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sha Gaten" initials="AG" lastIdx="1" clrIdx="0">
    <p:extLst>
      <p:ext uri="{19B8F6BF-5375-455C-9EA6-DF929625EA0E}">
        <p15:presenceInfo xmlns:p15="http://schemas.microsoft.com/office/powerpoint/2012/main" userId="" providerId=""/>
      </p:ext>
    </p:extLst>
  </p:cmAuthor>
  <p:cmAuthor id="2" name="Aisha Gaten" initials="AG [2]" lastIdx="1" clrIdx="1">
    <p:extLst>
      <p:ext uri="{19B8F6BF-5375-455C-9EA6-DF929625EA0E}">
        <p15:presenceInfo xmlns:p15="http://schemas.microsoft.com/office/powerpoint/2012/main" userId="" providerId=""/>
      </p:ext>
    </p:extLst>
  </p:cmAuthor>
  <p:cmAuthor id="3" name="Aisha Gaten" initials="AG [3]" lastIdx="1" clrIdx="2">
    <p:extLst>
      <p:ext uri="{19B8F6BF-5375-455C-9EA6-DF929625EA0E}">
        <p15:presenceInfo xmlns:p15="http://schemas.microsoft.com/office/powerpoint/2012/main" userId="" providerId="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1"/>
    <p:restoredTop sz="94666"/>
  </p:normalViewPr>
  <p:slideViewPr>
    <p:cSldViewPr>
      <p:cViewPr varScale="1">
        <p:scale>
          <a:sx n="74" d="100"/>
          <a:sy n="74" d="100"/>
        </p:scale>
        <p:origin x="168" y="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7-04-25T11:57:07.724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4-25T11:56:23.755" idx="1">
    <p:pos x="10" y="10"/>
    <p:text>stick this on one whiteboard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4-25T11:56:31.523" idx="1">
    <p:pos x="10" y="10"/>
    <p:text>stick this on whiteboard. post its go underneath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4/25/17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57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9933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995" y="6283712"/>
            <a:ext cx="1538810" cy="4298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3048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WELCOME</a:t>
            </a:r>
            <a:endParaRPr lang="en-US" sz="5400" b="1" dirty="0">
              <a:solidFill>
                <a:schemeClr val="bg1"/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3716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Bodoni 72 Book" charset="0"/>
                <a:ea typeface="Bodoni 72 Book" charset="0"/>
                <a:cs typeface="Bodoni 72 Book" charset="0"/>
              </a:rPr>
              <a:t>To Do Before Class:</a:t>
            </a:r>
          </a:p>
          <a:p>
            <a:endParaRPr lang="en-US" sz="2200" dirty="0">
              <a:latin typeface="Bodoni 72 Book" charset="0"/>
              <a:ea typeface="Bodoni 72 Book" charset="0"/>
              <a:cs typeface="Bodoni 72 Book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Bodoni 72 Book" charset="0"/>
                <a:ea typeface="Bodoni 72 Book" charset="0"/>
                <a:cs typeface="Bodoni 72 Book" charset="0"/>
              </a:rPr>
              <a:t>Turn on computer and go to </a:t>
            </a:r>
            <a:r>
              <a:rPr lang="en-US" sz="2200" dirty="0" err="1" smtClean="0">
                <a:latin typeface="Bodoni 72 Book" charset="0"/>
                <a:ea typeface="Bodoni 72 Book" charset="0"/>
                <a:cs typeface="Bodoni 72 Book" charset="0"/>
              </a:rPr>
              <a:t>libguide.lmu.edu</a:t>
            </a:r>
            <a:r>
              <a:rPr lang="en-US" sz="2200" dirty="0" smtClean="0">
                <a:latin typeface="Bodoni 72 Book" charset="0"/>
                <a:ea typeface="Bodoni 72 Book" charset="0"/>
                <a:cs typeface="Bodoni 72 Book" charset="0"/>
              </a:rPr>
              <a:t>/</a:t>
            </a:r>
            <a:r>
              <a:rPr lang="en-US" sz="2200" dirty="0" err="1" smtClean="0">
                <a:latin typeface="Bodoni 72 Book" charset="0"/>
                <a:ea typeface="Bodoni 72 Book" charset="0"/>
                <a:cs typeface="Bodoni 72 Book" charset="0"/>
              </a:rPr>
              <a:t>womengender</a:t>
            </a:r>
            <a:endParaRPr lang="en-US" sz="2200" dirty="0" smtClean="0">
              <a:latin typeface="Bodoni 72 Book" charset="0"/>
              <a:ea typeface="Bodoni 72 Book" charset="0"/>
              <a:cs typeface="Bodoni 72 Book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200" dirty="0">
              <a:latin typeface="Bodoni 72 Book" charset="0"/>
              <a:ea typeface="Bodoni 72 Book" charset="0"/>
              <a:cs typeface="Bodoni 72 Book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Bodoni 72 Book" charset="0"/>
                <a:ea typeface="Bodoni 72 Book" charset="0"/>
                <a:cs typeface="Bodoni 72 Book" charset="0"/>
              </a:rPr>
              <a:t>On one post-it, write down your topic</a:t>
            </a:r>
          </a:p>
          <a:p>
            <a:pPr marL="342900" indent="-342900">
              <a:buFont typeface="+mj-lt"/>
              <a:buAutoNum type="arabicPeriod"/>
            </a:pPr>
            <a:endParaRPr lang="en-US" sz="2200" dirty="0">
              <a:latin typeface="Bodoni 72 Book" charset="0"/>
              <a:ea typeface="Bodoni 72 Book" charset="0"/>
              <a:cs typeface="Bodoni 72 Book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Bodoni 72 Book" charset="0"/>
                <a:ea typeface="Bodoni 72 Book" charset="0"/>
                <a:cs typeface="Bodoni 72 Book" charset="0"/>
              </a:rPr>
              <a:t>On second post-it, answer this question:</a:t>
            </a:r>
          </a:p>
          <a:p>
            <a:pPr lvl="1"/>
            <a:endParaRPr lang="en-US" sz="2200" dirty="0" smtClean="0">
              <a:latin typeface="Bodoni 72 Book" charset="0"/>
              <a:ea typeface="Bodoni 72 Book" charset="0"/>
              <a:cs typeface="Bodoni 72 Book" charset="0"/>
            </a:endParaRPr>
          </a:p>
          <a:p>
            <a:pPr lvl="1"/>
            <a:r>
              <a:rPr lang="en-US" sz="2200" dirty="0" smtClean="0">
                <a:latin typeface="Bodoni 72 Book" charset="0"/>
                <a:ea typeface="Bodoni 72 Book" charset="0"/>
                <a:cs typeface="Bodoni 72 Book" charset="0"/>
              </a:rPr>
              <a:t>What part of the bibliography assignment confuses you?</a:t>
            </a:r>
          </a:p>
          <a:p>
            <a:pPr lvl="1"/>
            <a:r>
              <a:rPr lang="en-US" sz="2200" dirty="0">
                <a:latin typeface="Bodoni 72 Book" charset="0"/>
                <a:ea typeface="Bodoni 72 Book" charset="0"/>
                <a:cs typeface="Bodoni 72 Book" charset="0"/>
              </a:rPr>
              <a:t>	</a:t>
            </a:r>
            <a:r>
              <a:rPr lang="en-US" sz="2200" dirty="0" smtClean="0">
                <a:latin typeface="Bodoni 72 Book" charset="0"/>
                <a:ea typeface="Bodoni 72 Book" charset="0"/>
                <a:cs typeface="Bodoni 72 Book" charset="0"/>
              </a:rPr>
              <a:t>a. writing citations</a:t>
            </a:r>
          </a:p>
          <a:p>
            <a:pPr lvl="1"/>
            <a:r>
              <a:rPr lang="en-US" sz="2200" dirty="0">
                <a:latin typeface="Bodoni 72 Book" charset="0"/>
                <a:ea typeface="Bodoni 72 Book" charset="0"/>
                <a:cs typeface="Bodoni 72 Book" charset="0"/>
              </a:rPr>
              <a:t>	</a:t>
            </a:r>
            <a:r>
              <a:rPr lang="en-US" sz="2200" dirty="0" smtClean="0">
                <a:latin typeface="Bodoni 72 Book" charset="0"/>
                <a:ea typeface="Bodoni 72 Book" charset="0"/>
                <a:cs typeface="Bodoni 72 Book" charset="0"/>
              </a:rPr>
              <a:t>b. writing the 100 word descriptions</a:t>
            </a:r>
          </a:p>
          <a:p>
            <a:pPr lvl="1"/>
            <a:r>
              <a:rPr lang="en-US" sz="2200" dirty="0">
                <a:latin typeface="Bodoni 72 Book" charset="0"/>
                <a:ea typeface="Bodoni 72 Book" charset="0"/>
                <a:cs typeface="Bodoni 72 Book" charset="0"/>
              </a:rPr>
              <a:t>	</a:t>
            </a:r>
            <a:r>
              <a:rPr lang="en-US" sz="2200" dirty="0" smtClean="0">
                <a:latin typeface="Bodoni 72 Book" charset="0"/>
                <a:ea typeface="Bodoni 72 Book" charset="0"/>
                <a:cs typeface="Bodoni 72 Book" charset="0"/>
              </a:rPr>
              <a:t>c. finding articles and books</a:t>
            </a:r>
          </a:p>
          <a:p>
            <a:pPr lvl="1"/>
            <a:r>
              <a:rPr lang="en-US" sz="2200" dirty="0">
                <a:latin typeface="Bodoni 72 Book" charset="0"/>
                <a:ea typeface="Bodoni 72 Book" charset="0"/>
                <a:cs typeface="Bodoni 72 Book" charset="0"/>
              </a:rPr>
              <a:t>	</a:t>
            </a:r>
            <a:r>
              <a:rPr lang="en-US" sz="2200" dirty="0" smtClean="0">
                <a:latin typeface="Bodoni 72 Book" charset="0"/>
                <a:ea typeface="Bodoni 72 Book" charset="0"/>
                <a:cs typeface="Bodoni 72 Book" charset="0"/>
              </a:rPr>
              <a:t>d. none of the above</a:t>
            </a:r>
          </a:p>
          <a:p>
            <a:pPr lvl="1"/>
            <a:endParaRPr lang="en-US" sz="2200" dirty="0">
              <a:latin typeface="Bodoni 72 Book" charset="0"/>
              <a:ea typeface="Bodoni 72 Book" charset="0"/>
              <a:cs typeface="Bodoni 72 Book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Bodoni 72 Book" charset="0"/>
                <a:ea typeface="Bodoni 72 Book" charset="0"/>
                <a:cs typeface="Bodoni 72 Book" charset="0"/>
              </a:rPr>
              <a:t>Stick post-its on wall under correct label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Bodoni 72 Book" charset="0"/>
                <a:ea typeface="Bodoni 72 Book" charset="0"/>
                <a:cs typeface="Bodoni 72 Book" charset="0"/>
              </a:rPr>
              <a:t>Chill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Bodoni 72" charset="0"/>
                <a:ea typeface="Bodoni 72" charset="0"/>
                <a:cs typeface="Bodoni 72" charset="0"/>
              </a:rPr>
              <a:t>Which part of the bibliography assignment confuses you?</a:t>
            </a:r>
            <a:endParaRPr lang="en-US" sz="6600" b="1" dirty="0">
              <a:latin typeface="Bodoni 72" charset="0"/>
              <a:ea typeface="Bodoni 72" charset="0"/>
              <a:cs typeface="Bodoni 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94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Bodoni 72" charset="0"/>
                <a:ea typeface="Bodoni 72" charset="0"/>
                <a:cs typeface="Bodoni 72" charset="0"/>
              </a:rPr>
              <a:t>What is your paper topic?</a:t>
            </a:r>
            <a:endParaRPr lang="en-US" sz="6000" b="1" dirty="0">
              <a:latin typeface="Bodoni 72" charset="0"/>
              <a:ea typeface="Bodoni 72" charset="0"/>
              <a:cs typeface="Bodoni 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61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Bodoni 72</vt:lpstr>
      <vt:lpstr>Bodoni 72 Book</vt:lpstr>
      <vt:lpstr>Calibri</vt:lpstr>
      <vt:lpstr>Office Theme</vt:lpstr>
      <vt:lpstr>PowerPoint Presentation</vt:lpstr>
      <vt:lpstr>Which part of the bibliography assignment confuses you?</vt:lpstr>
      <vt:lpstr>What is your paper topic?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2017-04-20T16:54:12Z</cp:lastPrinted>
  <dcterms:created xsi:type="dcterms:W3CDTF">2012-08-24T00:53:15Z</dcterms:created>
  <dcterms:modified xsi:type="dcterms:W3CDTF">2017-04-25T18:57:16Z</dcterms:modified>
</cp:coreProperties>
</file>