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15"/>
  </p:notesMasterIdLst>
  <p:sldIdLst>
    <p:sldId id="261" r:id="rId2"/>
    <p:sldId id="256" r:id="rId3"/>
    <p:sldId id="264" r:id="rId4"/>
    <p:sldId id="262" r:id="rId5"/>
    <p:sldId id="265" r:id="rId6"/>
    <p:sldId id="266" r:id="rId7"/>
    <p:sldId id="278" r:id="rId8"/>
    <p:sldId id="258" r:id="rId9"/>
    <p:sldId id="257" r:id="rId10"/>
    <p:sldId id="259" r:id="rId11"/>
    <p:sldId id="260" r:id="rId12"/>
    <p:sldId id="279" r:id="rId13"/>
    <p:sldId id="280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000"/>
    <a:srgbClr val="D6D2BE"/>
    <a:srgbClr val="DC0000"/>
    <a:srgbClr val="116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/>
    <p:restoredTop sz="91481"/>
  </p:normalViewPr>
  <p:slideViewPr>
    <p:cSldViewPr snapToGrid="0" snapToObjects="1">
      <p:cViewPr varScale="1">
        <p:scale>
          <a:sx n="131" d="100"/>
          <a:sy n="131" d="100"/>
        </p:scale>
        <p:origin x="504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B342C-0994-2840-A0DA-DAC804B49822}" type="datetimeFigureOut">
              <a:rPr lang="en-US" smtClean="0"/>
              <a:t>3/23/18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48B40-4EA3-D144-B352-FD91A6E38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7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48B40-4EA3-D144-B352-FD91A6E38E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87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2C6D0FD-79C6-284B-A96D-185213537346}" type="datetimeFigureOut">
              <a:rPr lang="en-US" smtClean="0"/>
              <a:t>3/23/18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EFB175B-8022-294B-8AA0-4AD4A8941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9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2C6D0FD-79C6-284B-A96D-185213537346}" type="datetimeFigureOut">
              <a:rPr lang="en-US" smtClean="0"/>
              <a:t>3/23/18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EFB175B-8022-294B-8AA0-4AD4A8941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67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2C6D0FD-79C6-284B-A96D-185213537346}" type="datetimeFigureOut">
              <a:rPr lang="en-US" smtClean="0"/>
              <a:t>3/23/18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EFB175B-8022-294B-8AA0-4AD4A8941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28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2C6D0FD-79C6-284B-A96D-185213537346}" type="datetimeFigureOut">
              <a:rPr lang="en-US" smtClean="0"/>
              <a:t>3/23/18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EFB175B-8022-294B-8AA0-4AD4A8941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6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2C6D0FD-79C6-284B-A96D-185213537346}" type="datetimeFigureOut">
              <a:rPr lang="en-US" smtClean="0"/>
              <a:t>3/23/18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EFB175B-8022-294B-8AA0-4AD4A8941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0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2C6D0FD-79C6-284B-A96D-185213537346}" type="datetimeFigureOut">
              <a:rPr lang="en-US" smtClean="0"/>
              <a:t>3/23/18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EFB175B-8022-294B-8AA0-4AD4A8941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0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2C6D0FD-79C6-284B-A96D-185213537346}" type="datetimeFigureOut">
              <a:rPr lang="en-US" smtClean="0"/>
              <a:t>3/23/18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EFB175B-8022-294B-8AA0-4AD4A8941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7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2C6D0FD-79C6-284B-A96D-185213537346}" type="datetimeFigureOut">
              <a:rPr lang="en-US" smtClean="0"/>
              <a:t>3/23/18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EFB175B-8022-294B-8AA0-4AD4A8941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51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2C6D0FD-79C6-284B-A96D-185213537346}" type="datetimeFigureOut">
              <a:rPr lang="en-US" smtClean="0"/>
              <a:t>3/23/18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EFB175B-8022-294B-8AA0-4AD4A8941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0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2C6D0FD-79C6-284B-A96D-185213537346}" type="datetimeFigureOut">
              <a:rPr lang="en-US" smtClean="0"/>
              <a:t>3/23/18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EFB175B-8022-294B-8AA0-4AD4A8941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58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2C6D0FD-79C6-284B-A96D-185213537346}" type="datetimeFigureOut">
              <a:rPr lang="en-US" smtClean="0"/>
              <a:t>3/23/18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EFB175B-8022-294B-8AA0-4AD4A8941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9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57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9167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Presentation Instructions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F000A4-82E6-9041-86EA-561B5B0AF275}"/>
              </a:ext>
            </a:extLst>
          </p:cNvPr>
          <p:cNvSpPr txBox="1"/>
          <p:nvPr/>
        </p:nvSpPr>
        <p:spPr>
          <a:xfrm>
            <a:off x="768350" y="882056"/>
            <a:ext cx="7607300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presentation should be 5-8 minutes long and use a maximum of 6 slides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Both group members must speak during the presentation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presentation will be evaluated using the “Oral Communication Value Rubric,” which will be provided to you. Look over it closely to make sure you are meeting expectations.</a:t>
            </a:r>
          </a:p>
          <a:p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following example and template are here to help get you started.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can follow the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tempate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exactly or deviate from it slightly, i.e. change the fonts and adjust the layout.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56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DF16043-E23A-0A49-B1A0-8EB22F9A0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273" y="873700"/>
            <a:ext cx="3911132" cy="39339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DC0000"/>
                </a:solidFill>
                <a:latin typeface="Baskerville"/>
                <a:cs typeface="Baskerville"/>
              </a:rPr>
              <a:t>Header/Title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/>
                <a:cs typeface="Helvetica"/>
              </a:rPr>
              <a:t>Bullet Point 1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/>
                <a:cs typeface="Helvetica"/>
              </a:rPr>
              <a:t>Bullet Point 2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/>
                <a:cs typeface="Helvetica"/>
              </a:rPr>
              <a:t>Bullet Point 3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/>
                <a:cs typeface="Helvetica"/>
              </a:rPr>
              <a:t>Bullet Point 4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F569CB-F056-C242-9EBC-53FF5EFAB3BA}"/>
              </a:ext>
            </a:extLst>
          </p:cNvPr>
          <p:cNvSpPr txBox="1"/>
          <p:nvPr/>
        </p:nvSpPr>
        <p:spPr>
          <a:xfrm>
            <a:off x="377309" y="2117740"/>
            <a:ext cx="3671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(Insert image)</a:t>
            </a:r>
          </a:p>
        </p:txBody>
      </p:sp>
    </p:spTree>
    <p:extLst>
      <p:ext uri="{BB962C8B-B14F-4D97-AF65-F5344CB8AC3E}">
        <p14:creationId xmlns:p14="http://schemas.microsoft.com/office/powerpoint/2010/main" val="1241727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6273" y="873700"/>
            <a:ext cx="3911132" cy="39339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DC0000"/>
                </a:solidFill>
                <a:latin typeface="Baskerville"/>
                <a:cs typeface="Baskerville"/>
              </a:rPr>
              <a:t>Header/Title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/>
                <a:cs typeface="Helvetica"/>
              </a:rPr>
              <a:t>Bullet Point 1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/>
                <a:cs typeface="Helvetica"/>
              </a:rPr>
              <a:t>Bullet Point 2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/>
                <a:cs typeface="Helvetica"/>
              </a:rPr>
              <a:t>Bullet Point 3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/>
                <a:cs typeface="Helvetica"/>
              </a:rPr>
              <a:t>Bullet Point 4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4B8060-0F08-924E-AA81-6129C053F75F}"/>
              </a:ext>
            </a:extLst>
          </p:cNvPr>
          <p:cNvSpPr txBox="1"/>
          <p:nvPr/>
        </p:nvSpPr>
        <p:spPr>
          <a:xfrm>
            <a:off x="377309" y="2117740"/>
            <a:ext cx="3671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(Insert image)</a:t>
            </a:r>
          </a:p>
        </p:txBody>
      </p:sp>
    </p:spTree>
    <p:extLst>
      <p:ext uri="{BB962C8B-B14F-4D97-AF65-F5344CB8AC3E}">
        <p14:creationId xmlns:p14="http://schemas.microsoft.com/office/powerpoint/2010/main" val="2098743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6273" y="873700"/>
            <a:ext cx="3911132" cy="39339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DC0000"/>
                </a:solidFill>
                <a:latin typeface="Baskerville"/>
                <a:cs typeface="Baskerville"/>
              </a:rPr>
              <a:t>Header/Title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/>
                <a:cs typeface="Helvetica"/>
              </a:rPr>
              <a:t>Bullet Point 1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/>
                <a:cs typeface="Helvetica"/>
              </a:rPr>
              <a:t>Bullet Point 2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/>
                <a:cs typeface="Helvetica"/>
              </a:rPr>
              <a:t>Bullet Point 3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/>
                <a:cs typeface="Helvetica"/>
              </a:rPr>
              <a:t>Bullet Point 4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4B8060-0F08-924E-AA81-6129C053F75F}"/>
              </a:ext>
            </a:extLst>
          </p:cNvPr>
          <p:cNvSpPr txBox="1"/>
          <p:nvPr/>
        </p:nvSpPr>
        <p:spPr>
          <a:xfrm>
            <a:off x="377309" y="2117740"/>
            <a:ext cx="3671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(Insert image)</a:t>
            </a:r>
          </a:p>
        </p:txBody>
      </p:sp>
    </p:spTree>
    <p:extLst>
      <p:ext uri="{BB962C8B-B14F-4D97-AF65-F5344CB8AC3E}">
        <p14:creationId xmlns:p14="http://schemas.microsoft.com/office/powerpoint/2010/main" val="3674599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6273" y="873700"/>
            <a:ext cx="3911132" cy="39339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DC0000"/>
                </a:solidFill>
                <a:latin typeface="Baskerville"/>
                <a:cs typeface="Baskerville"/>
              </a:rPr>
              <a:t>Header/Title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/>
                <a:cs typeface="Helvetica"/>
              </a:rPr>
              <a:t>Bullet Point 1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/>
                <a:cs typeface="Helvetica"/>
              </a:rPr>
              <a:t>Bullet Point 2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/>
                <a:cs typeface="Helvetica"/>
              </a:rPr>
              <a:t>Bullet Point 3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/>
                <a:cs typeface="Helvetica"/>
              </a:rPr>
              <a:t>Bullet Point 4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4B8060-0F08-924E-AA81-6129C053F75F}"/>
              </a:ext>
            </a:extLst>
          </p:cNvPr>
          <p:cNvSpPr txBox="1"/>
          <p:nvPr/>
        </p:nvSpPr>
        <p:spPr>
          <a:xfrm>
            <a:off x="377309" y="2117740"/>
            <a:ext cx="3671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(Insert image)</a:t>
            </a:r>
          </a:p>
        </p:txBody>
      </p:sp>
    </p:spTree>
    <p:extLst>
      <p:ext uri="{BB962C8B-B14F-4D97-AF65-F5344CB8AC3E}">
        <p14:creationId xmlns:p14="http://schemas.microsoft.com/office/powerpoint/2010/main" val="1658695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D0D954-2CE7-B543-81A7-17F40E325FFD}"/>
              </a:ext>
            </a:extLst>
          </p:cNvPr>
          <p:cNvSpPr txBox="1"/>
          <p:nvPr/>
        </p:nvSpPr>
        <p:spPr>
          <a:xfrm>
            <a:off x="5892801" y="168112"/>
            <a:ext cx="2385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ighlight>
                  <a:srgbClr val="FFFF00"/>
                </a:highlight>
                <a:latin typeface="Arial"/>
                <a:cs typeface="Arial"/>
              </a:rPr>
              <a:t>Example: Title page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11B42E-0840-264A-BF69-B80F26616608}"/>
              </a:ext>
            </a:extLst>
          </p:cNvPr>
          <p:cNvSpPr/>
          <p:nvPr/>
        </p:nvSpPr>
        <p:spPr>
          <a:xfrm>
            <a:off x="4834647" y="1777259"/>
            <a:ext cx="38605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B80000"/>
                </a:solidFill>
                <a:latin typeface="Book Antiqua"/>
                <a:cs typeface="Book Antiqua"/>
              </a:rPr>
              <a:t>2016 Election &amp; </a:t>
            </a:r>
          </a:p>
          <a:p>
            <a:r>
              <a:rPr lang="en-US" sz="3200" dirty="0">
                <a:solidFill>
                  <a:srgbClr val="B80000"/>
                </a:solidFill>
                <a:latin typeface="Book Antiqua"/>
                <a:cs typeface="Book Antiqua"/>
              </a:rPr>
              <a:t>Anti-Semitism: </a:t>
            </a:r>
          </a:p>
          <a:p>
            <a:r>
              <a:rPr lang="en-US" sz="3200" dirty="0">
                <a:solidFill>
                  <a:srgbClr val="B80000"/>
                </a:solidFill>
                <a:latin typeface="Book Antiqua"/>
                <a:cs typeface="Book Antiqua"/>
              </a:rPr>
              <a:t>The Clinton Meme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B859B9-1E84-8249-9A76-C16285629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04" y="276089"/>
            <a:ext cx="3886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08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tiSemitism-ClintonMem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8270" y="310444"/>
            <a:ext cx="2187222" cy="449535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635609" y="1196018"/>
            <a:ext cx="4852228" cy="30354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n-US" sz="2800" dirty="0">
                <a:solidFill>
                  <a:srgbClr val="B80000"/>
                </a:solidFill>
                <a:latin typeface="Book Antiqua"/>
                <a:cs typeface="Book Antiqua"/>
              </a:rPr>
              <a:t>Using Symbols: Star of David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/>
                <a:cs typeface="Helvetica"/>
              </a:rPr>
              <a:t>Bullet Point 1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/>
                <a:cs typeface="Helvetica"/>
              </a:rPr>
              <a:t>Bullet Point 2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/>
                <a:cs typeface="Helvetica"/>
              </a:rPr>
              <a:t>Bullet Point 3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/>
                <a:cs typeface="Helvetica"/>
              </a:rPr>
              <a:t>Bullet Point 4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A9680D-4297-3548-B246-DD4179DB2436}"/>
              </a:ext>
            </a:extLst>
          </p:cNvPr>
          <p:cNvSpPr txBox="1"/>
          <p:nvPr/>
        </p:nvSpPr>
        <p:spPr>
          <a:xfrm>
            <a:off x="5892801" y="138288"/>
            <a:ext cx="311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ighlight>
                  <a:srgbClr val="FFFF00"/>
                </a:highlight>
                <a:latin typeface="Arial"/>
                <a:cs typeface="Arial"/>
              </a:rPr>
              <a:t>Example: Close up of image</a:t>
            </a:r>
          </a:p>
        </p:txBody>
      </p:sp>
    </p:spTree>
    <p:extLst>
      <p:ext uri="{BB962C8B-B14F-4D97-AF65-F5344CB8AC3E}">
        <p14:creationId xmlns:p14="http://schemas.microsoft.com/office/powerpoint/2010/main" val="179611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ar-of-david-938599_960_72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053" y="2519857"/>
            <a:ext cx="2087420" cy="2328970"/>
          </a:xfrm>
          <a:prstGeom prst="rect">
            <a:avLst/>
          </a:prstGeom>
        </p:spPr>
      </p:pic>
      <p:pic>
        <p:nvPicPr>
          <p:cNvPr id="5" name="Picture 4" descr="AntiSemitism-ClintonMem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3053" y="353801"/>
            <a:ext cx="2049463" cy="2116473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598916" y="1014811"/>
            <a:ext cx="4852228" cy="32386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n-US" sz="2800" dirty="0">
                <a:solidFill>
                  <a:srgbClr val="B80000"/>
                </a:solidFill>
                <a:latin typeface="Book Antiqua"/>
                <a:cs typeface="Book Antiqua"/>
              </a:rPr>
              <a:t>Using Symbols: Star of David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/>
                <a:cs typeface="Helvetica"/>
              </a:rPr>
              <a:t>Bullet Point 1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/>
                <a:cs typeface="Helvetica"/>
              </a:rPr>
              <a:t>Bullet Point 2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/>
                <a:cs typeface="Helvetica"/>
              </a:rPr>
              <a:t>Bullet Point 3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/>
                <a:cs typeface="Helvetica"/>
              </a:rPr>
              <a:t>Bullet Point 4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4BB7B3-FE6D-E140-9D17-80DA322BB0ED}"/>
              </a:ext>
            </a:extLst>
          </p:cNvPr>
          <p:cNvSpPr txBox="1"/>
          <p:nvPr/>
        </p:nvSpPr>
        <p:spPr>
          <a:xfrm>
            <a:off x="5892801" y="138288"/>
            <a:ext cx="311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ighlight>
                  <a:srgbClr val="FFFF00"/>
                </a:highlight>
                <a:latin typeface="Arial"/>
                <a:cs typeface="Arial"/>
              </a:rPr>
              <a:t>Example: Close up of image &amp; comparison </a:t>
            </a:r>
          </a:p>
        </p:txBody>
      </p:sp>
    </p:spTree>
    <p:extLst>
      <p:ext uri="{BB962C8B-B14F-4D97-AF65-F5344CB8AC3E}">
        <p14:creationId xmlns:p14="http://schemas.microsoft.com/office/powerpoint/2010/main" val="43755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tiSemitism-ClintonMem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5275" y="317304"/>
            <a:ext cx="2049463" cy="2116473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689373" y="1181307"/>
            <a:ext cx="4732283" cy="36164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n-US" sz="2800" dirty="0">
                <a:solidFill>
                  <a:srgbClr val="B80000"/>
                </a:solidFill>
                <a:latin typeface="Book Antiqua"/>
                <a:cs typeface="Book Antiqua"/>
              </a:rPr>
              <a:t>The Act of “Marking” Jews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/>
                <a:cs typeface="Helvetica"/>
              </a:rPr>
              <a:t>Bullet Point 1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/>
                <a:cs typeface="Helvetica"/>
              </a:rPr>
              <a:t>Bullet Point 2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/>
                <a:cs typeface="Helvetica"/>
              </a:rPr>
              <a:t>Bullet Point 3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/>
                <a:cs typeface="Helvetica"/>
              </a:rPr>
              <a:t>Bullet Point 4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</p:txBody>
      </p:sp>
      <p:pic>
        <p:nvPicPr>
          <p:cNvPr id="2" name="Picture 1" descr="bfd168130412abf393f1f5433f5dd8a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5275" y="2546668"/>
            <a:ext cx="2049463" cy="2251112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9641D9-0EDE-4E4B-BF77-129E5E465252}"/>
              </a:ext>
            </a:extLst>
          </p:cNvPr>
          <p:cNvSpPr txBox="1"/>
          <p:nvPr/>
        </p:nvSpPr>
        <p:spPr>
          <a:xfrm>
            <a:off x="5918200" y="132638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ighlight>
                  <a:srgbClr val="FFFF00"/>
                </a:highlight>
                <a:latin typeface="Arial"/>
                <a:cs typeface="Arial"/>
              </a:rPr>
              <a:t>Image comparison example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24EAA5-B55D-124F-AB99-0ADF454BE32A}"/>
              </a:ext>
            </a:extLst>
          </p:cNvPr>
          <p:cNvSpPr txBox="1"/>
          <p:nvPr/>
        </p:nvSpPr>
        <p:spPr>
          <a:xfrm>
            <a:off x="5892801" y="138288"/>
            <a:ext cx="311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ighlight>
                  <a:srgbClr val="FFFF00"/>
                </a:highlight>
                <a:latin typeface="Arial"/>
                <a:cs typeface="Arial"/>
              </a:rPr>
              <a:t>Example: Close up of image &amp; comparison </a:t>
            </a:r>
          </a:p>
        </p:txBody>
      </p:sp>
    </p:spTree>
    <p:extLst>
      <p:ext uri="{BB962C8B-B14F-4D97-AF65-F5344CB8AC3E}">
        <p14:creationId xmlns:p14="http://schemas.microsoft.com/office/powerpoint/2010/main" val="338152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tiSemitism-ClintonMem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524" y="1298425"/>
            <a:ext cx="3586983" cy="28133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447027" y="1209525"/>
            <a:ext cx="4090218" cy="39339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en-US" sz="2800" dirty="0">
                <a:solidFill>
                  <a:srgbClr val="B80000"/>
                </a:solidFill>
                <a:latin typeface="Book Antiqua"/>
                <a:cs typeface="Book Antiqua"/>
              </a:rPr>
              <a:t>The Money Stereotype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/>
                <a:cs typeface="Helvetica"/>
              </a:rPr>
              <a:t>Bullet Point 1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/>
                <a:cs typeface="Helvetica"/>
              </a:rPr>
              <a:t>Bullet Point 2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/>
                <a:cs typeface="Helvetica"/>
              </a:rPr>
              <a:t>Bullet Point 3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/>
                <a:cs typeface="Helvetica"/>
              </a:rPr>
              <a:t>Bullet Point 4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826161-EFBE-AD4B-9717-21EAF693E045}"/>
              </a:ext>
            </a:extLst>
          </p:cNvPr>
          <p:cNvSpPr txBox="1"/>
          <p:nvPr/>
        </p:nvSpPr>
        <p:spPr>
          <a:xfrm>
            <a:off x="5892801" y="138288"/>
            <a:ext cx="311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ighlight>
                  <a:srgbClr val="FFFF00"/>
                </a:highlight>
                <a:latin typeface="Arial"/>
                <a:cs typeface="Arial"/>
              </a:rPr>
              <a:t>Example: Close up of image</a:t>
            </a:r>
          </a:p>
        </p:txBody>
      </p:sp>
    </p:spTree>
    <p:extLst>
      <p:ext uri="{BB962C8B-B14F-4D97-AF65-F5344CB8AC3E}">
        <p14:creationId xmlns:p14="http://schemas.microsoft.com/office/powerpoint/2010/main" val="1930321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013695-947A-A147-A68D-F2584A51BF34}"/>
              </a:ext>
            </a:extLst>
          </p:cNvPr>
          <p:cNvSpPr txBox="1"/>
          <p:nvPr/>
        </p:nvSpPr>
        <p:spPr>
          <a:xfrm>
            <a:off x="2422185" y="92653"/>
            <a:ext cx="3443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The image you are working with: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E002E9-89AA-7C47-8235-C5D645FD1A6A}"/>
              </a:ext>
            </a:extLst>
          </p:cNvPr>
          <p:cNvSpPr/>
          <p:nvPr/>
        </p:nvSpPr>
        <p:spPr>
          <a:xfrm>
            <a:off x="2422185" y="4750255"/>
            <a:ext cx="48705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Note the sender is David Duke and the image is of George Soros.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5B0668-51E2-004C-BBF0-C6AEFD0FF4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8895" y="600628"/>
            <a:ext cx="4540246" cy="394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10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1223" y="1486509"/>
            <a:ext cx="3169356" cy="857250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DC0000"/>
                </a:solidFill>
                <a:latin typeface="Baskerville"/>
                <a:cs typeface="Baskerville"/>
              </a:rPr>
              <a:t>Presentation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600" y="4154116"/>
            <a:ext cx="5207000" cy="38457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500" dirty="0">
                <a:latin typeface="Arial"/>
                <a:cs typeface="Arial"/>
              </a:rPr>
              <a:t>Student names &amp; Student 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2E3C83-52BA-0248-ABC7-EB4029F340C5}"/>
              </a:ext>
            </a:extLst>
          </p:cNvPr>
          <p:cNvSpPr txBox="1"/>
          <p:nvPr/>
        </p:nvSpPr>
        <p:spPr>
          <a:xfrm>
            <a:off x="3531140" y="241300"/>
            <a:ext cx="5612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[Your Presentation template begins here-Delete this text]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E7BBB8-1137-7F4C-8D38-23318FADF602}"/>
              </a:ext>
            </a:extLst>
          </p:cNvPr>
          <p:cNvSpPr txBox="1"/>
          <p:nvPr/>
        </p:nvSpPr>
        <p:spPr>
          <a:xfrm>
            <a:off x="377309" y="2003440"/>
            <a:ext cx="3671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(Insert image)</a:t>
            </a:r>
          </a:p>
        </p:txBody>
      </p:sp>
    </p:spTree>
    <p:extLst>
      <p:ext uri="{BB962C8B-B14F-4D97-AF65-F5344CB8AC3E}">
        <p14:creationId xmlns:p14="http://schemas.microsoft.com/office/powerpoint/2010/main" val="822763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77F09FE-74B6-6E4C-9758-C68AF5F3C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273" y="873700"/>
            <a:ext cx="3911132" cy="39339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DC0000"/>
                </a:solidFill>
                <a:latin typeface="Baskerville"/>
                <a:cs typeface="Baskerville"/>
              </a:rPr>
              <a:t>Header/Title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/>
                <a:cs typeface="Helvetica"/>
              </a:rPr>
              <a:t>Bullet Point 1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/>
                <a:cs typeface="Helvetica"/>
              </a:rPr>
              <a:t>Bullet Point 2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/>
                <a:cs typeface="Helvetica"/>
              </a:rPr>
              <a:t>Bullet Point 3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Helvetica"/>
                <a:cs typeface="Helvetica"/>
              </a:rPr>
              <a:t>Bullet Point 4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20885C-1D87-7E4D-948E-15A026F8277C}"/>
              </a:ext>
            </a:extLst>
          </p:cNvPr>
          <p:cNvSpPr txBox="1"/>
          <p:nvPr/>
        </p:nvSpPr>
        <p:spPr>
          <a:xfrm>
            <a:off x="377309" y="2117740"/>
            <a:ext cx="3671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(Insert image)</a:t>
            </a:r>
          </a:p>
        </p:txBody>
      </p:sp>
    </p:spTree>
    <p:extLst>
      <p:ext uri="{BB962C8B-B14F-4D97-AF65-F5344CB8AC3E}">
        <p14:creationId xmlns:p14="http://schemas.microsoft.com/office/powerpoint/2010/main" val="528972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1428</TotalTime>
  <Words>343</Words>
  <Application>Microsoft Macintosh PowerPoint</Application>
  <PresentationFormat>On-screen Show (16:9)</PresentationFormat>
  <Paragraphs>91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Baskerville</vt:lpstr>
      <vt:lpstr>Book Antiqua</vt:lpstr>
      <vt:lpstr>Calibri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Presentation Title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LMU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Hubbard Melanie</dc:creator>
  <cp:lastModifiedBy>Melanie Hubbard</cp:lastModifiedBy>
  <cp:revision>101</cp:revision>
  <dcterms:created xsi:type="dcterms:W3CDTF">2018-03-21T17:54:28Z</dcterms:created>
  <dcterms:modified xsi:type="dcterms:W3CDTF">2018-03-23T14:36:55Z</dcterms:modified>
</cp:coreProperties>
</file>