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8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7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6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1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2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9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8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100-F81D-4117-81AF-8A9273A0CFE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FE75-2D89-4B36-90C1-59FC4259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4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8991" y="356050"/>
            <a:ext cx="92815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Arrange the cards to show how the </a:t>
            </a:r>
            <a:r>
              <a:rPr lang="en-US" sz="4400" u="sng" dirty="0" smtClean="0"/>
              <a:t>keywords connect</a:t>
            </a:r>
            <a:r>
              <a:rPr lang="en-US" sz="4400" dirty="0" smtClean="0"/>
              <a:t>! Here’s an example: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>
            <a:off x="267038" y="307497"/>
            <a:ext cx="2120114" cy="154365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 Now!!!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80803" y="2195353"/>
            <a:ext cx="2662280" cy="1375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Cats</a:t>
            </a:r>
            <a:endParaRPr lang="en-US" sz="6000" dirty="0"/>
          </a:p>
        </p:txBody>
      </p:sp>
      <p:sp>
        <p:nvSpPr>
          <p:cNvPr id="8" name="Rectangle 7"/>
          <p:cNvSpPr/>
          <p:nvPr/>
        </p:nvSpPr>
        <p:spPr>
          <a:xfrm>
            <a:off x="8876288" y="2171895"/>
            <a:ext cx="2662280" cy="1375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Dogs</a:t>
            </a:r>
            <a:endParaRPr lang="en-US" sz="6000" dirty="0"/>
          </a:p>
        </p:txBody>
      </p:sp>
      <p:sp>
        <p:nvSpPr>
          <p:cNvPr id="10" name="Rectangle 9"/>
          <p:cNvSpPr/>
          <p:nvPr/>
        </p:nvSpPr>
        <p:spPr>
          <a:xfrm>
            <a:off x="4798915" y="2195353"/>
            <a:ext cx="2501787" cy="13756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AND</a:t>
            </a:r>
            <a:endParaRPr lang="en-US" sz="6000" dirty="0"/>
          </a:p>
        </p:txBody>
      </p:sp>
      <p:sp>
        <p:nvSpPr>
          <p:cNvPr id="11" name="Rectangle 10"/>
          <p:cNvSpPr/>
          <p:nvPr/>
        </p:nvSpPr>
        <p:spPr>
          <a:xfrm>
            <a:off x="480803" y="5331304"/>
            <a:ext cx="2662280" cy="1375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Felines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8956535" y="5242291"/>
            <a:ext cx="2662280" cy="1375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Canines</a:t>
            </a:r>
            <a:endParaRPr lang="en-US" sz="6000" dirty="0"/>
          </a:p>
        </p:txBody>
      </p:sp>
      <p:sp>
        <p:nvSpPr>
          <p:cNvPr id="13" name="Rectangle 12"/>
          <p:cNvSpPr/>
          <p:nvPr/>
        </p:nvSpPr>
        <p:spPr>
          <a:xfrm>
            <a:off x="561049" y="3760774"/>
            <a:ext cx="2501787" cy="1375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OR</a:t>
            </a:r>
            <a:endParaRPr lang="en-US" sz="6000" dirty="0"/>
          </a:p>
        </p:txBody>
      </p:sp>
      <p:sp>
        <p:nvSpPr>
          <p:cNvPr id="14" name="Rectangle 13"/>
          <p:cNvSpPr/>
          <p:nvPr/>
        </p:nvSpPr>
        <p:spPr>
          <a:xfrm>
            <a:off x="9036781" y="3718822"/>
            <a:ext cx="2501787" cy="1375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OR</a:t>
            </a:r>
            <a:endParaRPr lang="en-US" sz="6000" dirty="0"/>
          </a:p>
        </p:txBody>
      </p:sp>
      <p:sp>
        <p:nvSpPr>
          <p:cNvPr id="15" name="Double Bracket 14"/>
          <p:cNvSpPr/>
          <p:nvPr/>
        </p:nvSpPr>
        <p:spPr>
          <a:xfrm>
            <a:off x="153749" y="2014917"/>
            <a:ext cx="3394274" cy="484308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Bracket 15"/>
          <p:cNvSpPr/>
          <p:nvPr/>
        </p:nvSpPr>
        <p:spPr>
          <a:xfrm>
            <a:off x="8650386" y="1851152"/>
            <a:ext cx="3269182" cy="493806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7" idx="3"/>
            <a:endCxn id="10" idx="1"/>
          </p:cNvCxnSpPr>
          <p:nvPr/>
        </p:nvCxnSpPr>
        <p:spPr>
          <a:xfrm>
            <a:off x="3143083" y="2883175"/>
            <a:ext cx="1655832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300702" y="2871446"/>
            <a:ext cx="1575586" cy="2345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2"/>
            <a:endCxn id="13" idx="0"/>
          </p:cNvCxnSpPr>
          <p:nvPr/>
        </p:nvCxnSpPr>
        <p:spPr>
          <a:xfrm>
            <a:off x="1811943" y="3570997"/>
            <a:ext cx="0" cy="189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2"/>
            <a:endCxn id="11" idx="0"/>
          </p:cNvCxnSpPr>
          <p:nvPr/>
        </p:nvCxnSpPr>
        <p:spPr>
          <a:xfrm>
            <a:off x="1811943" y="5136418"/>
            <a:ext cx="0" cy="19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2"/>
            <a:endCxn id="14" idx="0"/>
          </p:cNvCxnSpPr>
          <p:nvPr/>
        </p:nvCxnSpPr>
        <p:spPr>
          <a:xfrm>
            <a:off x="10207428" y="3547539"/>
            <a:ext cx="80247" cy="171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2"/>
            <a:endCxn id="12" idx="0"/>
          </p:cNvCxnSpPr>
          <p:nvPr/>
        </p:nvCxnSpPr>
        <p:spPr>
          <a:xfrm>
            <a:off x="10287675" y="5094466"/>
            <a:ext cx="0" cy="14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6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Rush, Lucinda A.</dc:creator>
  <cp:lastModifiedBy>Rush, Lucinda A.</cp:lastModifiedBy>
  <cp:revision>3</cp:revision>
  <dcterms:created xsi:type="dcterms:W3CDTF">2015-09-01T15:46:32Z</dcterms:created>
  <dcterms:modified xsi:type="dcterms:W3CDTF">2015-09-01T18:26:39Z</dcterms:modified>
</cp:coreProperties>
</file>