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57" r:id="rId4"/>
    <p:sldId id="258" r:id="rId5"/>
    <p:sldId id="260" r:id="rId6"/>
    <p:sldId id="272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5" r:id="rId22"/>
    <p:sldId id="282" r:id="rId23"/>
    <p:sldId id="288" r:id="rId24"/>
    <p:sldId id="286" r:id="rId25"/>
    <p:sldId id="289" r:id="rId26"/>
    <p:sldId id="290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725"/>
    <p:restoredTop sz="94674"/>
  </p:normalViewPr>
  <p:slideViewPr>
    <p:cSldViewPr>
      <p:cViewPr varScale="1">
        <p:scale>
          <a:sx n="124" d="100"/>
          <a:sy n="124" d="100"/>
        </p:scale>
        <p:origin x="3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7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22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 </a:t>
            </a:r>
          </a:p>
          <a:p>
            <a:r>
              <a:rPr lang="en-US" dirty="0"/>
              <a:t>10/17/2017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1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https://www.epa.gov/environmental-topics</a:t>
            </a:r>
          </a:p>
          <a:p>
            <a:r>
              <a:rPr lang="en-US" dirty="0"/>
              <a:t>10/17/2017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5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* As viewed on October 17,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 </a:t>
            </a:r>
          </a:p>
          <a:p>
            <a:r>
              <a:rPr lang="en-US" dirty="0"/>
              <a:t>10/17/2017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22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* As viewed on October 17,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2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https://www.epa.gov/environmental-topics</a:t>
            </a:r>
          </a:p>
          <a:p>
            <a:r>
              <a:rPr lang="en-US" dirty="0"/>
              <a:t>10/17/2017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9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7/18/2018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projectarcc.org/" TargetMode="External"/><Relationship Id="rId3" Type="http://schemas.openxmlformats.org/officeDocument/2006/relationships/hyperlink" Target="http://eotarchive.cdlib.org/" TargetMode="External"/><Relationship Id="rId7" Type="http://schemas.openxmlformats.org/officeDocument/2006/relationships/hyperlink" Target="https://envirodatagov.org/website-monitoring/" TargetMode="External"/><Relationship Id="rId2" Type="http://schemas.openxmlformats.org/officeDocument/2006/relationships/hyperlink" Target="https://www.datarefuge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ytimes.com/2016/12/01/nyregion/harvesting-government-history-one-web-page-at-a-time.html" TargetMode="External"/><Relationship Id="rId5" Type="http://schemas.openxmlformats.org/officeDocument/2006/relationships/hyperlink" Target="https://www.washingtonpost.com/news/energy-environment/wp/2017/04/28/epa-website-removes-climate-science-site-from-public-view-after-two-decades/?utm_term=.9acb58ec41a8" TargetMode="External"/><Relationship Id="rId10" Type="http://schemas.openxmlformats.org/officeDocument/2006/relationships/hyperlink" Target="http://libguides.lmu.edu/ENVS398" TargetMode="External"/><Relationship Id="rId4" Type="http://schemas.openxmlformats.org/officeDocument/2006/relationships/hyperlink" Target="https://archive.org/web/" TargetMode="External"/><Relationship Id="rId9" Type="http://schemas.openxmlformats.org/officeDocument/2006/relationships/hyperlink" Target="http://climatemirror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libguides.lmu.edu/environmentalscience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EPA website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0166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33400" y="5562600"/>
            <a:ext cx="1371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5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32752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934200" y="5715000"/>
            <a:ext cx="1752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0"/>
            <a:ext cx="8858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5"/>
            <a:ext cx="8991600" cy="1470025"/>
          </a:xfrm>
        </p:spPr>
        <p:txBody>
          <a:bodyPr>
            <a:normAutofit/>
          </a:bodyPr>
          <a:lstStyle/>
          <a:p>
            <a:r>
              <a:rPr lang="en-US" sz="4200" dirty="0"/>
              <a:t>https://web.archive.org/web/20080131061007/http://epa.gov/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31, 2008*</a:t>
            </a:r>
          </a:p>
        </p:txBody>
      </p:sp>
    </p:spTree>
    <p:extLst>
      <p:ext uri="{BB962C8B-B14F-4D97-AF65-F5344CB8AC3E}">
        <p14:creationId xmlns:p14="http://schemas.microsoft.com/office/powerpoint/2010/main" val="22498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51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8756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12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6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0"/>
            <a:ext cx="7570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7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0"/>
            <a:ext cx="6467008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4200" y="1905000"/>
            <a:ext cx="1143000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700"/>
            <a:ext cx="9144000" cy="45376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9600" y="2590800"/>
            <a:ext cx="1143000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6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www.epa.gov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17, 2017</a:t>
            </a:r>
          </a:p>
        </p:txBody>
      </p:sp>
    </p:spTree>
    <p:extLst>
      <p:ext uri="{BB962C8B-B14F-4D97-AF65-F5344CB8AC3E}">
        <p14:creationId xmlns:p14="http://schemas.microsoft.com/office/powerpoint/2010/main" val="1232112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4000" cy="45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0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Side-by-side comparison</a:t>
            </a:r>
          </a:p>
        </p:txBody>
      </p:sp>
    </p:spTree>
    <p:extLst>
      <p:ext uri="{BB962C8B-B14F-4D97-AF65-F5344CB8AC3E}">
        <p14:creationId xmlns:p14="http://schemas.microsoft.com/office/powerpoint/2010/main" val="22974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" y="2296504"/>
            <a:ext cx="3006344" cy="2469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19" y="2292474"/>
            <a:ext cx="3025902" cy="2461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7" y="2323371"/>
            <a:ext cx="2310638" cy="2450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817132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Trump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3216" y="181713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Bush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7970" y="181713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Obama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5181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none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726855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many times is “climate change” mentioned on the homepage?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7970" y="5181600"/>
            <a:ext cx="75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 times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27052" y="5181600"/>
            <a:ext cx="75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 time </a:t>
            </a:r>
          </a:p>
        </p:txBody>
      </p:sp>
      <p:sp>
        <p:nvSpPr>
          <p:cNvPr id="13" name="Oval 12"/>
          <p:cNvSpPr/>
          <p:nvPr/>
        </p:nvSpPr>
        <p:spPr>
          <a:xfrm>
            <a:off x="5562600" y="3523231"/>
            <a:ext cx="685800" cy="228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429000" y="2667000"/>
            <a:ext cx="685800" cy="228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459442" y="4061109"/>
            <a:ext cx="685800" cy="228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 flipH="1">
            <a:off x="3383281" y="4286297"/>
            <a:ext cx="45719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213216" y="2971800"/>
            <a:ext cx="330584" cy="76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3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6" y="1347629"/>
            <a:ext cx="3856101" cy="3112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12570"/>
            <a:ext cx="3959225" cy="29832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29200" y="3886200"/>
            <a:ext cx="685800" cy="228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762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Trump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8382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Obama </a:t>
            </a:r>
          </a:p>
        </p:txBody>
      </p:sp>
    </p:spTree>
    <p:extLst>
      <p:ext uri="{BB962C8B-B14F-4D97-AF65-F5344CB8AC3E}">
        <p14:creationId xmlns:p14="http://schemas.microsoft.com/office/powerpoint/2010/main" val="876907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" y="2507615"/>
            <a:ext cx="2381377" cy="1759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51506"/>
            <a:ext cx="2888996" cy="2377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52344"/>
            <a:ext cx="3513328" cy="1743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986409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Trump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3798" y="1986409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Obama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0" y="1986409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Bush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726855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EPA has had a “basic” climate change webpage for over 20 years. </a:t>
            </a:r>
          </a:p>
        </p:txBody>
      </p:sp>
    </p:spTree>
    <p:extLst>
      <p:ext uri="{BB962C8B-B14F-4D97-AF65-F5344CB8AC3E}">
        <p14:creationId xmlns:p14="http://schemas.microsoft.com/office/powerpoint/2010/main" val="546696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133600"/>
            <a:ext cx="9067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Tools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DataRefuge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End of Term Web Archive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Internet Archive - Wayback Machine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Read more...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EPA website removes climate science site from public view after two decades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hlinkClick r:id="rId6"/>
              </a:rPr>
              <a:t>Harvesting Government History, One Web Page at a Time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The Environmental Data &amp; Governance Initiative (EDGI)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PROJECT_ARCC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Climate Mirror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09800" y="533400"/>
            <a:ext cx="522841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10"/>
              </a:rPr>
              <a:t>http://libguides.lmu.edu/ENVS398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59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105835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http://libguides.lmu.edu/environmentalscience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6986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1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4752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5800" y="1219200"/>
            <a:ext cx="2133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0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0"/>
            <a:ext cx="8497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2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5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0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5"/>
            <a:ext cx="8991600" cy="1470025"/>
          </a:xfrm>
        </p:spPr>
        <p:txBody>
          <a:bodyPr>
            <a:normAutofit/>
          </a:bodyPr>
          <a:lstStyle/>
          <a:p>
            <a:r>
              <a:rPr lang="en-US" sz="4200" dirty="0"/>
              <a:t>https://19january2017snapshot.epa.gov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19, 2017*</a:t>
            </a:r>
          </a:p>
        </p:txBody>
      </p:sp>
    </p:spTree>
    <p:extLst>
      <p:ext uri="{BB962C8B-B14F-4D97-AF65-F5344CB8AC3E}">
        <p14:creationId xmlns:p14="http://schemas.microsoft.com/office/powerpoint/2010/main" val="167489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4752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52600" y="228600"/>
            <a:ext cx="2133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7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76200"/>
            <a:ext cx="8430436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9600" y="1066800"/>
            <a:ext cx="2133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52400" y="5181600"/>
            <a:ext cx="533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5285" y="1369368"/>
            <a:ext cx="1062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Drop-down menu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92" y="6092652"/>
            <a:ext cx="797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Scroll down</a:t>
            </a:r>
          </a:p>
        </p:txBody>
      </p:sp>
      <p:sp>
        <p:nvSpPr>
          <p:cNvPr id="8" name="Oval 7"/>
          <p:cNvSpPr/>
          <p:nvPr/>
        </p:nvSpPr>
        <p:spPr>
          <a:xfrm>
            <a:off x="6629400" y="3581400"/>
            <a:ext cx="1066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7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197136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9900" y="4876800"/>
            <a:ext cx="13589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8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On-screen Show (4:3)</PresentationFormat>
  <Paragraphs>52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EPA website</vt:lpstr>
      <vt:lpstr>www.epa.gov</vt:lpstr>
      <vt:lpstr>PowerPoint Presentation</vt:lpstr>
      <vt:lpstr>PowerPoint Presentation</vt:lpstr>
      <vt:lpstr>PowerPoint Presentation</vt:lpstr>
      <vt:lpstr>https://19january2017snapshot.epa.gov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https://web.archive.org/web/20080131061007/http://epa.gov/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Side-by-side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2012-08-24T00:53:15Z</dcterms:created>
  <dcterms:modified xsi:type="dcterms:W3CDTF">2018-07-18T18:53:03Z</dcterms:modified>
</cp:coreProperties>
</file>