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Proxima Nova" panose="020B0604020202020204" charset="0"/>
      <p:regular r:id="rId26"/>
      <p:bold r:id="rId27"/>
      <p:italic r:id="rId28"/>
      <p:boldItalic r:id="rId29"/>
    </p:embeddedFont>
    <p:embeddedFont>
      <p:font typeface="Fira Sans Extra Condensed Medium" panose="020B0604020202020204" charset="0"/>
      <p:regular r:id="rId30"/>
      <p:bold r:id="rId31"/>
      <p:italic r:id="rId32"/>
      <p:boldItalic r:id="rId33"/>
    </p:embeddedFont>
    <p:embeddedFont>
      <p:font typeface="Roboto Condensed" panose="020B0604020202020204" charset="0"/>
      <p:regular r:id="rId34"/>
      <p:bold r:id="rId35"/>
      <p:italic r:id="rId36"/>
      <p:boldItalic r:id="rId37"/>
    </p:embeddedFont>
    <p:embeddedFont>
      <p:font typeface="Proxima Nova Semibold" panose="020B0604020202020204" charset="0"/>
      <p:regular r:id="rId38"/>
      <p:bold r:id="rId39"/>
      <p:boldItalic r:id="rId40"/>
    </p:embeddedFont>
    <p:embeddedFont>
      <p:font typeface="Bebas Neue" panose="020B0604020202020204" charset="0"/>
      <p:regular r:id="rId41"/>
    </p:embeddedFont>
    <p:embeddedFont>
      <p:font typeface="Barlow Condensed SemiBold" panose="020B0604020202020204" charset="0"/>
      <p:regular r:id="rId42"/>
      <p:bold r:id="rId43"/>
      <p:italic r:id="rId44"/>
      <p:boldItalic r:id="rId45"/>
    </p:embeddedFont>
    <p:embeddedFont>
      <p:font typeface="Montserrat Light" panose="020B0604020202020204" charset="0"/>
      <p:regular r:id="rId46"/>
      <p:bold r:id="rId47"/>
      <p:italic r:id="rId48"/>
      <p:boldItalic r:id="rId49"/>
    </p:embeddedFont>
    <p:embeddedFont>
      <p:font typeface="Antic Slab" panose="020B060402020202020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56B77B-4947-4BA2-9336-2A0318516066}">
  <a:tblStyle styleId="{1756B77B-4947-4BA2-9336-2A03185160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75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c6d95a04c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c6d95a04c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a2385f7ede_0_1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a2385f7ede_0_1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a2385f7ed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a2385f7ed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a2385f7ede_0_1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a2385f7ede_0_1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a2385f7ede_0_1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a2385f7ede_0_1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2385f7ede_0_1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2385f7ede_0_1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c6a72cd98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c6a72cd98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gc6a72cd98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5" name="Google Shape;1875;gc6a72cd98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gc6d95a04c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1" name="Google Shape;1881;gc6d95a04c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c6d95a04c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c6d95a04c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b5f730c69_0_4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b5f730c69_0_4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c6d95a04c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c6d95a04c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c6d95a04c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c6d95a04c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gac2a16f5b2_2_15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Google Shape;1908;gac2a16f5b2_2_15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ab5f730c69_0_3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ab5f730c69_0_3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c40d717ae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c40d717ae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c40d717ae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c40d717ae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c40d717aef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c40d717aef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c40d717aef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c40d717aef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ab5f730c69_0_4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ab5f730c69_0_4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c6d95a04c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c6d95a04c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cuate/?utm_source=slidesgo_template&amp;utm_medium=referral-link&amp;utm_campaign=sg_resources&amp;utm_content=stories#f9b340" TargetMode="Externa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78992" y="832104"/>
            <a:ext cx="4032600" cy="20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72116" y="4001900"/>
            <a:ext cx="3048300" cy="60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1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62" name="Google Shape;62;p11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3" name="Google Shape;63;p11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4" name="Google Shape;64;p11"/>
          <p:cNvSpPr txBox="1">
            <a:spLocks noGrp="1"/>
          </p:cNvSpPr>
          <p:nvPr>
            <p:ph type="title" hasCustomPrompt="1"/>
          </p:nvPr>
        </p:nvSpPr>
        <p:spPr>
          <a:xfrm>
            <a:off x="2053500" y="1895920"/>
            <a:ext cx="5037000" cy="127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11"/>
          <p:cNvSpPr txBox="1">
            <a:spLocks noGrp="1"/>
          </p:cNvSpPr>
          <p:nvPr>
            <p:ph type="subTitle" idx="1"/>
          </p:nvPr>
        </p:nvSpPr>
        <p:spPr>
          <a:xfrm>
            <a:off x="2052900" y="3096858"/>
            <a:ext cx="50382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3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69" name="Google Shape;69;p13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" name="Google Shape;70;p13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1758858" y="1693049"/>
            <a:ext cx="18378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" hasCustomPrompt="1"/>
          </p:nvPr>
        </p:nvSpPr>
        <p:spPr>
          <a:xfrm>
            <a:off x="585300" y="1739469"/>
            <a:ext cx="11613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758858" y="2045087"/>
            <a:ext cx="23316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3"/>
          </p:nvPr>
        </p:nvSpPr>
        <p:spPr>
          <a:xfrm>
            <a:off x="2676900" y="539500"/>
            <a:ext cx="3790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ctrTitle" idx="4"/>
          </p:nvPr>
        </p:nvSpPr>
        <p:spPr>
          <a:xfrm>
            <a:off x="6227358" y="1693049"/>
            <a:ext cx="18378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5" hasCustomPrompt="1"/>
          </p:nvPr>
        </p:nvSpPr>
        <p:spPr>
          <a:xfrm>
            <a:off x="5053800" y="1739469"/>
            <a:ext cx="11613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6"/>
          </p:nvPr>
        </p:nvSpPr>
        <p:spPr>
          <a:xfrm>
            <a:off x="6227358" y="2045087"/>
            <a:ext cx="23316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7"/>
          </p:nvPr>
        </p:nvSpPr>
        <p:spPr>
          <a:xfrm>
            <a:off x="1758858" y="3132488"/>
            <a:ext cx="18378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8" hasCustomPrompt="1"/>
          </p:nvPr>
        </p:nvSpPr>
        <p:spPr>
          <a:xfrm>
            <a:off x="585300" y="3178908"/>
            <a:ext cx="11613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9"/>
          </p:nvPr>
        </p:nvSpPr>
        <p:spPr>
          <a:xfrm>
            <a:off x="1758858" y="3484526"/>
            <a:ext cx="23316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ctrTitle" idx="13"/>
          </p:nvPr>
        </p:nvSpPr>
        <p:spPr>
          <a:xfrm>
            <a:off x="6227358" y="3132488"/>
            <a:ext cx="18378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53800" y="3178908"/>
            <a:ext cx="11613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5"/>
          </p:nvPr>
        </p:nvSpPr>
        <p:spPr>
          <a:xfrm>
            <a:off x="6227358" y="3484526"/>
            <a:ext cx="23316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TITLE_1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4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86" name="Google Shape;86;p14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7" name="Google Shape;87;p14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8" name="Google Shape;88;p14"/>
          <p:cNvSpPr txBox="1">
            <a:spLocks noGrp="1"/>
          </p:cNvSpPr>
          <p:nvPr>
            <p:ph type="ctrTitle"/>
          </p:nvPr>
        </p:nvSpPr>
        <p:spPr>
          <a:xfrm rot="-1389">
            <a:off x="1155975" y="1583679"/>
            <a:ext cx="2970900" cy="100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8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790575" y="2590475"/>
            <a:ext cx="3701700" cy="1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5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92" name="Google Shape;92;p15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3" name="Google Shape;93;p15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15"/>
          <p:cNvSpPr txBox="1">
            <a:spLocks noGrp="1"/>
          </p:cNvSpPr>
          <p:nvPr>
            <p:ph type="subTitle" idx="1"/>
          </p:nvPr>
        </p:nvSpPr>
        <p:spPr>
          <a:xfrm>
            <a:off x="1928300" y="1507000"/>
            <a:ext cx="52875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 rot="979">
            <a:off x="2991671" y="3637150"/>
            <a:ext cx="31608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6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98" name="Google Shape;98;p16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" name="Google Shape;99;p16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792725" y="2052675"/>
            <a:ext cx="5558700" cy="20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xfrm>
            <a:off x="1792650" y="539500"/>
            <a:ext cx="5558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7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104" name="Google Shape;104;p17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" name="Google Shape;105;p17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1610825" y="530000"/>
            <a:ext cx="5922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970075" y="2845550"/>
            <a:ext cx="1939800" cy="5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2"/>
          </p:nvPr>
        </p:nvSpPr>
        <p:spPr>
          <a:xfrm>
            <a:off x="6234625" y="2845550"/>
            <a:ext cx="1939800" cy="5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3"/>
          </p:nvPr>
        </p:nvSpPr>
        <p:spPr>
          <a:xfrm>
            <a:off x="3602100" y="2845550"/>
            <a:ext cx="1939800" cy="5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4"/>
          </p:nvPr>
        </p:nvSpPr>
        <p:spPr>
          <a:xfrm>
            <a:off x="864325" y="3319050"/>
            <a:ext cx="21513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5"/>
          </p:nvPr>
        </p:nvSpPr>
        <p:spPr>
          <a:xfrm>
            <a:off x="3496600" y="3319050"/>
            <a:ext cx="21513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6"/>
          </p:nvPr>
        </p:nvSpPr>
        <p:spPr>
          <a:xfrm>
            <a:off x="6128875" y="3319050"/>
            <a:ext cx="21513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8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115" name="Google Shape;115;p18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6" name="Google Shape;116;p18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1610825" y="530000"/>
            <a:ext cx="5922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741650" y="2847750"/>
            <a:ext cx="1709100" cy="5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2"/>
          </p:nvPr>
        </p:nvSpPr>
        <p:spPr>
          <a:xfrm>
            <a:off x="2725475" y="2847750"/>
            <a:ext cx="1709100" cy="5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741600" y="3319050"/>
            <a:ext cx="1709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4"/>
          </p:nvPr>
        </p:nvSpPr>
        <p:spPr>
          <a:xfrm>
            <a:off x="2725475" y="3319050"/>
            <a:ext cx="1709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5"/>
          </p:nvPr>
        </p:nvSpPr>
        <p:spPr>
          <a:xfrm>
            <a:off x="4709400" y="2847750"/>
            <a:ext cx="1709100" cy="5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6"/>
          </p:nvPr>
        </p:nvSpPr>
        <p:spPr>
          <a:xfrm>
            <a:off x="6693225" y="2847750"/>
            <a:ext cx="1709100" cy="5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7"/>
          </p:nvPr>
        </p:nvSpPr>
        <p:spPr>
          <a:xfrm>
            <a:off x="4709350" y="3319050"/>
            <a:ext cx="1709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8"/>
          </p:nvPr>
        </p:nvSpPr>
        <p:spPr>
          <a:xfrm>
            <a:off x="6693225" y="3319050"/>
            <a:ext cx="1709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2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9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128" name="Google Shape;128;p19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9" name="Google Shape;129;p19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1610825" y="530000"/>
            <a:ext cx="5922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1"/>
          </p:nvPr>
        </p:nvSpPr>
        <p:spPr>
          <a:xfrm>
            <a:off x="1917989" y="1449787"/>
            <a:ext cx="19203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2"/>
          </p:nvPr>
        </p:nvSpPr>
        <p:spPr>
          <a:xfrm>
            <a:off x="6312039" y="1449787"/>
            <a:ext cx="19167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3"/>
          </p:nvPr>
        </p:nvSpPr>
        <p:spPr>
          <a:xfrm>
            <a:off x="1918047" y="1657163"/>
            <a:ext cx="1920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4"/>
          </p:nvPr>
        </p:nvSpPr>
        <p:spPr>
          <a:xfrm>
            <a:off x="6308438" y="1657163"/>
            <a:ext cx="1920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5"/>
          </p:nvPr>
        </p:nvSpPr>
        <p:spPr>
          <a:xfrm>
            <a:off x="1917989" y="2646280"/>
            <a:ext cx="19203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6"/>
          </p:nvPr>
        </p:nvSpPr>
        <p:spPr>
          <a:xfrm>
            <a:off x="6312039" y="2646280"/>
            <a:ext cx="19167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7"/>
          </p:nvPr>
        </p:nvSpPr>
        <p:spPr>
          <a:xfrm>
            <a:off x="1918047" y="2851851"/>
            <a:ext cx="1920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8"/>
          </p:nvPr>
        </p:nvSpPr>
        <p:spPr>
          <a:xfrm>
            <a:off x="6308438" y="2851851"/>
            <a:ext cx="1920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9"/>
          </p:nvPr>
        </p:nvSpPr>
        <p:spPr>
          <a:xfrm>
            <a:off x="1917989" y="3850398"/>
            <a:ext cx="19203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13"/>
          </p:nvPr>
        </p:nvSpPr>
        <p:spPr>
          <a:xfrm>
            <a:off x="6312039" y="3850398"/>
            <a:ext cx="19167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14"/>
          </p:nvPr>
        </p:nvSpPr>
        <p:spPr>
          <a:xfrm>
            <a:off x="1918047" y="4055963"/>
            <a:ext cx="1920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15"/>
          </p:nvPr>
        </p:nvSpPr>
        <p:spPr>
          <a:xfrm>
            <a:off x="6308438" y="4055963"/>
            <a:ext cx="1920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0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145" name="Google Shape;145;p20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6" name="Google Shape;146;p20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6428563" y="1328525"/>
            <a:ext cx="20022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1373325"/>
            <a:ext cx="17043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5424475" y="3116875"/>
            <a:ext cx="21540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13" name="Google Shape;13;p3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" name="Google Shape;14;p3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006500" y="1745522"/>
            <a:ext cx="2247600" cy="19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1006500" y="892475"/>
            <a:ext cx="13407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06500" y="3552953"/>
            <a:ext cx="24984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1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152" name="Google Shape;152;p21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3" name="Google Shape;153;p21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4" name="Google Shape;154;p21"/>
          <p:cNvSpPr txBox="1">
            <a:spLocks noGrp="1"/>
          </p:cNvSpPr>
          <p:nvPr>
            <p:ph type="title" hasCustomPrompt="1"/>
          </p:nvPr>
        </p:nvSpPr>
        <p:spPr>
          <a:xfrm>
            <a:off x="2053500" y="2114160"/>
            <a:ext cx="5037000" cy="7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1"/>
          </p:nvPr>
        </p:nvSpPr>
        <p:spPr>
          <a:xfrm>
            <a:off x="2052900" y="2714640"/>
            <a:ext cx="5038200" cy="3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 idx="2" hasCustomPrompt="1"/>
          </p:nvPr>
        </p:nvSpPr>
        <p:spPr>
          <a:xfrm>
            <a:off x="2053500" y="691910"/>
            <a:ext cx="5037000" cy="7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3"/>
          </p:nvPr>
        </p:nvSpPr>
        <p:spPr>
          <a:xfrm>
            <a:off x="2052900" y="1292390"/>
            <a:ext cx="5038200" cy="3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 idx="4" hasCustomPrompt="1"/>
          </p:nvPr>
        </p:nvSpPr>
        <p:spPr>
          <a:xfrm>
            <a:off x="2053500" y="3540985"/>
            <a:ext cx="5037000" cy="7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5"/>
          </p:nvPr>
        </p:nvSpPr>
        <p:spPr>
          <a:xfrm>
            <a:off x="2052900" y="4141465"/>
            <a:ext cx="5038200" cy="3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22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162" name="Google Shape;162;p22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3" name="Google Shape;163;p22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1683852" y="1575036"/>
            <a:ext cx="13506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886902" y="2660904"/>
            <a:ext cx="2944500" cy="10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3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168" name="Google Shape;168;p23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9" name="Google Shape;169;p23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 rot="520">
            <a:off x="1368102" y="660605"/>
            <a:ext cx="1982100" cy="5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914375" y="1943150"/>
            <a:ext cx="3299100" cy="15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2"/>
          </p:nvPr>
        </p:nvSpPr>
        <p:spPr>
          <a:xfrm>
            <a:off x="4934075" y="1943150"/>
            <a:ext cx="3299100" cy="16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1_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4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175" name="Google Shape;175;p24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6" name="Google Shape;176;p24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7" name="Google Shape;177;p24"/>
          <p:cNvSpPr txBox="1">
            <a:spLocks noGrp="1"/>
          </p:cNvSpPr>
          <p:nvPr>
            <p:ph type="ctrTitle"/>
          </p:nvPr>
        </p:nvSpPr>
        <p:spPr>
          <a:xfrm>
            <a:off x="5570748" y="689504"/>
            <a:ext cx="2428200" cy="71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1"/>
          </p:nvPr>
        </p:nvSpPr>
        <p:spPr>
          <a:xfrm>
            <a:off x="5233398" y="1506925"/>
            <a:ext cx="3102900" cy="9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/>
          <p:nvPr/>
        </p:nvSpPr>
        <p:spPr>
          <a:xfrm>
            <a:off x="5339898" y="3394900"/>
            <a:ext cx="28899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ntic Slab"/>
                <a:ea typeface="Antic Slab"/>
                <a:cs typeface="Antic Slab"/>
                <a:sym typeface="Antic Slab"/>
              </a:rPr>
              <a:t>CREDITS: This presentation template was created by 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Antic Slab"/>
                <a:ea typeface="Antic Slab"/>
                <a:cs typeface="Antic Slab"/>
                <a:sym typeface="Antic Slab"/>
                <a:hlinkClick r:id="rId2"/>
              </a:rPr>
              <a:t>Slidesgo</a:t>
            </a:r>
            <a:r>
              <a:rPr lang="en" sz="1100">
                <a:latin typeface="Antic Slab"/>
                <a:ea typeface="Antic Slab"/>
                <a:cs typeface="Antic Slab"/>
                <a:sym typeface="Antic Slab"/>
              </a:rPr>
              <a:t>, including icons by 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Antic Slab"/>
                <a:ea typeface="Antic Slab"/>
                <a:cs typeface="Antic Slab"/>
                <a:sym typeface="Antic Slab"/>
                <a:hlinkClick r:id="rId3"/>
              </a:rPr>
              <a:t>Flaticon</a:t>
            </a:r>
            <a:r>
              <a:rPr lang="en" sz="1100">
                <a:latin typeface="Antic Slab"/>
                <a:ea typeface="Antic Slab"/>
                <a:cs typeface="Antic Slab"/>
                <a:sym typeface="Antic Slab"/>
              </a:rPr>
              <a:t> and infographics &amp; images by 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Antic Slab"/>
                <a:ea typeface="Antic Slab"/>
                <a:cs typeface="Antic Slab"/>
                <a:sym typeface="Antic Slab"/>
                <a:hlinkClick r:id="rId4"/>
              </a:rPr>
              <a:t>Freepik</a:t>
            </a:r>
            <a:r>
              <a:rPr lang="en" sz="1100">
                <a:latin typeface="Antic Slab"/>
                <a:ea typeface="Antic Slab"/>
                <a:cs typeface="Antic Slab"/>
                <a:sym typeface="Antic Slab"/>
              </a:rPr>
              <a:t> and illustrations by 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Antic Slab"/>
                <a:ea typeface="Antic Slab"/>
                <a:cs typeface="Antic Slab"/>
                <a:sym typeface="Antic Slab"/>
                <a:hlinkClick r:id="rId5"/>
              </a:rPr>
              <a:t>Stories</a:t>
            </a:r>
            <a:endParaRPr sz="1100"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ntic Slab"/>
              <a:ea typeface="Antic Slab"/>
              <a:cs typeface="Antic Slab"/>
              <a:sym typeface="Antic Slab"/>
            </a:endParaRPr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2"/>
          </p:nvPr>
        </p:nvSpPr>
        <p:spPr>
          <a:xfrm>
            <a:off x="5339900" y="4277500"/>
            <a:ext cx="2889900" cy="3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5"/>
          <p:cNvGrpSpPr/>
          <p:nvPr/>
        </p:nvGrpSpPr>
        <p:grpSpPr>
          <a:xfrm>
            <a:off x="115350" y="133150"/>
            <a:ext cx="8913300" cy="4914300"/>
            <a:chOff x="115350" y="133150"/>
            <a:chExt cx="8913300" cy="4914300"/>
          </a:xfrm>
        </p:grpSpPr>
        <p:sp>
          <p:nvSpPr>
            <p:cNvPr id="183" name="Google Shape;183;p25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4" name="Google Shape;184;p25"/>
            <p:cNvCxnSpPr>
              <a:stCxn id="183" idx="0"/>
            </p:cNvCxnSpPr>
            <p:nvPr/>
          </p:nvCxnSpPr>
          <p:spPr>
            <a:xfrm>
              <a:off x="4572000" y="133150"/>
              <a:ext cx="0" cy="4914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4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20" name="Google Shape;20;p4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" name="Google Shape;21;p4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610825" y="539500"/>
            <a:ext cx="59223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723750" y="1114950"/>
            <a:ext cx="7696500" cy="3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lvl="1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AutoNum type="romanLcPeriod"/>
              <a:defRPr sz="1100"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AutoNum type="arabicPeriod"/>
              <a:defRPr sz="1100"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AutoNum type="alphaLcPeriod"/>
              <a:defRPr sz="1100"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AutoNum type="romanLcPeriod"/>
              <a:defRPr sz="1100"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AutoNum type="arabicPeriod"/>
              <a:defRPr sz="1100"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AutoNum type="alphaLcPeriod"/>
              <a:defRPr sz="11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AutoNum type="romanLcPeriod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5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26" name="Google Shape;26;p5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" name="Google Shape;27;p5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610825" y="530000"/>
            <a:ext cx="5922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517275" y="2793752"/>
            <a:ext cx="2217000" cy="5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5410226" y="2793752"/>
            <a:ext cx="2217000" cy="5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1550200" y="3319050"/>
            <a:ext cx="21513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5443075" y="3319050"/>
            <a:ext cx="21513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6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35" name="Google Shape;35;p6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" name="Google Shape;36;p6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610825" y="530000"/>
            <a:ext cx="5922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7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40" name="Google Shape;40;p7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1" name="Google Shape;41;p7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205050" y="1571725"/>
            <a:ext cx="11661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5435400" y="2652850"/>
            <a:ext cx="2705400" cy="11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8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46" name="Google Shape;46;p8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" name="Google Shape;47;p8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713225" y="915925"/>
            <a:ext cx="3163500" cy="33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9"/>
          <p:cNvGrpSpPr/>
          <p:nvPr/>
        </p:nvGrpSpPr>
        <p:grpSpPr>
          <a:xfrm>
            <a:off x="115350" y="133150"/>
            <a:ext cx="8913300" cy="4855200"/>
            <a:chOff x="115350" y="133150"/>
            <a:chExt cx="8913300" cy="4855200"/>
          </a:xfrm>
        </p:grpSpPr>
        <p:sp>
          <p:nvSpPr>
            <p:cNvPr id="51" name="Google Shape;51;p9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" name="Google Shape;52;p9"/>
            <p:cNvCxnSpPr/>
            <p:nvPr/>
          </p:nvCxnSpPr>
          <p:spPr>
            <a:xfrm>
              <a:off x="4572000" y="172075"/>
              <a:ext cx="0" cy="47772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713225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713225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0"/>
          <p:cNvGrpSpPr/>
          <p:nvPr/>
        </p:nvGrpSpPr>
        <p:grpSpPr>
          <a:xfrm>
            <a:off x="5764645" y="853735"/>
            <a:ext cx="6299029" cy="3472936"/>
            <a:chOff x="115350" y="133150"/>
            <a:chExt cx="8913300" cy="4914300"/>
          </a:xfrm>
        </p:grpSpPr>
        <p:sp>
          <p:nvSpPr>
            <p:cNvPr id="57" name="Google Shape;57;p10"/>
            <p:cNvSpPr/>
            <p:nvPr/>
          </p:nvSpPr>
          <p:spPr>
            <a:xfrm>
              <a:off x="115350" y="133150"/>
              <a:ext cx="8913300" cy="4855200"/>
            </a:xfrm>
            <a:prstGeom prst="roundRect">
              <a:avLst>
                <a:gd name="adj" fmla="val 6779"/>
              </a:avLst>
            </a:prstGeom>
            <a:solidFill>
              <a:srgbClr val="FFFFFF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8" name="Google Shape;58;p10"/>
            <p:cNvCxnSpPr>
              <a:stCxn id="57" idx="0"/>
            </p:cNvCxnSpPr>
            <p:nvPr/>
          </p:nvCxnSpPr>
          <p:spPr>
            <a:xfrm>
              <a:off x="4572000" y="133150"/>
              <a:ext cx="0" cy="4914300"/>
            </a:xfrm>
            <a:prstGeom prst="straightConnector1">
              <a:avLst/>
            </a:prstGeom>
            <a:noFill/>
            <a:ln w="19050" cap="flat" cmpd="sng">
              <a:solidFill>
                <a:srgbClr val="EFEFE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059925" y="1099500"/>
            <a:ext cx="2571900" cy="29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calstatela.edu/c.php?g=111615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8"/>
          <p:cNvGrpSpPr/>
          <p:nvPr/>
        </p:nvGrpSpPr>
        <p:grpSpPr>
          <a:xfrm>
            <a:off x="914125" y="267975"/>
            <a:ext cx="4485932" cy="5659676"/>
            <a:chOff x="914125" y="267975"/>
            <a:chExt cx="4485932" cy="5659676"/>
          </a:xfrm>
        </p:grpSpPr>
        <p:sp>
          <p:nvSpPr>
            <p:cNvPr id="194" name="Google Shape;194;p28"/>
            <p:cNvSpPr/>
            <p:nvPr/>
          </p:nvSpPr>
          <p:spPr>
            <a:xfrm>
              <a:off x="1035775" y="351825"/>
              <a:ext cx="4364282" cy="5575826"/>
            </a:xfrm>
            <a:custGeom>
              <a:avLst/>
              <a:gdLst/>
              <a:ahLst/>
              <a:cxnLst/>
              <a:rect l="l" t="t" r="r" b="b"/>
              <a:pathLst>
                <a:path w="34158" h="49900" extrusionOk="0">
                  <a:moveTo>
                    <a:pt x="1" y="1"/>
                  </a:moveTo>
                  <a:lnTo>
                    <a:pt x="1" y="42814"/>
                  </a:lnTo>
                  <a:lnTo>
                    <a:pt x="1" y="49899"/>
                  </a:lnTo>
                  <a:lnTo>
                    <a:pt x="30821" y="49899"/>
                  </a:lnTo>
                  <a:cubicBezTo>
                    <a:pt x="31023" y="49899"/>
                    <a:pt x="31216" y="49882"/>
                    <a:pt x="31405" y="49851"/>
                  </a:cubicBezTo>
                  <a:cubicBezTo>
                    <a:pt x="31975" y="49752"/>
                    <a:pt x="32491" y="49505"/>
                    <a:pt x="32922" y="49159"/>
                  </a:cubicBezTo>
                  <a:cubicBezTo>
                    <a:pt x="33394" y="48777"/>
                    <a:pt x="33757" y="48266"/>
                    <a:pt x="33969" y="47686"/>
                  </a:cubicBezTo>
                  <a:cubicBezTo>
                    <a:pt x="34090" y="47336"/>
                    <a:pt x="34157" y="46958"/>
                    <a:pt x="34157" y="46564"/>
                  </a:cubicBezTo>
                  <a:lnTo>
                    <a:pt x="34157" y="21665"/>
                  </a:lnTo>
                  <a:lnTo>
                    <a:pt x="34157" y="3337"/>
                  </a:lnTo>
                  <a:cubicBezTo>
                    <a:pt x="34157" y="2537"/>
                    <a:pt x="33879" y="1801"/>
                    <a:pt x="33407" y="1227"/>
                  </a:cubicBezTo>
                  <a:cubicBezTo>
                    <a:pt x="32797" y="477"/>
                    <a:pt x="31863" y="1"/>
                    <a:pt x="30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914125" y="267975"/>
              <a:ext cx="4364282" cy="5575826"/>
            </a:xfrm>
            <a:custGeom>
              <a:avLst/>
              <a:gdLst/>
              <a:ahLst/>
              <a:cxnLst/>
              <a:rect l="l" t="t" r="r" b="b"/>
              <a:pathLst>
                <a:path w="34158" h="49900" extrusionOk="0">
                  <a:moveTo>
                    <a:pt x="1" y="1"/>
                  </a:moveTo>
                  <a:lnTo>
                    <a:pt x="1" y="42814"/>
                  </a:lnTo>
                  <a:lnTo>
                    <a:pt x="1" y="49899"/>
                  </a:lnTo>
                  <a:lnTo>
                    <a:pt x="30821" y="49899"/>
                  </a:lnTo>
                  <a:cubicBezTo>
                    <a:pt x="31023" y="49899"/>
                    <a:pt x="31216" y="49882"/>
                    <a:pt x="31405" y="49851"/>
                  </a:cubicBezTo>
                  <a:cubicBezTo>
                    <a:pt x="31975" y="49752"/>
                    <a:pt x="32491" y="49505"/>
                    <a:pt x="32922" y="49159"/>
                  </a:cubicBezTo>
                  <a:cubicBezTo>
                    <a:pt x="33394" y="48777"/>
                    <a:pt x="33757" y="48266"/>
                    <a:pt x="33969" y="47686"/>
                  </a:cubicBezTo>
                  <a:cubicBezTo>
                    <a:pt x="34090" y="47336"/>
                    <a:pt x="34157" y="46958"/>
                    <a:pt x="34157" y="46564"/>
                  </a:cubicBezTo>
                  <a:lnTo>
                    <a:pt x="34157" y="21665"/>
                  </a:lnTo>
                  <a:lnTo>
                    <a:pt x="34157" y="3337"/>
                  </a:lnTo>
                  <a:cubicBezTo>
                    <a:pt x="34157" y="2537"/>
                    <a:pt x="33879" y="1801"/>
                    <a:pt x="33407" y="1227"/>
                  </a:cubicBezTo>
                  <a:cubicBezTo>
                    <a:pt x="32797" y="477"/>
                    <a:pt x="31863" y="1"/>
                    <a:pt x="308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28"/>
          <p:cNvSpPr/>
          <p:nvPr/>
        </p:nvSpPr>
        <p:spPr>
          <a:xfrm>
            <a:off x="5307677" y="4566894"/>
            <a:ext cx="131721" cy="670385"/>
          </a:xfrm>
          <a:custGeom>
            <a:avLst/>
            <a:gdLst/>
            <a:ahLst/>
            <a:cxnLst/>
            <a:rect l="l" t="t" r="r" b="b"/>
            <a:pathLst>
              <a:path w="5211" h="26521" extrusionOk="0">
                <a:moveTo>
                  <a:pt x="2906" y="0"/>
                </a:moveTo>
                <a:cubicBezTo>
                  <a:pt x="2892" y="0"/>
                  <a:pt x="2878" y="1"/>
                  <a:pt x="2864" y="3"/>
                </a:cubicBezTo>
                <a:cubicBezTo>
                  <a:pt x="808" y="223"/>
                  <a:pt x="79" y="8460"/>
                  <a:pt x="52" y="11492"/>
                </a:cubicBezTo>
                <a:cubicBezTo>
                  <a:pt x="1" y="16420"/>
                  <a:pt x="1990" y="20850"/>
                  <a:pt x="3272" y="25520"/>
                </a:cubicBezTo>
                <a:lnTo>
                  <a:pt x="3362" y="25841"/>
                </a:lnTo>
                <a:cubicBezTo>
                  <a:pt x="3420" y="26044"/>
                  <a:pt x="3471" y="26248"/>
                  <a:pt x="3522" y="26452"/>
                </a:cubicBezTo>
                <a:cubicBezTo>
                  <a:pt x="3531" y="26491"/>
                  <a:pt x="3564" y="26520"/>
                  <a:pt x="3593" y="26520"/>
                </a:cubicBezTo>
                <a:cubicBezTo>
                  <a:pt x="3616" y="26520"/>
                  <a:pt x="3635" y="26501"/>
                  <a:pt x="3635" y="26452"/>
                </a:cubicBezTo>
                <a:lnTo>
                  <a:pt x="3635" y="26107"/>
                </a:lnTo>
                <a:cubicBezTo>
                  <a:pt x="3616" y="25802"/>
                  <a:pt x="3581" y="25489"/>
                  <a:pt x="3538" y="25183"/>
                </a:cubicBezTo>
                <a:cubicBezTo>
                  <a:pt x="3275" y="20608"/>
                  <a:pt x="4971" y="15711"/>
                  <a:pt x="5128" y="11203"/>
                </a:cubicBezTo>
                <a:cubicBezTo>
                  <a:pt x="5210" y="8958"/>
                  <a:pt x="5078" y="6706"/>
                  <a:pt x="4729" y="4484"/>
                </a:cubicBezTo>
                <a:cubicBezTo>
                  <a:pt x="4517" y="3142"/>
                  <a:pt x="3792" y="0"/>
                  <a:pt x="2906" y="0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8"/>
          <p:cNvSpPr/>
          <p:nvPr/>
        </p:nvSpPr>
        <p:spPr>
          <a:xfrm>
            <a:off x="5344126" y="4681598"/>
            <a:ext cx="79194" cy="554689"/>
          </a:xfrm>
          <a:custGeom>
            <a:avLst/>
            <a:gdLst/>
            <a:ahLst/>
            <a:cxnLst/>
            <a:rect l="l" t="t" r="r" b="b"/>
            <a:pathLst>
              <a:path w="3133" h="21944" extrusionOk="0">
                <a:moveTo>
                  <a:pt x="1552" y="264"/>
                </a:moveTo>
                <a:cubicBezTo>
                  <a:pt x="2197" y="264"/>
                  <a:pt x="2178" y="3515"/>
                  <a:pt x="2159" y="3884"/>
                </a:cubicBezTo>
                <a:cubicBezTo>
                  <a:pt x="2131" y="4745"/>
                  <a:pt x="2076" y="5595"/>
                  <a:pt x="2018" y="6457"/>
                </a:cubicBezTo>
                <a:cubicBezTo>
                  <a:pt x="1884" y="8458"/>
                  <a:pt x="1704" y="10460"/>
                  <a:pt x="1595" y="12462"/>
                </a:cubicBezTo>
                <a:cubicBezTo>
                  <a:pt x="1450" y="14648"/>
                  <a:pt x="1469" y="16841"/>
                  <a:pt x="1642" y="19027"/>
                </a:cubicBezTo>
                <a:cubicBezTo>
                  <a:pt x="1116" y="16473"/>
                  <a:pt x="717" y="13896"/>
                  <a:pt x="454" y="11302"/>
                </a:cubicBezTo>
                <a:cubicBezTo>
                  <a:pt x="282" y="9595"/>
                  <a:pt x="215" y="7875"/>
                  <a:pt x="259" y="6159"/>
                </a:cubicBezTo>
                <a:cubicBezTo>
                  <a:pt x="286" y="5227"/>
                  <a:pt x="376" y="4295"/>
                  <a:pt x="529" y="3374"/>
                </a:cubicBezTo>
                <a:cubicBezTo>
                  <a:pt x="604" y="2935"/>
                  <a:pt x="928" y="377"/>
                  <a:pt x="1512" y="268"/>
                </a:cubicBezTo>
                <a:cubicBezTo>
                  <a:pt x="1526" y="265"/>
                  <a:pt x="1539" y="264"/>
                  <a:pt x="1552" y="264"/>
                </a:cubicBezTo>
                <a:close/>
                <a:moveTo>
                  <a:pt x="1568" y="1"/>
                </a:moveTo>
                <a:cubicBezTo>
                  <a:pt x="1528" y="1"/>
                  <a:pt x="1488" y="6"/>
                  <a:pt x="1445" y="17"/>
                </a:cubicBezTo>
                <a:cubicBezTo>
                  <a:pt x="952" y="138"/>
                  <a:pt x="776" y="1047"/>
                  <a:pt x="670" y="1416"/>
                </a:cubicBezTo>
                <a:cubicBezTo>
                  <a:pt x="423" y="2410"/>
                  <a:pt x="259" y="3421"/>
                  <a:pt x="181" y="4443"/>
                </a:cubicBezTo>
                <a:cubicBezTo>
                  <a:pt x="0" y="6339"/>
                  <a:pt x="0" y="8243"/>
                  <a:pt x="181" y="10136"/>
                </a:cubicBezTo>
                <a:cubicBezTo>
                  <a:pt x="419" y="13794"/>
                  <a:pt x="987" y="17417"/>
                  <a:pt x="1884" y="20971"/>
                </a:cubicBezTo>
                <a:lnTo>
                  <a:pt x="1971" y="21291"/>
                </a:lnTo>
                <a:cubicBezTo>
                  <a:pt x="2029" y="21499"/>
                  <a:pt x="2084" y="21699"/>
                  <a:pt x="2135" y="21902"/>
                </a:cubicBezTo>
                <a:cubicBezTo>
                  <a:pt x="2135" y="21931"/>
                  <a:pt x="2162" y="21943"/>
                  <a:pt x="2190" y="21943"/>
                </a:cubicBezTo>
                <a:cubicBezTo>
                  <a:pt x="2220" y="21943"/>
                  <a:pt x="2251" y="21929"/>
                  <a:pt x="2249" y="21902"/>
                </a:cubicBezTo>
                <a:cubicBezTo>
                  <a:pt x="2240" y="21851"/>
                  <a:pt x="2249" y="21671"/>
                  <a:pt x="2249" y="21558"/>
                </a:cubicBezTo>
                <a:cubicBezTo>
                  <a:pt x="1582" y="17543"/>
                  <a:pt x="1786" y="13512"/>
                  <a:pt x="2096" y="9442"/>
                </a:cubicBezTo>
                <a:cubicBezTo>
                  <a:pt x="2115" y="8567"/>
                  <a:pt x="3133" y="1"/>
                  <a:pt x="15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8"/>
          <p:cNvSpPr/>
          <p:nvPr/>
        </p:nvSpPr>
        <p:spPr>
          <a:xfrm rot="1049961">
            <a:off x="2901921" y="3363376"/>
            <a:ext cx="386751" cy="414385"/>
          </a:xfrm>
          <a:custGeom>
            <a:avLst/>
            <a:gdLst/>
            <a:ahLst/>
            <a:cxnLst/>
            <a:rect l="l" t="t" r="r" b="b"/>
            <a:pathLst>
              <a:path w="8012" h="8551" extrusionOk="0">
                <a:moveTo>
                  <a:pt x="6968" y="0"/>
                </a:moveTo>
                <a:cubicBezTo>
                  <a:pt x="6672" y="0"/>
                  <a:pt x="6380" y="144"/>
                  <a:pt x="6202" y="410"/>
                </a:cubicBezTo>
                <a:lnTo>
                  <a:pt x="4580" y="2844"/>
                </a:lnTo>
                <a:lnTo>
                  <a:pt x="701" y="2606"/>
                </a:lnTo>
                <a:lnTo>
                  <a:pt x="0" y="3549"/>
                </a:lnTo>
                <a:lnTo>
                  <a:pt x="3602" y="4312"/>
                </a:lnTo>
                <a:lnTo>
                  <a:pt x="2120" y="6535"/>
                </a:lnTo>
                <a:lnTo>
                  <a:pt x="1030" y="6467"/>
                </a:lnTo>
                <a:lnTo>
                  <a:pt x="773" y="6813"/>
                </a:lnTo>
                <a:lnTo>
                  <a:pt x="1801" y="7029"/>
                </a:lnTo>
                <a:cubicBezTo>
                  <a:pt x="1698" y="7249"/>
                  <a:pt x="1757" y="7514"/>
                  <a:pt x="1959" y="7661"/>
                </a:cubicBezTo>
                <a:cubicBezTo>
                  <a:pt x="2049" y="7729"/>
                  <a:pt x="2155" y="7762"/>
                  <a:pt x="2261" y="7762"/>
                </a:cubicBezTo>
                <a:cubicBezTo>
                  <a:pt x="2387" y="7762"/>
                  <a:pt x="2512" y="7716"/>
                  <a:pt x="2609" y="7626"/>
                </a:cubicBezTo>
                <a:lnTo>
                  <a:pt x="3117" y="8550"/>
                </a:lnTo>
                <a:lnTo>
                  <a:pt x="3368" y="8210"/>
                </a:lnTo>
                <a:lnTo>
                  <a:pt x="2987" y="7176"/>
                </a:lnTo>
                <a:lnTo>
                  <a:pt x="4688" y="5120"/>
                </a:lnTo>
                <a:lnTo>
                  <a:pt x="6462" y="8349"/>
                </a:lnTo>
                <a:lnTo>
                  <a:pt x="7162" y="7406"/>
                </a:lnTo>
                <a:lnTo>
                  <a:pt x="5815" y="3760"/>
                </a:lnTo>
                <a:lnTo>
                  <a:pt x="7674" y="1506"/>
                </a:lnTo>
                <a:cubicBezTo>
                  <a:pt x="8012" y="1102"/>
                  <a:pt x="7935" y="495"/>
                  <a:pt x="7513" y="181"/>
                </a:cubicBezTo>
                <a:cubicBezTo>
                  <a:pt x="7349" y="59"/>
                  <a:pt x="7158" y="0"/>
                  <a:pt x="69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ctrTitle"/>
          </p:nvPr>
        </p:nvSpPr>
        <p:spPr>
          <a:xfrm>
            <a:off x="1078992" y="832104"/>
            <a:ext cx="4032600" cy="20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Digital Maps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1"/>
          </p:nvPr>
        </p:nvSpPr>
        <p:spPr>
          <a:xfrm>
            <a:off x="1572116" y="4001900"/>
            <a:ext cx="3048300" cy="60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HistoryPin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7"/>
          <p:cNvSpPr txBox="1">
            <a:spLocks noGrp="1"/>
          </p:cNvSpPr>
          <p:nvPr>
            <p:ph type="subTitle" idx="4294967295"/>
          </p:nvPr>
        </p:nvSpPr>
        <p:spPr>
          <a:xfrm>
            <a:off x="767350" y="1080950"/>
            <a:ext cx="7142700" cy="3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Open Web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Creative Commons Images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Library Databases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Biography 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Quick Facts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ArtSTOR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Special Collections &amp; Archives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Next!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Using HistoryPin Guide: </a:t>
            </a: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https://libguides.calstatela.edu/c.php?g=1116156</a:t>
            </a: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85" name="Google Shape;985;p37"/>
          <p:cNvSpPr txBox="1">
            <a:spLocks noGrp="1"/>
          </p:cNvSpPr>
          <p:nvPr>
            <p:ph type="title"/>
          </p:nvPr>
        </p:nvSpPr>
        <p:spPr>
          <a:xfrm>
            <a:off x="1610825" y="539500"/>
            <a:ext cx="59223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can i find images / info?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8"/>
          <p:cNvSpPr txBox="1">
            <a:spLocks noGrp="1"/>
          </p:cNvSpPr>
          <p:nvPr>
            <p:ph type="title"/>
          </p:nvPr>
        </p:nvSpPr>
        <p:spPr>
          <a:xfrm>
            <a:off x="1610825" y="530000"/>
            <a:ext cx="5922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Collections &amp; Archives</a:t>
            </a:r>
            <a:endParaRPr/>
          </a:p>
        </p:txBody>
      </p:sp>
      <p:graphicFrame>
        <p:nvGraphicFramePr>
          <p:cNvPr id="991" name="Google Shape;991;p38"/>
          <p:cNvGraphicFramePr/>
          <p:nvPr/>
        </p:nvGraphicFramePr>
        <p:xfrm>
          <a:off x="1270000" y="180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{1756B77B-4947-4BA2-9336-2A0318516066}</a:tableStyleId>
              </a:tblPr>
              <a:tblGrid>
                <a:gridCol w="196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accen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Archives</a:t>
                      </a:r>
                      <a:endParaRPr sz="2400">
                        <a:solidFill>
                          <a:schemeClr val="accen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tic Slab"/>
                          <a:ea typeface="Antic Slab"/>
                          <a:cs typeface="Antic Slab"/>
                          <a:sym typeface="Antic Slab"/>
                        </a:rPr>
                        <a:t>Documents, Photographs, Scrapbooks, Posters</a:t>
                      </a:r>
                      <a:endParaRPr>
                        <a:solidFill>
                          <a:schemeClr val="dk1"/>
                        </a:solidFill>
                        <a:latin typeface="Antic Slab"/>
                        <a:ea typeface="Antic Slab"/>
                        <a:cs typeface="Antic Slab"/>
                        <a:sym typeface="Antic Slab"/>
                      </a:endParaRPr>
                    </a:p>
                  </a:txBody>
                  <a:tcPr marL="274300" marR="274300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chemeClr val="dk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Unpublished</a:t>
                      </a:r>
                      <a:endParaRPr>
                        <a:solidFill>
                          <a:schemeClr val="dk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92" name="Google Shape;992;p38"/>
          <p:cNvGraphicFramePr/>
          <p:nvPr/>
        </p:nvGraphicFramePr>
        <p:xfrm>
          <a:off x="3588788" y="180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{1756B77B-4947-4BA2-9336-2A0318516066}</a:tableStyleId>
              </a:tblPr>
              <a:tblGrid>
                <a:gridCol w="196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accent3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Library</a:t>
                      </a:r>
                      <a:endParaRPr sz="2400">
                        <a:solidFill>
                          <a:schemeClr val="accent3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tic Slab"/>
                          <a:ea typeface="Antic Slab"/>
                          <a:cs typeface="Antic Slab"/>
                          <a:sym typeface="Antic Slab"/>
                        </a:rPr>
                        <a:t>Rare Books</a:t>
                      </a:r>
                      <a:endParaRPr>
                        <a:solidFill>
                          <a:schemeClr val="dk1"/>
                        </a:solidFill>
                        <a:latin typeface="Antic Slab"/>
                        <a:ea typeface="Antic Slab"/>
                        <a:cs typeface="Antic Slab"/>
                        <a:sym typeface="Antic Slab"/>
                      </a:endParaRPr>
                    </a:p>
                  </a:txBody>
                  <a:tcPr marL="274300" marR="274300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chemeClr val="dk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Published</a:t>
                      </a:r>
                      <a:endParaRPr b="1">
                        <a:solidFill>
                          <a:schemeClr val="dk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93" name="Google Shape;993;p38"/>
          <p:cNvGraphicFramePr/>
          <p:nvPr/>
        </p:nvGraphicFramePr>
        <p:xfrm>
          <a:off x="6110675" y="180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{1756B77B-4947-4BA2-9336-2A0318516066}</a:tableStyleId>
              </a:tblPr>
              <a:tblGrid>
                <a:gridCol w="196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accent4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Museum </a:t>
                      </a:r>
                      <a:endParaRPr sz="2400">
                        <a:solidFill>
                          <a:schemeClr val="accent4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tic Slab"/>
                          <a:ea typeface="Antic Slab"/>
                          <a:cs typeface="Antic Slab"/>
                          <a:sym typeface="Antic Slab"/>
                        </a:rPr>
                        <a:t>Artifacts</a:t>
                      </a:r>
                      <a:endParaRPr>
                        <a:solidFill>
                          <a:schemeClr val="dk1"/>
                        </a:solidFill>
                        <a:latin typeface="Antic Slab"/>
                        <a:ea typeface="Antic Slab"/>
                        <a:cs typeface="Antic Slab"/>
                        <a:sym typeface="Antic Slab"/>
                      </a:endParaRPr>
                    </a:p>
                  </a:txBody>
                  <a:tcPr marL="274300" marR="274300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chemeClr val="dk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objects</a:t>
                      </a:r>
                      <a:endParaRPr>
                        <a:solidFill>
                          <a:schemeClr val="dk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8" name="Google Shape;998;p39"/>
          <p:cNvGrpSpPr/>
          <p:nvPr/>
        </p:nvGrpSpPr>
        <p:grpSpPr>
          <a:xfrm>
            <a:off x="530650" y="1021100"/>
            <a:ext cx="3190525" cy="3101300"/>
            <a:chOff x="4190650" y="1314750"/>
            <a:chExt cx="3190525" cy="3101300"/>
          </a:xfrm>
        </p:grpSpPr>
        <p:sp>
          <p:nvSpPr>
            <p:cNvPr id="999" name="Google Shape;999;p39"/>
            <p:cNvSpPr/>
            <p:nvPr/>
          </p:nvSpPr>
          <p:spPr>
            <a:xfrm>
              <a:off x="4267425" y="2089450"/>
              <a:ext cx="2976925" cy="1766425"/>
            </a:xfrm>
            <a:custGeom>
              <a:avLst/>
              <a:gdLst/>
              <a:ahLst/>
              <a:cxnLst/>
              <a:rect l="l" t="t" r="r" b="b"/>
              <a:pathLst>
                <a:path w="119077" h="70657" extrusionOk="0">
                  <a:moveTo>
                    <a:pt x="35785" y="0"/>
                  </a:moveTo>
                  <a:lnTo>
                    <a:pt x="35785" y="26244"/>
                  </a:lnTo>
                  <a:lnTo>
                    <a:pt x="33293" y="26244"/>
                  </a:lnTo>
                  <a:lnTo>
                    <a:pt x="33293" y="15292"/>
                  </a:lnTo>
                  <a:lnTo>
                    <a:pt x="21055" y="15292"/>
                  </a:lnTo>
                  <a:lnTo>
                    <a:pt x="21055" y="30969"/>
                  </a:lnTo>
                  <a:lnTo>
                    <a:pt x="19366" y="30969"/>
                  </a:lnTo>
                  <a:lnTo>
                    <a:pt x="19366" y="18175"/>
                  </a:lnTo>
                  <a:lnTo>
                    <a:pt x="6958" y="18175"/>
                  </a:lnTo>
                  <a:lnTo>
                    <a:pt x="6958" y="6645"/>
                  </a:lnTo>
                  <a:lnTo>
                    <a:pt x="0" y="6645"/>
                  </a:lnTo>
                  <a:lnTo>
                    <a:pt x="0" y="70656"/>
                  </a:lnTo>
                  <a:lnTo>
                    <a:pt x="119076" y="70656"/>
                  </a:lnTo>
                  <a:lnTo>
                    <a:pt x="119076" y="12277"/>
                  </a:lnTo>
                  <a:lnTo>
                    <a:pt x="108805" y="12277"/>
                  </a:lnTo>
                  <a:lnTo>
                    <a:pt x="108805" y="24759"/>
                  </a:lnTo>
                  <a:lnTo>
                    <a:pt x="106159" y="24759"/>
                  </a:lnTo>
                  <a:lnTo>
                    <a:pt x="106159" y="17693"/>
                  </a:lnTo>
                  <a:lnTo>
                    <a:pt x="93088" y="17693"/>
                  </a:lnTo>
                  <a:lnTo>
                    <a:pt x="93088" y="28883"/>
                  </a:lnTo>
                  <a:lnTo>
                    <a:pt x="91360" y="28883"/>
                  </a:lnTo>
                  <a:lnTo>
                    <a:pt x="91360" y="2629"/>
                  </a:lnTo>
                  <a:lnTo>
                    <a:pt x="80006" y="2629"/>
                  </a:lnTo>
                  <a:lnTo>
                    <a:pt x="80006" y="9835"/>
                  </a:lnTo>
                  <a:lnTo>
                    <a:pt x="74181" y="9835"/>
                  </a:lnTo>
                  <a:lnTo>
                    <a:pt x="74181" y="18799"/>
                  </a:lnTo>
                  <a:lnTo>
                    <a:pt x="72420" y="18799"/>
                  </a:lnTo>
                  <a:lnTo>
                    <a:pt x="72420" y="13161"/>
                  </a:lnTo>
                  <a:lnTo>
                    <a:pt x="62097" y="13161"/>
                  </a:lnTo>
                  <a:lnTo>
                    <a:pt x="62097" y="29988"/>
                  </a:lnTo>
                  <a:lnTo>
                    <a:pt x="59077" y="29988"/>
                  </a:lnTo>
                  <a:lnTo>
                    <a:pt x="59077" y="16305"/>
                  </a:lnTo>
                  <a:lnTo>
                    <a:pt x="49632" y="16305"/>
                  </a:lnTo>
                  <a:lnTo>
                    <a:pt x="49632" y="5921"/>
                  </a:lnTo>
                  <a:lnTo>
                    <a:pt x="43212" y="5921"/>
                  </a:lnTo>
                  <a:lnTo>
                    <a:pt x="4321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7169400" y="2435600"/>
              <a:ext cx="43500" cy="59800"/>
            </a:xfrm>
            <a:custGeom>
              <a:avLst/>
              <a:gdLst/>
              <a:ahLst/>
              <a:cxnLst/>
              <a:rect l="l" t="t" r="r" b="b"/>
              <a:pathLst>
                <a:path w="1740" h="2392" extrusionOk="0">
                  <a:moveTo>
                    <a:pt x="0" y="1"/>
                  </a:moveTo>
                  <a:lnTo>
                    <a:pt x="0" y="2391"/>
                  </a:lnTo>
                  <a:lnTo>
                    <a:pt x="1740" y="2391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7094025" y="2435600"/>
              <a:ext cx="43500" cy="59800"/>
            </a:xfrm>
            <a:custGeom>
              <a:avLst/>
              <a:gdLst/>
              <a:ahLst/>
              <a:cxnLst/>
              <a:rect l="l" t="t" r="r" b="b"/>
              <a:pathLst>
                <a:path w="1740" h="2392" extrusionOk="0">
                  <a:moveTo>
                    <a:pt x="1" y="1"/>
                  </a:moveTo>
                  <a:lnTo>
                    <a:pt x="1" y="2391"/>
                  </a:lnTo>
                  <a:lnTo>
                    <a:pt x="1740" y="2391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7018700" y="2435600"/>
              <a:ext cx="43500" cy="59800"/>
            </a:xfrm>
            <a:custGeom>
              <a:avLst/>
              <a:gdLst/>
              <a:ahLst/>
              <a:cxnLst/>
              <a:rect l="l" t="t" r="r" b="b"/>
              <a:pathLst>
                <a:path w="1740" h="2392" extrusionOk="0">
                  <a:moveTo>
                    <a:pt x="1" y="1"/>
                  </a:moveTo>
                  <a:lnTo>
                    <a:pt x="1" y="2391"/>
                  </a:lnTo>
                  <a:lnTo>
                    <a:pt x="1740" y="2391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7169400" y="2525425"/>
              <a:ext cx="43500" cy="59650"/>
            </a:xfrm>
            <a:custGeom>
              <a:avLst/>
              <a:gdLst/>
              <a:ahLst/>
              <a:cxnLst/>
              <a:rect l="l" t="t" r="r" b="b"/>
              <a:pathLst>
                <a:path w="1740" h="2386" extrusionOk="0">
                  <a:moveTo>
                    <a:pt x="0" y="0"/>
                  </a:moveTo>
                  <a:lnTo>
                    <a:pt x="0" y="2385"/>
                  </a:lnTo>
                  <a:lnTo>
                    <a:pt x="1740" y="238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7094025" y="2525425"/>
              <a:ext cx="43500" cy="59650"/>
            </a:xfrm>
            <a:custGeom>
              <a:avLst/>
              <a:gdLst/>
              <a:ahLst/>
              <a:cxnLst/>
              <a:rect l="l" t="t" r="r" b="b"/>
              <a:pathLst>
                <a:path w="1740" h="2386" extrusionOk="0">
                  <a:moveTo>
                    <a:pt x="1" y="0"/>
                  </a:moveTo>
                  <a:lnTo>
                    <a:pt x="1" y="2385"/>
                  </a:lnTo>
                  <a:lnTo>
                    <a:pt x="1740" y="238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7018700" y="2525425"/>
              <a:ext cx="43500" cy="59650"/>
            </a:xfrm>
            <a:custGeom>
              <a:avLst/>
              <a:gdLst/>
              <a:ahLst/>
              <a:cxnLst/>
              <a:rect l="l" t="t" r="r" b="b"/>
              <a:pathLst>
                <a:path w="1740" h="2386" extrusionOk="0">
                  <a:moveTo>
                    <a:pt x="1" y="0"/>
                  </a:moveTo>
                  <a:lnTo>
                    <a:pt x="1" y="2385"/>
                  </a:lnTo>
                  <a:lnTo>
                    <a:pt x="1740" y="238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7169400" y="2615200"/>
              <a:ext cx="43500" cy="59675"/>
            </a:xfrm>
            <a:custGeom>
              <a:avLst/>
              <a:gdLst/>
              <a:ahLst/>
              <a:cxnLst/>
              <a:rect l="l" t="t" r="r" b="b"/>
              <a:pathLst>
                <a:path w="1740" h="2387" extrusionOk="0">
                  <a:moveTo>
                    <a:pt x="0" y="0"/>
                  </a:moveTo>
                  <a:lnTo>
                    <a:pt x="0" y="2387"/>
                  </a:lnTo>
                  <a:lnTo>
                    <a:pt x="1740" y="2387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7094025" y="2615200"/>
              <a:ext cx="43500" cy="59675"/>
            </a:xfrm>
            <a:custGeom>
              <a:avLst/>
              <a:gdLst/>
              <a:ahLst/>
              <a:cxnLst/>
              <a:rect l="l" t="t" r="r" b="b"/>
              <a:pathLst>
                <a:path w="1740" h="2387" extrusionOk="0">
                  <a:moveTo>
                    <a:pt x="1" y="0"/>
                  </a:moveTo>
                  <a:lnTo>
                    <a:pt x="1" y="2387"/>
                  </a:lnTo>
                  <a:lnTo>
                    <a:pt x="1740" y="2387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7018700" y="2615200"/>
              <a:ext cx="43500" cy="59675"/>
            </a:xfrm>
            <a:custGeom>
              <a:avLst/>
              <a:gdLst/>
              <a:ahLst/>
              <a:cxnLst/>
              <a:rect l="l" t="t" r="r" b="b"/>
              <a:pathLst>
                <a:path w="1740" h="2387" extrusionOk="0">
                  <a:moveTo>
                    <a:pt x="1" y="0"/>
                  </a:moveTo>
                  <a:lnTo>
                    <a:pt x="1" y="2387"/>
                  </a:lnTo>
                  <a:lnTo>
                    <a:pt x="1740" y="2387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7169400" y="2704875"/>
              <a:ext cx="43500" cy="59650"/>
            </a:xfrm>
            <a:custGeom>
              <a:avLst/>
              <a:gdLst/>
              <a:ahLst/>
              <a:cxnLst/>
              <a:rect l="l" t="t" r="r" b="b"/>
              <a:pathLst>
                <a:path w="1740" h="2386" extrusionOk="0">
                  <a:moveTo>
                    <a:pt x="0" y="0"/>
                  </a:moveTo>
                  <a:lnTo>
                    <a:pt x="0" y="2385"/>
                  </a:lnTo>
                  <a:lnTo>
                    <a:pt x="1740" y="238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7094025" y="2704875"/>
              <a:ext cx="43500" cy="59650"/>
            </a:xfrm>
            <a:custGeom>
              <a:avLst/>
              <a:gdLst/>
              <a:ahLst/>
              <a:cxnLst/>
              <a:rect l="l" t="t" r="r" b="b"/>
              <a:pathLst>
                <a:path w="1740" h="2386" extrusionOk="0">
                  <a:moveTo>
                    <a:pt x="1" y="0"/>
                  </a:moveTo>
                  <a:lnTo>
                    <a:pt x="1" y="2385"/>
                  </a:lnTo>
                  <a:lnTo>
                    <a:pt x="1740" y="238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7018700" y="2704875"/>
              <a:ext cx="43500" cy="59650"/>
            </a:xfrm>
            <a:custGeom>
              <a:avLst/>
              <a:gdLst/>
              <a:ahLst/>
              <a:cxnLst/>
              <a:rect l="l" t="t" r="r" b="b"/>
              <a:pathLst>
                <a:path w="1740" h="2386" extrusionOk="0">
                  <a:moveTo>
                    <a:pt x="1" y="0"/>
                  </a:moveTo>
                  <a:lnTo>
                    <a:pt x="1" y="2385"/>
                  </a:lnTo>
                  <a:lnTo>
                    <a:pt x="1740" y="238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5664575" y="2539725"/>
              <a:ext cx="43500" cy="49850"/>
            </a:xfrm>
            <a:custGeom>
              <a:avLst/>
              <a:gdLst/>
              <a:ahLst/>
              <a:cxnLst/>
              <a:rect l="l" t="t" r="r" b="b"/>
              <a:pathLst>
                <a:path w="1740" h="1994" extrusionOk="0">
                  <a:moveTo>
                    <a:pt x="1" y="1"/>
                  </a:moveTo>
                  <a:lnTo>
                    <a:pt x="1" y="1994"/>
                  </a:lnTo>
                  <a:lnTo>
                    <a:pt x="1740" y="1994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9"/>
            <p:cNvSpPr/>
            <p:nvPr/>
          </p:nvSpPr>
          <p:spPr>
            <a:xfrm>
              <a:off x="5589250" y="2539725"/>
              <a:ext cx="43500" cy="49850"/>
            </a:xfrm>
            <a:custGeom>
              <a:avLst/>
              <a:gdLst/>
              <a:ahLst/>
              <a:cxnLst/>
              <a:rect l="l" t="t" r="r" b="b"/>
              <a:pathLst>
                <a:path w="1740" h="1994" extrusionOk="0">
                  <a:moveTo>
                    <a:pt x="0" y="1"/>
                  </a:moveTo>
                  <a:lnTo>
                    <a:pt x="0" y="1994"/>
                  </a:lnTo>
                  <a:lnTo>
                    <a:pt x="1739" y="1994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9"/>
            <p:cNvSpPr/>
            <p:nvPr/>
          </p:nvSpPr>
          <p:spPr>
            <a:xfrm>
              <a:off x="5513875" y="2539725"/>
              <a:ext cx="43500" cy="49850"/>
            </a:xfrm>
            <a:custGeom>
              <a:avLst/>
              <a:gdLst/>
              <a:ahLst/>
              <a:cxnLst/>
              <a:rect l="l" t="t" r="r" b="b"/>
              <a:pathLst>
                <a:path w="1740" h="1994" extrusionOk="0">
                  <a:moveTo>
                    <a:pt x="1" y="1"/>
                  </a:moveTo>
                  <a:lnTo>
                    <a:pt x="1" y="1994"/>
                  </a:lnTo>
                  <a:lnTo>
                    <a:pt x="1740" y="1994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5664575" y="2614650"/>
              <a:ext cx="43500" cy="49850"/>
            </a:xfrm>
            <a:custGeom>
              <a:avLst/>
              <a:gdLst/>
              <a:ahLst/>
              <a:cxnLst/>
              <a:rect l="l" t="t" r="r" b="b"/>
              <a:pathLst>
                <a:path w="1740" h="1994" extrusionOk="0">
                  <a:moveTo>
                    <a:pt x="1" y="1"/>
                  </a:moveTo>
                  <a:lnTo>
                    <a:pt x="1" y="1994"/>
                  </a:lnTo>
                  <a:lnTo>
                    <a:pt x="1740" y="1994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5589250" y="2614650"/>
              <a:ext cx="43500" cy="49850"/>
            </a:xfrm>
            <a:custGeom>
              <a:avLst/>
              <a:gdLst/>
              <a:ahLst/>
              <a:cxnLst/>
              <a:rect l="l" t="t" r="r" b="b"/>
              <a:pathLst>
                <a:path w="1740" h="1994" extrusionOk="0">
                  <a:moveTo>
                    <a:pt x="0" y="1"/>
                  </a:moveTo>
                  <a:lnTo>
                    <a:pt x="0" y="1994"/>
                  </a:lnTo>
                  <a:lnTo>
                    <a:pt x="1739" y="1994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5513875" y="2614650"/>
              <a:ext cx="43500" cy="49850"/>
            </a:xfrm>
            <a:custGeom>
              <a:avLst/>
              <a:gdLst/>
              <a:ahLst/>
              <a:cxnLst/>
              <a:rect l="l" t="t" r="r" b="b"/>
              <a:pathLst>
                <a:path w="1740" h="1994" extrusionOk="0">
                  <a:moveTo>
                    <a:pt x="1" y="1"/>
                  </a:moveTo>
                  <a:lnTo>
                    <a:pt x="1" y="1994"/>
                  </a:lnTo>
                  <a:lnTo>
                    <a:pt x="1740" y="1994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5664575" y="2689575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1" y="0"/>
                  </a:moveTo>
                  <a:lnTo>
                    <a:pt x="1" y="1988"/>
                  </a:lnTo>
                  <a:lnTo>
                    <a:pt x="1740" y="1988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5589250" y="2689575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0" y="0"/>
                  </a:moveTo>
                  <a:lnTo>
                    <a:pt x="0" y="1988"/>
                  </a:lnTo>
                  <a:lnTo>
                    <a:pt x="1739" y="1988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5513875" y="2689575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1" y="0"/>
                  </a:moveTo>
                  <a:lnTo>
                    <a:pt x="1" y="1988"/>
                  </a:lnTo>
                  <a:lnTo>
                    <a:pt x="1740" y="1988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5664575" y="2764350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740" y="1989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5589250" y="2764350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739" y="1989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9"/>
            <p:cNvSpPr/>
            <p:nvPr/>
          </p:nvSpPr>
          <p:spPr>
            <a:xfrm>
              <a:off x="5513875" y="2764350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740" y="1989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5664575" y="2841125"/>
              <a:ext cx="43500" cy="49750"/>
            </a:xfrm>
            <a:custGeom>
              <a:avLst/>
              <a:gdLst/>
              <a:ahLst/>
              <a:cxnLst/>
              <a:rect l="l" t="t" r="r" b="b"/>
              <a:pathLst>
                <a:path w="1740" h="1990" extrusionOk="0">
                  <a:moveTo>
                    <a:pt x="1" y="0"/>
                  </a:moveTo>
                  <a:lnTo>
                    <a:pt x="1" y="1990"/>
                  </a:lnTo>
                  <a:lnTo>
                    <a:pt x="1740" y="199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5589250" y="2841125"/>
              <a:ext cx="43500" cy="49750"/>
            </a:xfrm>
            <a:custGeom>
              <a:avLst/>
              <a:gdLst/>
              <a:ahLst/>
              <a:cxnLst/>
              <a:rect l="l" t="t" r="r" b="b"/>
              <a:pathLst>
                <a:path w="1740" h="1990" extrusionOk="0">
                  <a:moveTo>
                    <a:pt x="0" y="0"/>
                  </a:moveTo>
                  <a:lnTo>
                    <a:pt x="0" y="1990"/>
                  </a:lnTo>
                  <a:lnTo>
                    <a:pt x="1739" y="199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5513875" y="2841125"/>
              <a:ext cx="43500" cy="49750"/>
            </a:xfrm>
            <a:custGeom>
              <a:avLst/>
              <a:gdLst/>
              <a:ahLst/>
              <a:cxnLst/>
              <a:rect l="l" t="t" r="r" b="b"/>
              <a:pathLst>
                <a:path w="1740" h="1990" extrusionOk="0">
                  <a:moveTo>
                    <a:pt x="1" y="0"/>
                  </a:moveTo>
                  <a:lnTo>
                    <a:pt x="1" y="1990"/>
                  </a:lnTo>
                  <a:lnTo>
                    <a:pt x="1740" y="199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5664575" y="2917900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740" y="1989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5589250" y="2917900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739" y="1989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5513875" y="2917900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740" y="1989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5664575" y="2994525"/>
              <a:ext cx="43500" cy="49875"/>
            </a:xfrm>
            <a:custGeom>
              <a:avLst/>
              <a:gdLst/>
              <a:ahLst/>
              <a:cxnLst/>
              <a:rect l="l" t="t" r="r" b="b"/>
              <a:pathLst>
                <a:path w="1740" h="1995" extrusionOk="0">
                  <a:moveTo>
                    <a:pt x="1" y="1"/>
                  </a:moveTo>
                  <a:lnTo>
                    <a:pt x="1" y="1994"/>
                  </a:lnTo>
                  <a:lnTo>
                    <a:pt x="1740" y="1994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5589250" y="2994525"/>
              <a:ext cx="43500" cy="49875"/>
            </a:xfrm>
            <a:custGeom>
              <a:avLst/>
              <a:gdLst/>
              <a:ahLst/>
              <a:cxnLst/>
              <a:rect l="l" t="t" r="r" b="b"/>
              <a:pathLst>
                <a:path w="1740" h="1995" extrusionOk="0">
                  <a:moveTo>
                    <a:pt x="0" y="1"/>
                  </a:moveTo>
                  <a:lnTo>
                    <a:pt x="0" y="1994"/>
                  </a:lnTo>
                  <a:lnTo>
                    <a:pt x="1739" y="1994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5513875" y="2994525"/>
              <a:ext cx="43500" cy="49875"/>
            </a:xfrm>
            <a:custGeom>
              <a:avLst/>
              <a:gdLst/>
              <a:ahLst/>
              <a:cxnLst/>
              <a:rect l="l" t="t" r="r" b="b"/>
              <a:pathLst>
                <a:path w="1740" h="1995" extrusionOk="0">
                  <a:moveTo>
                    <a:pt x="1" y="1"/>
                  </a:moveTo>
                  <a:lnTo>
                    <a:pt x="1" y="1994"/>
                  </a:lnTo>
                  <a:lnTo>
                    <a:pt x="1740" y="1994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5664575" y="307130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1" y="0"/>
                  </a:moveTo>
                  <a:lnTo>
                    <a:pt x="1" y="1995"/>
                  </a:lnTo>
                  <a:lnTo>
                    <a:pt x="1740" y="199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5589250" y="307130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0" y="0"/>
                  </a:moveTo>
                  <a:lnTo>
                    <a:pt x="0" y="1995"/>
                  </a:lnTo>
                  <a:lnTo>
                    <a:pt x="1739" y="1995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5513875" y="307130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1" y="0"/>
                  </a:moveTo>
                  <a:lnTo>
                    <a:pt x="1" y="1995"/>
                  </a:lnTo>
                  <a:lnTo>
                    <a:pt x="1740" y="199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6634000" y="2570025"/>
              <a:ext cx="250275" cy="37275"/>
            </a:xfrm>
            <a:custGeom>
              <a:avLst/>
              <a:gdLst/>
              <a:ahLst/>
              <a:cxnLst/>
              <a:rect l="l" t="t" r="r" b="b"/>
              <a:pathLst>
                <a:path w="10011" h="1491" extrusionOk="0">
                  <a:moveTo>
                    <a:pt x="0" y="0"/>
                  </a:moveTo>
                  <a:lnTo>
                    <a:pt x="0" y="1490"/>
                  </a:lnTo>
                  <a:lnTo>
                    <a:pt x="10011" y="1490"/>
                  </a:lnTo>
                  <a:lnTo>
                    <a:pt x="10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6634000" y="2642400"/>
              <a:ext cx="250275" cy="37275"/>
            </a:xfrm>
            <a:custGeom>
              <a:avLst/>
              <a:gdLst/>
              <a:ahLst/>
              <a:cxnLst/>
              <a:rect l="l" t="t" r="r" b="b"/>
              <a:pathLst>
                <a:path w="10011" h="1491" extrusionOk="0">
                  <a:moveTo>
                    <a:pt x="0" y="0"/>
                  </a:moveTo>
                  <a:lnTo>
                    <a:pt x="0" y="1490"/>
                  </a:lnTo>
                  <a:lnTo>
                    <a:pt x="10011" y="1490"/>
                  </a:lnTo>
                  <a:lnTo>
                    <a:pt x="10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6634000" y="2714800"/>
              <a:ext cx="250275" cy="37425"/>
            </a:xfrm>
            <a:custGeom>
              <a:avLst/>
              <a:gdLst/>
              <a:ahLst/>
              <a:cxnLst/>
              <a:rect l="l" t="t" r="r" b="b"/>
              <a:pathLst>
                <a:path w="10011" h="1497" extrusionOk="0">
                  <a:moveTo>
                    <a:pt x="0" y="0"/>
                  </a:moveTo>
                  <a:lnTo>
                    <a:pt x="0" y="1496"/>
                  </a:lnTo>
                  <a:lnTo>
                    <a:pt x="10011" y="1496"/>
                  </a:lnTo>
                  <a:lnTo>
                    <a:pt x="10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6634000" y="2787300"/>
              <a:ext cx="250275" cy="37300"/>
            </a:xfrm>
            <a:custGeom>
              <a:avLst/>
              <a:gdLst/>
              <a:ahLst/>
              <a:cxnLst/>
              <a:rect l="l" t="t" r="r" b="b"/>
              <a:pathLst>
                <a:path w="10011" h="1492" extrusionOk="0">
                  <a:moveTo>
                    <a:pt x="0" y="1"/>
                  </a:moveTo>
                  <a:lnTo>
                    <a:pt x="0" y="1491"/>
                  </a:lnTo>
                  <a:lnTo>
                    <a:pt x="10011" y="1491"/>
                  </a:lnTo>
                  <a:lnTo>
                    <a:pt x="100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6634000" y="2859550"/>
              <a:ext cx="250275" cy="37425"/>
            </a:xfrm>
            <a:custGeom>
              <a:avLst/>
              <a:gdLst/>
              <a:ahLst/>
              <a:cxnLst/>
              <a:rect l="l" t="t" r="r" b="b"/>
              <a:pathLst>
                <a:path w="10011" h="1497" extrusionOk="0">
                  <a:moveTo>
                    <a:pt x="0" y="0"/>
                  </a:moveTo>
                  <a:lnTo>
                    <a:pt x="0" y="1496"/>
                  </a:lnTo>
                  <a:lnTo>
                    <a:pt x="10011" y="1496"/>
                  </a:lnTo>
                  <a:lnTo>
                    <a:pt x="10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6634000" y="2931925"/>
              <a:ext cx="250275" cy="37400"/>
            </a:xfrm>
            <a:custGeom>
              <a:avLst/>
              <a:gdLst/>
              <a:ahLst/>
              <a:cxnLst/>
              <a:rect l="l" t="t" r="r" b="b"/>
              <a:pathLst>
                <a:path w="10011" h="1496" extrusionOk="0">
                  <a:moveTo>
                    <a:pt x="0" y="0"/>
                  </a:moveTo>
                  <a:lnTo>
                    <a:pt x="0" y="1496"/>
                  </a:lnTo>
                  <a:lnTo>
                    <a:pt x="10011" y="1496"/>
                  </a:lnTo>
                  <a:lnTo>
                    <a:pt x="10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6634000" y="3004425"/>
              <a:ext cx="250275" cy="37275"/>
            </a:xfrm>
            <a:custGeom>
              <a:avLst/>
              <a:gdLst/>
              <a:ahLst/>
              <a:cxnLst/>
              <a:rect l="l" t="t" r="r" b="b"/>
              <a:pathLst>
                <a:path w="10011" h="1491" extrusionOk="0">
                  <a:moveTo>
                    <a:pt x="0" y="1"/>
                  </a:moveTo>
                  <a:lnTo>
                    <a:pt x="0" y="1491"/>
                  </a:lnTo>
                  <a:lnTo>
                    <a:pt x="10011" y="1491"/>
                  </a:lnTo>
                  <a:lnTo>
                    <a:pt x="100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6634000" y="3076675"/>
              <a:ext cx="250275" cy="37400"/>
            </a:xfrm>
            <a:custGeom>
              <a:avLst/>
              <a:gdLst/>
              <a:ahLst/>
              <a:cxnLst/>
              <a:rect l="l" t="t" r="r" b="b"/>
              <a:pathLst>
                <a:path w="10011" h="1496" extrusionOk="0">
                  <a:moveTo>
                    <a:pt x="0" y="0"/>
                  </a:moveTo>
                  <a:lnTo>
                    <a:pt x="0" y="1496"/>
                  </a:lnTo>
                  <a:lnTo>
                    <a:pt x="10011" y="1496"/>
                  </a:lnTo>
                  <a:lnTo>
                    <a:pt x="10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4832575" y="2506575"/>
              <a:ext cx="230050" cy="37425"/>
            </a:xfrm>
            <a:custGeom>
              <a:avLst/>
              <a:gdLst/>
              <a:ahLst/>
              <a:cxnLst/>
              <a:rect l="l" t="t" r="r" b="b"/>
              <a:pathLst>
                <a:path w="9202" h="1497" extrusionOk="0">
                  <a:moveTo>
                    <a:pt x="0" y="1"/>
                  </a:moveTo>
                  <a:lnTo>
                    <a:pt x="0" y="1497"/>
                  </a:lnTo>
                  <a:lnTo>
                    <a:pt x="9202" y="1497"/>
                  </a:lnTo>
                  <a:lnTo>
                    <a:pt x="9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4832575" y="2578950"/>
              <a:ext cx="230050" cy="37300"/>
            </a:xfrm>
            <a:custGeom>
              <a:avLst/>
              <a:gdLst/>
              <a:ahLst/>
              <a:cxnLst/>
              <a:rect l="l" t="t" r="r" b="b"/>
              <a:pathLst>
                <a:path w="9202" h="1492" extrusionOk="0">
                  <a:moveTo>
                    <a:pt x="0" y="1"/>
                  </a:moveTo>
                  <a:lnTo>
                    <a:pt x="0" y="1491"/>
                  </a:lnTo>
                  <a:lnTo>
                    <a:pt x="9202" y="1491"/>
                  </a:lnTo>
                  <a:lnTo>
                    <a:pt x="9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4832575" y="2651325"/>
              <a:ext cx="230050" cy="37275"/>
            </a:xfrm>
            <a:custGeom>
              <a:avLst/>
              <a:gdLst/>
              <a:ahLst/>
              <a:cxnLst/>
              <a:rect l="l" t="t" r="r" b="b"/>
              <a:pathLst>
                <a:path w="9202" h="1491" extrusionOk="0">
                  <a:moveTo>
                    <a:pt x="0" y="1"/>
                  </a:moveTo>
                  <a:lnTo>
                    <a:pt x="0" y="1491"/>
                  </a:lnTo>
                  <a:lnTo>
                    <a:pt x="9202" y="1491"/>
                  </a:lnTo>
                  <a:lnTo>
                    <a:pt x="9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4832575" y="2723700"/>
              <a:ext cx="230050" cy="37275"/>
            </a:xfrm>
            <a:custGeom>
              <a:avLst/>
              <a:gdLst/>
              <a:ahLst/>
              <a:cxnLst/>
              <a:rect l="l" t="t" r="r" b="b"/>
              <a:pathLst>
                <a:path w="9202" h="1491" extrusionOk="0">
                  <a:moveTo>
                    <a:pt x="0" y="1"/>
                  </a:moveTo>
                  <a:lnTo>
                    <a:pt x="0" y="1491"/>
                  </a:lnTo>
                  <a:lnTo>
                    <a:pt x="9202" y="1491"/>
                  </a:lnTo>
                  <a:lnTo>
                    <a:pt x="9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4832575" y="2796225"/>
              <a:ext cx="230050" cy="37275"/>
            </a:xfrm>
            <a:custGeom>
              <a:avLst/>
              <a:gdLst/>
              <a:ahLst/>
              <a:cxnLst/>
              <a:rect l="l" t="t" r="r" b="b"/>
              <a:pathLst>
                <a:path w="9202" h="1491" extrusionOk="0">
                  <a:moveTo>
                    <a:pt x="0" y="0"/>
                  </a:moveTo>
                  <a:lnTo>
                    <a:pt x="0" y="1490"/>
                  </a:lnTo>
                  <a:lnTo>
                    <a:pt x="9202" y="1490"/>
                  </a:lnTo>
                  <a:lnTo>
                    <a:pt x="9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4832575" y="2868450"/>
              <a:ext cx="230050" cy="37425"/>
            </a:xfrm>
            <a:custGeom>
              <a:avLst/>
              <a:gdLst/>
              <a:ahLst/>
              <a:cxnLst/>
              <a:rect l="l" t="t" r="r" b="b"/>
              <a:pathLst>
                <a:path w="9202" h="1497" extrusionOk="0">
                  <a:moveTo>
                    <a:pt x="0" y="1"/>
                  </a:moveTo>
                  <a:lnTo>
                    <a:pt x="0" y="1496"/>
                  </a:lnTo>
                  <a:lnTo>
                    <a:pt x="9202" y="1496"/>
                  </a:lnTo>
                  <a:lnTo>
                    <a:pt x="9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4832575" y="2940850"/>
              <a:ext cx="230050" cy="37250"/>
            </a:xfrm>
            <a:custGeom>
              <a:avLst/>
              <a:gdLst/>
              <a:ahLst/>
              <a:cxnLst/>
              <a:rect l="l" t="t" r="r" b="b"/>
              <a:pathLst>
                <a:path w="9202" h="1490" extrusionOk="0">
                  <a:moveTo>
                    <a:pt x="0" y="1"/>
                  </a:moveTo>
                  <a:lnTo>
                    <a:pt x="0" y="1490"/>
                  </a:lnTo>
                  <a:lnTo>
                    <a:pt x="9202" y="1490"/>
                  </a:lnTo>
                  <a:lnTo>
                    <a:pt x="9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4832575" y="3013375"/>
              <a:ext cx="230050" cy="37275"/>
            </a:xfrm>
            <a:custGeom>
              <a:avLst/>
              <a:gdLst/>
              <a:ahLst/>
              <a:cxnLst/>
              <a:rect l="l" t="t" r="r" b="b"/>
              <a:pathLst>
                <a:path w="9202" h="1491" extrusionOk="0">
                  <a:moveTo>
                    <a:pt x="0" y="0"/>
                  </a:moveTo>
                  <a:lnTo>
                    <a:pt x="0" y="1491"/>
                  </a:lnTo>
                  <a:lnTo>
                    <a:pt x="9202" y="1491"/>
                  </a:lnTo>
                  <a:lnTo>
                    <a:pt x="9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4832575" y="3082075"/>
              <a:ext cx="230050" cy="37275"/>
            </a:xfrm>
            <a:custGeom>
              <a:avLst/>
              <a:gdLst/>
              <a:ahLst/>
              <a:cxnLst/>
              <a:rect l="l" t="t" r="r" b="b"/>
              <a:pathLst>
                <a:path w="9202" h="1491" extrusionOk="0">
                  <a:moveTo>
                    <a:pt x="0" y="0"/>
                  </a:moveTo>
                  <a:lnTo>
                    <a:pt x="0" y="1491"/>
                  </a:lnTo>
                  <a:lnTo>
                    <a:pt x="9202" y="1491"/>
                  </a:lnTo>
                  <a:lnTo>
                    <a:pt x="9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4832575" y="3150775"/>
              <a:ext cx="230050" cy="37425"/>
            </a:xfrm>
            <a:custGeom>
              <a:avLst/>
              <a:gdLst/>
              <a:ahLst/>
              <a:cxnLst/>
              <a:rect l="l" t="t" r="r" b="b"/>
              <a:pathLst>
                <a:path w="9202" h="1497" extrusionOk="0">
                  <a:moveTo>
                    <a:pt x="0" y="0"/>
                  </a:moveTo>
                  <a:lnTo>
                    <a:pt x="0" y="1496"/>
                  </a:lnTo>
                  <a:lnTo>
                    <a:pt x="9202" y="1496"/>
                  </a:lnTo>
                  <a:lnTo>
                    <a:pt x="9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4832575" y="3219600"/>
              <a:ext cx="230050" cy="37250"/>
            </a:xfrm>
            <a:custGeom>
              <a:avLst/>
              <a:gdLst/>
              <a:ahLst/>
              <a:cxnLst/>
              <a:rect l="l" t="t" r="r" b="b"/>
              <a:pathLst>
                <a:path w="9202" h="1490" extrusionOk="0">
                  <a:moveTo>
                    <a:pt x="0" y="1"/>
                  </a:moveTo>
                  <a:lnTo>
                    <a:pt x="0" y="1490"/>
                  </a:lnTo>
                  <a:lnTo>
                    <a:pt x="9202" y="1490"/>
                  </a:lnTo>
                  <a:lnTo>
                    <a:pt x="9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4832575" y="3288450"/>
              <a:ext cx="230050" cy="37250"/>
            </a:xfrm>
            <a:custGeom>
              <a:avLst/>
              <a:gdLst/>
              <a:ahLst/>
              <a:cxnLst/>
              <a:rect l="l" t="t" r="r" b="b"/>
              <a:pathLst>
                <a:path w="9202" h="1490" extrusionOk="0">
                  <a:moveTo>
                    <a:pt x="0" y="0"/>
                  </a:moveTo>
                  <a:lnTo>
                    <a:pt x="0" y="1489"/>
                  </a:lnTo>
                  <a:lnTo>
                    <a:pt x="9202" y="1489"/>
                  </a:lnTo>
                  <a:lnTo>
                    <a:pt x="9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4832575" y="3357125"/>
              <a:ext cx="230050" cy="37275"/>
            </a:xfrm>
            <a:custGeom>
              <a:avLst/>
              <a:gdLst/>
              <a:ahLst/>
              <a:cxnLst/>
              <a:rect l="l" t="t" r="r" b="b"/>
              <a:pathLst>
                <a:path w="9202" h="1491" extrusionOk="0">
                  <a:moveTo>
                    <a:pt x="0" y="0"/>
                  </a:moveTo>
                  <a:lnTo>
                    <a:pt x="0" y="1490"/>
                  </a:lnTo>
                  <a:lnTo>
                    <a:pt x="9202" y="1490"/>
                  </a:lnTo>
                  <a:lnTo>
                    <a:pt x="9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4460625" y="2594125"/>
              <a:ext cx="243100" cy="37250"/>
            </a:xfrm>
            <a:custGeom>
              <a:avLst/>
              <a:gdLst/>
              <a:ahLst/>
              <a:cxnLst/>
              <a:rect l="l" t="t" r="r" b="b"/>
              <a:pathLst>
                <a:path w="9724" h="1490" extrusionOk="0">
                  <a:moveTo>
                    <a:pt x="1" y="0"/>
                  </a:moveTo>
                  <a:lnTo>
                    <a:pt x="1" y="1489"/>
                  </a:lnTo>
                  <a:lnTo>
                    <a:pt x="9723" y="1489"/>
                  </a:lnTo>
                  <a:lnTo>
                    <a:pt x="9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9"/>
            <p:cNvSpPr/>
            <p:nvPr/>
          </p:nvSpPr>
          <p:spPr>
            <a:xfrm>
              <a:off x="4460625" y="2666350"/>
              <a:ext cx="243100" cy="37425"/>
            </a:xfrm>
            <a:custGeom>
              <a:avLst/>
              <a:gdLst/>
              <a:ahLst/>
              <a:cxnLst/>
              <a:rect l="l" t="t" r="r" b="b"/>
              <a:pathLst>
                <a:path w="9724" h="1497" extrusionOk="0">
                  <a:moveTo>
                    <a:pt x="1" y="1"/>
                  </a:moveTo>
                  <a:lnTo>
                    <a:pt x="1" y="1496"/>
                  </a:lnTo>
                  <a:lnTo>
                    <a:pt x="9723" y="1496"/>
                  </a:lnTo>
                  <a:lnTo>
                    <a:pt x="97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4460625" y="2738875"/>
              <a:ext cx="243100" cy="37275"/>
            </a:xfrm>
            <a:custGeom>
              <a:avLst/>
              <a:gdLst/>
              <a:ahLst/>
              <a:cxnLst/>
              <a:rect l="l" t="t" r="r" b="b"/>
              <a:pathLst>
                <a:path w="9724" h="1491" extrusionOk="0">
                  <a:moveTo>
                    <a:pt x="1" y="0"/>
                  </a:moveTo>
                  <a:lnTo>
                    <a:pt x="1" y="1490"/>
                  </a:lnTo>
                  <a:lnTo>
                    <a:pt x="9723" y="1490"/>
                  </a:lnTo>
                  <a:lnTo>
                    <a:pt x="9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9"/>
            <p:cNvSpPr/>
            <p:nvPr/>
          </p:nvSpPr>
          <p:spPr>
            <a:xfrm>
              <a:off x="4460625" y="2811100"/>
              <a:ext cx="243100" cy="37425"/>
            </a:xfrm>
            <a:custGeom>
              <a:avLst/>
              <a:gdLst/>
              <a:ahLst/>
              <a:cxnLst/>
              <a:rect l="l" t="t" r="r" b="b"/>
              <a:pathLst>
                <a:path w="9724" h="1497" extrusionOk="0">
                  <a:moveTo>
                    <a:pt x="1" y="1"/>
                  </a:moveTo>
                  <a:lnTo>
                    <a:pt x="1" y="1496"/>
                  </a:lnTo>
                  <a:lnTo>
                    <a:pt x="9723" y="1496"/>
                  </a:lnTo>
                  <a:lnTo>
                    <a:pt x="97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4460625" y="2883600"/>
              <a:ext cx="243100" cy="37300"/>
            </a:xfrm>
            <a:custGeom>
              <a:avLst/>
              <a:gdLst/>
              <a:ahLst/>
              <a:cxnLst/>
              <a:rect l="l" t="t" r="r" b="b"/>
              <a:pathLst>
                <a:path w="9724" h="1492" extrusionOk="0">
                  <a:moveTo>
                    <a:pt x="1" y="1"/>
                  </a:moveTo>
                  <a:lnTo>
                    <a:pt x="1" y="1491"/>
                  </a:lnTo>
                  <a:lnTo>
                    <a:pt x="9723" y="1491"/>
                  </a:lnTo>
                  <a:lnTo>
                    <a:pt x="97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4460625" y="2955850"/>
              <a:ext cx="243100" cy="37275"/>
            </a:xfrm>
            <a:custGeom>
              <a:avLst/>
              <a:gdLst/>
              <a:ahLst/>
              <a:cxnLst/>
              <a:rect l="l" t="t" r="r" b="b"/>
              <a:pathLst>
                <a:path w="9724" h="1491" extrusionOk="0">
                  <a:moveTo>
                    <a:pt x="1" y="0"/>
                  </a:moveTo>
                  <a:lnTo>
                    <a:pt x="1" y="1491"/>
                  </a:lnTo>
                  <a:lnTo>
                    <a:pt x="9723" y="1491"/>
                  </a:lnTo>
                  <a:lnTo>
                    <a:pt x="9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4460625" y="3028225"/>
              <a:ext cx="243100" cy="37425"/>
            </a:xfrm>
            <a:custGeom>
              <a:avLst/>
              <a:gdLst/>
              <a:ahLst/>
              <a:cxnLst/>
              <a:rect l="l" t="t" r="r" b="b"/>
              <a:pathLst>
                <a:path w="9724" h="1497" extrusionOk="0">
                  <a:moveTo>
                    <a:pt x="1" y="0"/>
                  </a:moveTo>
                  <a:lnTo>
                    <a:pt x="1" y="1496"/>
                  </a:lnTo>
                  <a:lnTo>
                    <a:pt x="9723" y="1496"/>
                  </a:lnTo>
                  <a:lnTo>
                    <a:pt x="9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4460625" y="3100775"/>
              <a:ext cx="243100" cy="37275"/>
            </a:xfrm>
            <a:custGeom>
              <a:avLst/>
              <a:gdLst/>
              <a:ahLst/>
              <a:cxnLst/>
              <a:rect l="l" t="t" r="r" b="b"/>
              <a:pathLst>
                <a:path w="9724" h="1491" extrusionOk="0">
                  <a:moveTo>
                    <a:pt x="1" y="0"/>
                  </a:moveTo>
                  <a:lnTo>
                    <a:pt x="1" y="1490"/>
                  </a:lnTo>
                  <a:lnTo>
                    <a:pt x="9723" y="1490"/>
                  </a:lnTo>
                  <a:lnTo>
                    <a:pt x="9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4460625" y="3165500"/>
              <a:ext cx="243100" cy="37275"/>
            </a:xfrm>
            <a:custGeom>
              <a:avLst/>
              <a:gdLst/>
              <a:ahLst/>
              <a:cxnLst/>
              <a:rect l="l" t="t" r="r" b="b"/>
              <a:pathLst>
                <a:path w="9724" h="1491" extrusionOk="0">
                  <a:moveTo>
                    <a:pt x="1" y="0"/>
                  </a:moveTo>
                  <a:lnTo>
                    <a:pt x="1" y="1490"/>
                  </a:lnTo>
                  <a:lnTo>
                    <a:pt x="9723" y="1490"/>
                  </a:lnTo>
                  <a:lnTo>
                    <a:pt x="9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4460625" y="3230225"/>
              <a:ext cx="243100" cy="37275"/>
            </a:xfrm>
            <a:custGeom>
              <a:avLst/>
              <a:gdLst/>
              <a:ahLst/>
              <a:cxnLst/>
              <a:rect l="l" t="t" r="r" b="b"/>
              <a:pathLst>
                <a:path w="9724" h="1491" extrusionOk="0">
                  <a:moveTo>
                    <a:pt x="1" y="0"/>
                  </a:moveTo>
                  <a:lnTo>
                    <a:pt x="1" y="1490"/>
                  </a:lnTo>
                  <a:lnTo>
                    <a:pt x="9723" y="1490"/>
                  </a:lnTo>
                  <a:lnTo>
                    <a:pt x="9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4460625" y="3295075"/>
              <a:ext cx="243100" cy="37275"/>
            </a:xfrm>
            <a:custGeom>
              <a:avLst/>
              <a:gdLst/>
              <a:ahLst/>
              <a:cxnLst/>
              <a:rect l="l" t="t" r="r" b="b"/>
              <a:pathLst>
                <a:path w="9724" h="1491" extrusionOk="0">
                  <a:moveTo>
                    <a:pt x="1" y="1"/>
                  </a:moveTo>
                  <a:lnTo>
                    <a:pt x="1" y="1491"/>
                  </a:lnTo>
                  <a:lnTo>
                    <a:pt x="9723" y="1491"/>
                  </a:lnTo>
                  <a:lnTo>
                    <a:pt x="97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5925075" y="2452325"/>
              <a:ext cx="77350" cy="36000"/>
            </a:xfrm>
            <a:custGeom>
              <a:avLst/>
              <a:gdLst/>
              <a:ahLst/>
              <a:cxnLst/>
              <a:rect l="l" t="t" r="r" b="b"/>
              <a:pathLst>
                <a:path w="3094" h="1440" extrusionOk="0">
                  <a:moveTo>
                    <a:pt x="0" y="1"/>
                  </a:moveTo>
                  <a:lnTo>
                    <a:pt x="0" y="1439"/>
                  </a:lnTo>
                  <a:lnTo>
                    <a:pt x="3094" y="1439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5925075" y="2522150"/>
              <a:ext cx="77350" cy="36000"/>
            </a:xfrm>
            <a:custGeom>
              <a:avLst/>
              <a:gdLst/>
              <a:ahLst/>
              <a:cxnLst/>
              <a:rect l="l" t="t" r="r" b="b"/>
              <a:pathLst>
                <a:path w="3094" h="1440" extrusionOk="0">
                  <a:moveTo>
                    <a:pt x="0" y="1"/>
                  </a:moveTo>
                  <a:lnTo>
                    <a:pt x="0" y="1439"/>
                  </a:lnTo>
                  <a:lnTo>
                    <a:pt x="3094" y="1439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5925075" y="2591975"/>
              <a:ext cx="77350" cy="36150"/>
            </a:xfrm>
            <a:custGeom>
              <a:avLst/>
              <a:gdLst/>
              <a:ahLst/>
              <a:cxnLst/>
              <a:rect l="l" t="t" r="r" b="b"/>
              <a:pathLst>
                <a:path w="3094" h="1446" extrusionOk="0">
                  <a:moveTo>
                    <a:pt x="0" y="1"/>
                  </a:moveTo>
                  <a:lnTo>
                    <a:pt x="0" y="1446"/>
                  </a:lnTo>
                  <a:lnTo>
                    <a:pt x="3094" y="1446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5925075" y="2661925"/>
              <a:ext cx="77350" cy="36025"/>
            </a:xfrm>
            <a:custGeom>
              <a:avLst/>
              <a:gdLst/>
              <a:ahLst/>
              <a:cxnLst/>
              <a:rect l="l" t="t" r="r" b="b"/>
              <a:pathLst>
                <a:path w="3094" h="1441" extrusionOk="0">
                  <a:moveTo>
                    <a:pt x="0" y="1"/>
                  </a:moveTo>
                  <a:lnTo>
                    <a:pt x="0" y="1441"/>
                  </a:lnTo>
                  <a:lnTo>
                    <a:pt x="3094" y="1441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5925075" y="2731800"/>
              <a:ext cx="77350" cy="36125"/>
            </a:xfrm>
            <a:custGeom>
              <a:avLst/>
              <a:gdLst/>
              <a:ahLst/>
              <a:cxnLst/>
              <a:rect l="l" t="t" r="r" b="b"/>
              <a:pathLst>
                <a:path w="3094" h="1445" extrusionOk="0">
                  <a:moveTo>
                    <a:pt x="0" y="0"/>
                  </a:moveTo>
                  <a:lnTo>
                    <a:pt x="0" y="1444"/>
                  </a:lnTo>
                  <a:lnTo>
                    <a:pt x="3094" y="1444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5925075" y="2801750"/>
              <a:ext cx="77350" cy="36000"/>
            </a:xfrm>
            <a:custGeom>
              <a:avLst/>
              <a:gdLst/>
              <a:ahLst/>
              <a:cxnLst/>
              <a:rect l="l" t="t" r="r" b="b"/>
              <a:pathLst>
                <a:path w="3094" h="1440" extrusionOk="0">
                  <a:moveTo>
                    <a:pt x="0" y="1"/>
                  </a:moveTo>
                  <a:lnTo>
                    <a:pt x="0" y="1439"/>
                  </a:lnTo>
                  <a:lnTo>
                    <a:pt x="3094" y="1439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5925075" y="2871575"/>
              <a:ext cx="77350" cy="36175"/>
            </a:xfrm>
            <a:custGeom>
              <a:avLst/>
              <a:gdLst/>
              <a:ahLst/>
              <a:cxnLst/>
              <a:rect l="l" t="t" r="r" b="b"/>
              <a:pathLst>
                <a:path w="3094" h="1447" extrusionOk="0">
                  <a:moveTo>
                    <a:pt x="0" y="1"/>
                  </a:moveTo>
                  <a:lnTo>
                    <a:pt x="0" y="1446"/>
                  </a:lnTo>
                  <a:lnTo>
                    <a:pt x="3094" y="1446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5925075" y="2941550"/>
              <a:ext cx="77350" cy="36025"/>
            </a:xfrm>
            <a:custGeom>
              <a:avLst/>
              <a:gdLst/>
              <a:ahLst/>
              <a:cxnLst/>
              <a:rect l="l" t="t" r="r" b="b"/>
              <a:pathLst>
                <a:path w="3094" h="1441" extrusionOk="0">
                  <a:moveTo>
                    <a:pt x="0" y="0"/>
                  </a:moveTo>
                  <a:lnTo>
                    <a:pt x="0" y="1440"/>
                  </a:lnTo>
                  <a:lnTo>
                    <a:pt x="3094" y="1440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5819975" y="2452325"/>
              <a:ext cx="77350" cy="36000"/>
            </a:xfrm>
            <a:custGeom>
              <a:avLst/>
              <a:gdLst/>
              <a:ahLst/>
              <a:cxnLst/>
              <a:rect l="l" t="t" r="r" b="b"/>
              <a:pathLst>
                <a:path w="3094" h="1440" extrusionOk="0">
                  <a:moveTo>
                    <a:pt x="0" y="1"/>
                  </a:moveTo>
                  <a:lnTo>
                    <a:pt x="0" y="1439"/>
                  </a:lnTo>
                  <a:lnTo>
                    <a:pt x="3094" y="1439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5819975" y="2522150"/>
              <a:ext cx="77350" cy="36000"/>
            </a:xfrm>
            <a:custGeom>
              <a:avLst/>
              <a:gdLst/>
              <a:ahLst/>
              <a:cxnLst/>
              <a:rect l="l" t="t" r="r" b="b"/>
              <a:pathLst>
                <a:path w="3094" h="1440" extrusionOk="0">
                  <a:moveTo>
                    <a:pt x="0" y="1"/>
                  </a:moveTo>
                  <a:lnTo>
                    <a:pt x="0" y="1439"/>
                  </a:lnTo>
                  <a:lnTo>
                    <a:pt x="3094" y="1439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5819975" y="2591975"/>
              <a:ext cx="77350" cy="36150"/>
            </a:xfrm>
            <a:custGeom>
              <a:avLst/>
              <a:gdLst/>
              <a:ahLst/>
              <a:cxnLst/>
              <a:rect l="l" t="t" r="r" b="b"/>
              <a:pathLst>
                <a:path w="3094" h="1446" extrusionOk="0">
                  <a:moveTo>
                    <a:pt x="0" y="1"/>
                  </a:moveTo>
                  <a:lnTo>
                    <a:pt x="0" y="1446"/>
                  </a:lnTo>
                  <a:lnTo>
                    <a:pt x="3094" y="1446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5819975" y="2661925"/>
              <a:ext cx="77350" cy="36025"/>
            </a:xfrm>
            <a:custGeom>
              <a:avLst/>
              <a:gdLst/>
              <a:ahLst/>
              <a:cxnLst/>
              <a:rect l="l" t="t" r="r" b="b"/>
              <a:pathLst>
                <a:path w="3094" h="1441" extrusionOk="0">
                  <a:moveTo>
                    <a:pt x="0" y="1"/>
                  </a:moveTo>
                  <a:lnTo>
                    <a:pt x="0" y="1441"/>
                  </a:lnTo>
                  <a:lnTo>
                    <a:pt x="3094" y="1441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5819975" y="2731800"/>
              <a:ext cx="77350" cy="36125"/>
            </a:xfrm>
            <a:custGeom>
              <a:avLst/>
              <a:gdLst/>
              <a:ahLst/>
              <a:cxnLst/>
              <a:rect l="l" t="t" r="r" b="b"/>
              <a:pathLst>
                <a:path w="3094" h="1445" extrusionOk="0">
                  <a:moveTo>
                    <a:pt x="0" y="0"/>
                  </a:moveTo>
                  <a:lnTo>
                    <a:pt x="0" y="1444"/>
                  </a:lnTo>
                  <a:lnTo>
                    <a:pt x="3094" y="1444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>
              <a:off x="5819975" y="2801750"/>
              <a:ext cx="77350" cy="36000"/>
            </a:xfrm>
            <a:custGeom>
              <a:avLst/>
              <a:gdLst/>
              <a:ahLst/>
              <a:cxnLst/>
              <a:rect l="l" t="t" r="r" b="b"/>
              <a:pathLst>
                <a:path w="3094" h="1440" extrusionOk="0">
                  <a:moveTo>
                    <a:pt x="0" y="1"/>
                  </a:moveTo>
                  <a:lnTo>
                    <a:pt x="0" y="1439"/>
                  </a:lnTo>
                  <a:lnTo>
                    <a:pt x="3094" y="1439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5819975" y="2871575"/>
              <a:ext cx="77350" cy="36175"/>
            </a:xfrm>
            <a:custGeom>
              <a:avLst/>
              <a:gdLst/>
              <a:ahLst/>
              <a:cxnLst/>
              <a:rect l="l" t="t" r="r" b="b"/>
              <a:pathLst>
                <a:path w="3094" h="1447" extrusionOk="0">
                  <a:moveTo>
                    <a:pt x="0" y="1"/>
                  </a:moveTo>
                  <a:lnTo>
                    <a:pt x="0" y="1446"/>
                  </a:lnTo>
                  <a:lnTo>
                    <a:pt x="3094" y="1446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5819975" y="2941550"/>
              <a:ext cx="77350" cy="36025"/>
            </a:xfrm>
            <a:custGeom>
              <a:avLst/>
              <a:gdLst/>
              <a:ahLst/>
              <a:cxnLst/>
              <a:rect l="l" t="t" r="r" b="b"/>
              <a:pathLst>
                <a:path w="3094" h="1441" extrusionOk="0">
                  <a:moveTo>
                    <a:pt x="0" y="0"/>
                  </a:moveTo>
                  <a:lnTo>
                    <a:pt x="0" y="1440"/>
                  </a:lnTo>
                  <a:lnTo>
                    <a:pt x="3094" y="1440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6427750" y="2192825"/>
              <a:ext cx="80625" cy="56950"/>
            </a:xfrm>
            <a:custGeom>
              <a:avLst/>
              <a:gdLst/>
              <a:ahLst/>
              <a:cxnLst/>
              <a:rect l="l" t="t" r="r" b="b"/>
              <a:pathLst>
                <a:path w="3225" h="2278" extrusionOk="0">
                  <a:moveTo>
                    <a:pt x="0" y="0"/>
                  </a:moveTo>
                  <a:lnTo>
                    <a:pt x="0" y="2278"/>
                  </a:lnTo>
                  <a:lnTo>
                    <a:pt x="3224" y="2278"/>
                  </a:lnTo>
                  <a:lnTo>
                    <a:pt x="3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6307775" y="2192825"/>
              <a:ext cx="80625" cy="56950"/>
            </a:xfrm>
            <a:custGeom>
              <a:avLst/>
              <a:gdLst/>
              <a:ahLst/>
              <a:cxnLst/>
              <a:rect l="l" t="t" r="r" b="b"/>
              <a:pathLst>
                <a:path w="3225" h="2278" extrusionOk="0">
                  <a:moveTo>
                    <a:pt x="1" y="0"/>
                  </a:moveTo>
                  <a:lnTo>
                    <a:pt x="1" y="2278"/>
                  </a:lnTo>
                  <a:lnTo>
                    <a:pt x="3225" y="2278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6427750" y="2276275"/>
              <a:ext cx="80625" cy="56975"/>
            </a:xfrm>
            <a:custGeom>
              <a:avLst/>
              <a:gdLst/>
              <a:ahLst/>
              <a:cxnLst/>
              <a:rect l="l" t="t" r="r" b="b"/>
              <a:pathLst>
                <a:path w="3225" h="2279" extrusionOk="0">
                  <a:moveTo>
                    <a:pt x="0" y="0"/>
                  </a:moveTo>
                  <a:lnTo>
                    <a:pt x="0" y="2278"/>
                  </a:lnTo>
                  <a:lnTo>
                    <a:pt x="3224" y="2278"/>
                  </a:lnTo>
                  <a:lnTo>
                    <a:pt x="3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6307775" y="2276275"/>
              <a:ext cx="80625" cy="56975"/>
            </a:xfrm>
            <a:custGeom>
              <a:avLst/>
              <a:gdLst/>
              <a:ahLst/>
              <a:cxnLst/>
              <a:rect l="l" t="t" r="r" b="b"/>
              <a:pathLst>
                <a:path w="3225" h="2279" extrusionOk="0">
                  <a:moveTo>
                    <a:pt x="1" y="0"/>
                  </a:moveTo>
                  <a:lnTo>
                    <a:pt x="1" y="2278"/>
                  </a:lnTo>
                  <a:lnTo>
                    <a:pt x="3225" y="2278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6427750" y="2359825"/>
              <a:ext cx="80625" cy="56825"/>
            </a:xfrm>
            <a:custGeom>
              <a:avLst/>
              <a:gdLst/>
              <a:ahLst/>
              <a:cxnLst/>
              <a:rect l="l" t="t" r="r" b="b"/>
              <a:pathLst>
                <a:path w="3225" h="2273" extrusionOk="0">
                  <a:moveTo>
                    <a:pt x="0" y="1"/>
                  </a:moveTo>
                  <a:lnTo>
                    <a:pt x="0" y="2273"/>
                  </a:lnTo>
                  <a:lnTo>
                    <a:pt x="3224" y="2273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6307775" y="2359825"/>
              <a:ext cx="80625" cy="56825"/>
            </a:xfrm>
            <a:custGeom>
              <a:avLst/>
              <a:gdLst/>
              <a:ahLst/>
              <a:cxnLst/>
              <a:rect l="l" t="t" r="r" b="b"/>
              <a:pathLst>
                <a:path w="3225" h="2273" extrusionOk="0">
                  <a:moveTo>
                    <a:pt x="1" y="1"/>
                  </a:moveTo>
                  <a:lnTo>
                    <a:pt x="1" y="2273"/>
                  </a:lnTo>
                  <a:lnTo>
                    <a:pt x="3225" y="2273"/>
                  </a:lnTo>
                  <a:lnTo>
                    <a:pt x="32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6427750" y="2443250"/>
              <a:ext cx="80625" cy="56825"/>
            </a:xfrm>
            <a:custGeom>
              <a:avLst/>
              <a:gdLst/>
              <a:ahLst/>
              <a:cxnLst/>
              <a:rect l="l" t="t" r="r" b="b"/>
              <a:pathLst>
                <a:path w="3225" h="2273" extrusionOk="0">
                  <a:moveTo>
                    <a:pt x="0" y="1"/>
                  </a:moveTo>
                  <a:lnTo>
                    <a:pt x="0" y="2273"/>
                  </a:lnTo>
                  <a:lnTo>
                    <a:pt x="3224" y="2273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6307775" y="2443250"/>
              <a:ext cx="80625" cy="56825"/>
            </a:xfrm>
            <a:custGeom>
              <a:avLst/>
              <a:gdLst/>
              <a:ahLst/>
              <a:cxnLst/>
              <a:rect l="l" t="t" r="r" b="b"/>
              <a:pathLst>
                <a:path w="3225" h="2273" extrusionOk="0">
                  <a:moveTo>
                    <a:pt x="1" y="1"/>
                  </a:moveTo>
                  <a:lnTo>
                    <a:pt x="1" y="2273"/>
                  </a:lnTo>
                  <a:lnTo>
                    <a:pt x="3225" y="2273"/>
                  </a:lnTo>
                  <a:lnTo>
                    <a:pt x="32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6427750" y="2526675"/>
              <a:ext cx="80625" cy="56975"/>
            </a:xfrm>
            <a:custGeom>
              <a:avLst/>
              <a:gdLst/>
              <a:ahLst/>
              <a:cxnLst/>
              <a:rect l="l" t="t" r="r" b="b"/>
              <a:pathLst>
                <a:path w="3225" h="2279" extrusionOk="0">
                  <a:moveTo>
                    <a:pt x="0" y="0"/>
                  </a:moveTo>
                  <a:lnTo>
                    <a:pt x="0" y="2278"/>
                  </a:lnTo>
                  <a:lnTo>
                    <a:pt x="3224" y="2278"/>
                  </a:lnTo>
                  <a:lnTo>
                    <a:pt x="3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6307775" y="2526675"/>
              <a:ext cx="80625" cy="56975"/>
            </a:xfrm>
            <a:custGeom>
              <a:avLst/>
              <a:gdLst/>
              <a:ahLst/>
              <a:cxnLst/>
              <a:rect l="l" t="t" r="r" b="b"/>
              <a:pathLst>
                <a:path w="3225" h="2279" extrusionOk="0">
                  <a:moveTo>
                    <a:pt x="1" y="0"/>
                  </a:moveTo>
                  <a:lnTo>
                    <a:pt x="1" y="2278"/>
                  </a:lnTo>
                  <a:lnTo>
                    <a:pt x="3225" y="2278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6427750" y="2610100"/>
              <a:ext cx="80625" cy="56950"/>
            </a:xfrm>
            <a:custGeom>
              <a:avLst/>
              <a:gdLst/>
              <a:ahLst/>
              <a:cxnLst/>
              <a:rect l="l" t="t" r="r" b="b"/>
              <a:pathLst>
                <a:path w="3225" h="2278" extrusionOk="0">
                  <a:moveTo>
                    <a:pt x="0" y="0"/>
                  </a:moveTo>
                  <a:lnTo>
                    <a:pt x="0" y="2278"/>
                  </a:lnTo>
                  <a:lnTo>
                    <a:pt x="3224" y="2278"/>
                  </a:lnTo>
                  <a:lnTo>
                    <a:pt x="3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6307775" y="2610100"/>
              <a:ext cx="80625" cy="56950"/>
            </a:xfrm>
            <a:custGeom>
              <a:avLst/>
              <a:gdLst/>
              <a:ahLst/>
              <a:cxnLst/>
              <a:rect l="l" t="t" r="r" b="b"/>
              <a:pathLst>
                <a:path w="3225" h="2278" extrusionOk="0">
                  <a:moveTo>
                    <a:pt x="1" y="0"/>
                  </a:moveTo>
                  <a:lnTo>
                    <a:pt x="1" y="2278"/>
                  </a:lnTo>
                  <a:lnTo>
                    <a:pt x="3225" y="2278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6427750" y="2693675"/>
              <a:ext cx="80625" cy="56850"/>
            </a:xfrm>
            <a:custGeom>
              <a:avLst/>
              <a:gdLst/>
              <a:ahLst/>
              <a:cxnLst/>
              <a:rect l="l" t="t" r="r" b="b"/>
              <a:pathLst>
                <a:path w="3225" h="2274" extrusionOk="0">
                  <a:moveTo>
                    <a:pt x="0" y="1"/>
                  </a:moveTo>
                  <a:lnTo>
                    <a:pt x="0" y="2273"/>
                  </a:lnTo>
                  <a:lnTo>
                    <a:pt x="3224" y="2273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9"/>
            <p:cNvSpPr/>
            <p:nvPr/>
          </p:nvSpPr>
          <p:spPr>
            <a:xfrm>
              <a:off x="6307775" y="2693675"/>
              <a:ext cx="80625" cy="56850"/>
            </a:xfrm>
            <a:custGeom>
              <a:avLst/>
              <a:gdLst/>
              <a:ahLst/>
              <a:cxnLst/>
              <a:rect l="l" t="t" r="r" b="b"/>
              <a:pathLst>
                <a:path w="3225" h="2274" extrusionOk="0">
                  <a:moveTo>
                    <a:pt x="1" y="1"/>
                  </a:moveTo>
                  <a:lnTo>
                    <a:pt x="1" y="2273"/>
                  </a:lnTo>
                  <a:lnTo>
                    <a:pt x="3225" y="2273"/>
                  </a:lnTo>
                  <a:lnTo>
                    <a:pt x="32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9"/>
            <p:cNvSpPr/>
            <p:nvPr/>
          </p:nvSpPr>
          <p:spPr>
            <a:xfrm>
              <a:off x="6427750" y="2777100"/>
              <a:ext cx="80625" cy="56825"/>
            </a:xfrm>
            <a:custGeom>
              <a:avLst/>
              <a:gdLst/>
              <a:ahLst/>
              <a:cxnLst/>
              <a:rect l="l" t="t" r="r" b="b"/>
              <a:pathLst>
                <a:path w="3225" h="2273" extrusionOk="0">
                  <a:moveTo>
                    <a:pt x="0" y="1"/>
                  </a:moveTo>
                  <a:lnTo>
                    <a:pt x="0" y="2273"/>
                  </a:lnTo>
                  <a:lnTo>
                    <a:pt x="3224" y="2273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6307775" y="2777100"/>
              <a:ext cx="80625" cy="56825"/>
            </a:xfrm>
            <a:custGeom>
              <a:avLst/>
              <a:gdLst/>
              <a:ahLst/>
              <a:cxnLst/>
              <a:rect l="l" t="t" r="r" b="b"/>
              <a:pathLst>
                <a:path w="3225" h="2273" extrusionOk="0">
                  <a:moveTo>
                    <a:pt x="1" y="1"/>
                  </a:moveTo>
                  <a:lnTo>
                    <a:pt x="1" y="2273"/>
                  </a:lnTo>
                  <a:lnTo>
                    <a:pt x="3225" y="2273"/>
                  </a:lnTo>
                  <a:lnTo>
                    <a:pt x="32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6159050" y="2359825"/>
              <a:ext cx="80500" cy="56825"/>
            </a:xfrm>
            <a:custGeom>
              <a:avLst/>
              <a:gdLst/>
              <a:ahLst/>
              <a:cxnLst/>
              <a:rect l="l" t="t" r="r" b="b"/>
              <a:pathLst>
                <a:path w="3220" h="2273" extrusionOk="0">
                  <a:moveTo>
                    <a:pt x="1" y="1"/>
                  </a:moveTo>
                  <a:lnTo>
                    <a:pt x="1" y="2273"/>
                  </a:lnTo>
                  <a:lnTo>
                    <a:pt x="3219" y="2273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6159050" y="2443250"/>
              <a:ext cx="80500" cy="56825"/>
            </a:xfrm>
            <a:custGeom>
              <a:avLst/>
              <a:gdLst/>
              <a:ahLst/>
              <a:cxnLst/>
              <a:rect l="l" t="t" r="r" b="b"/>
              <a:pathLst>
                <a:path w="3220" h="2273" extrusionOk="0">
                  <a:moveTo>
                    <a:pt x="1" y="1"/>
                  </a:moveTo>
                  <a:lnTo>
                    <a:pt x="1" y="2273"/>
                  </a:lnTo>
                  <a:lnTo>
                    <a:pt x="3219" y="2273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6159050" y="2526675"/>
              <a:ext cx="80500" cy="56975"/>
            </a:xfrm>
            <a:custGeom>
              <a:avLst/>
              <a:gdLst/>
              <a:ahLst/>
              <a:cxnLst/>
              <a:rect l="l" t="t" r="r" b="b"/>
              <a:pathLst>
                <a:path w="3220" h="2279" extrusionOk="0">
                  <a:moveTo>
                    <a:pt x="1" y="0"/>
                  </a:moveTo>
                  <a:lnTo>
                    <a:pt x="1" y="2278"/>
                  </a:lnTo>
                  <a:lnTo>
                    <a:pt x="3219" y="227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6159050" y="2610100"/>
              <a:ext cx="80500" cy="56950"/>
            </a:xfrm>
            <a:custGeom>
              <a:avLst/>
              <a:gdLst/>
              <a:ahLst/>
              <a:cxnLst/>
              <a:rect l="l" t="t" r="r" b="b"/>
              <a:pathLst>
                <a:path w="3220" h="2278" extrusionOk="0">
                  <a:moveTo>
                    <a:pt x="1" y="0"/>
                  </a:moveTo>
                  <a:lnTo>
                    <a:pt x="1" y="2278"/>
                  </a:lnTo>
                  <a:lnTo>
                    <a:pt x="3219" y="227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6159050" y="2693675"/>
              <a:ext cx="80500" cy="56850"/>
            </a:xfrm>
            <a:custGeom>
              <a:avLst/>
              <a:gdLst/>
              <a:ahLst/>
              <a:cxnLst/>
              <a:rect l="l" t="t" r="r" b="b"/>
              <a:pathLst>
                <a:path w="3220" h="2274" extrusionOk="0">
                  <a:moveTo>
                    <a:pt x="1" y="1"/>
                  </a:moveTo>
                  <a:lnTo>
                    <a:pt x="1" y="2273"/>
                  </a:lnTo>
                  <a:lnTo>
                    <a:pt x="3219" y="2273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6159050" y="2777100"/>
              <a:ext cx="80500" cy="56825"/>
            </a:xfrm>
            <a:custGeom>
              <a:avLst/>
              <a:gdLst/>
              <a:ahLst/>
              <a:cxnLst/>
              <a:rect l="l" t="t" r="r" b="b"/>
              <a:pathLst>
                <a:path w="3220" h="2273" extrusionOk="0">
                  <a:moveTo>
                    <a:pt x="1" y="1"/>
                  </a:moveTo>
                  <a:lnTo>
                    <a:pt x="1" y="2273"/>
                  </a:lnTo>
                  <a:lnTo>
                    <a:pt x="3219" y="2273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6427750" y="2859550"/>
              <a:ext cx="80625" cy="56825"/>
            </a:xfrm>
            <a:custGeom>
              <a:avLst/>
              <a:gdLst/>
              <a:ahLst/>
              <a:cxnLst/>
              <a:rect l="l" t="t" r="r" b="b"/>
              <a:pathLst>
                <a:path w="3225" h="2273" extrusionOk="0">
                  <a:moveTo>
                    <a:pt x="0" y="0"/>
                  </a:moveTo>
                  <a:lnTo>
                    <a:pt x="0" y="2272"/>
                  </a:lnTo>
                  <a:lnTo>
                    <a:pt x="3224" y="2272"/>
                  </a:lnTo>
                  <a:lnTo>
                    <a:pt x="3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6307775" y="2859550"/>
              <a:ext cx="80625" cy="56825"/>
            </a:xfrm>
            <a:custGeom>
              <a:avLst/>
              <a:gdLst/>
              <a:ahLst/>
              <a:cxnLst/>
              <a:rect l="l" t="t" r="r" b="b"/>
              <a:pathLst>
                <a:path w="3225" h="2273" extrusionOk="0">
                  <a:moveTo>
                    <a:pt x="1" y="0"/>
                  </a:moveTo>
                  <a:lnTo>
                    <a:pt x="1" y="2272"/>
                  </a:lnTo>
                  <a:lnTo>
                    <a:pt x="3225" y="2272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6159050" y="2859550"/>
              <a:ext cx="80500" cy="56825"/>
            </a:xfrm>
            <a:custGeom>
              <a:avLst/>
              <a:gdLst/>
              <a:ahLst/>
              <a:cxnLst/>
              <a:rect l="l" t="t" r="r" b="b"/>
              <a:pathLst>
                <a:path w="3220" h="2273" extrusionOk="0">
                  <a:moveTo>
                    <a:pt x="1" y="0"/>
                  </a:moveTo>
                  <a:lnTo>
                    <a:pt x="1" y="2272"/>
                  </a:lnTo>
                  <a:lnTo>
                    <a:pt x="3219" y="2272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6427750" y="2941975"/>
              <a:ext cx="80625" cy="56825"/>
            </a:xfrm>
            <a:custGeom>
              <a:avLst/>
              <a:gdLst/>
              <a:ahLst/>
              <a:cxnLst/>
              <a:rect l="l" t="t" r="r" b="b"/>
              <a:pathLst>
                <a:path w="3225" h="2273" extrusionOk="0">
                  <a:moveTo>
                    <a:pt x="0" y="1"/>
                  </a:moveTo>
                  <a:lnTo>
                    <a:pt x="0" y="2273"/>
                  </a:lnTo>
                  <a:lnTo>
                    <a:pt x="3224" y="2273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6307775" y="2941975"/>
              <a:ext cx="80625" cy="56825"/>
            </a:xfrm>
            <a:custGeom>
              <a:avLst/>
              <a:gdLst/>
              <a:ahLst/>
              <a:cxnLst/>
              <a:rect l="l" t="t" r="r" b="b"/>
              <a:pathLst>
                <a:path w="3225" h="2273" extrusionOk="0">
                  <a:moveTo>
                    <a:pt x="1" y="1"/>
                  </a:moveTo>
                  <a:lnTo>
                    <a:pt x="1" y="2273"/>
                  </a:lnTo>
                  <a:lnTo>
                    <a:pt x="3225" y="2273"/>
                  </a:lnTo>
                  <a:lnTo>
                    <a:pt x="32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6159050" y="2941975"/>
              <a:ext cx="80500" cy="56825"/>
            </a:xfrm>
            <a:custGeom>
              <a:avLst/>
              <a:gdLst/>
              <a:ahLst/>
              <a:cxnLst/>
              <a:rect l="l" t="t" r="r" b="b"/>
              <a:pathLst>
                <a:path w="3220" h="2273" extrusionOk="0">
                  <a:moveTo>
                    <a:pt x="1" y="1"/>
                  </a:moveTo>
                  <a:lnTo>
                    <a:pt x="1" y="2273"/>
                  </a:lnTo>
                  <a:lnTo>
                    <a:pt x="3219" y="2273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6427750" y="3024425"/>
              <a:ext cx="80625" cy="56825"/>
            </a:xfrm>
            <a:custGeom>
              <a:avLst/>
              <a:gdLst/>
              <a:ahLst/>
              <a:cxnLst/>
              <a:rect l="l" t="t" r="r" b="b"/>
              <a:pathLst>
                <a:path w="3225" h="2273" extrusionOk="0">
                  <a:moveTo>
                    <a:pt x="0" y="0"/>
                  </a:moveTo>
                  <a:lnTo>
                    <a:pt x="0" y="2272"/>
                  </a:lnTo>
                  <a:lnTo>
                    <a:pt x="3224" y="2272"/>
                  </a:lnTo>
                  <a:lnTo>
                    <a:pt x="3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6307775" y="3024425"/>
              <a:ext cx="80625" cy="56825"/>
            </a:xfrm>
            <a:custGeom>
              <a:avLst/>
              <a:gdLst/>
              <a:ahLst/>
              <a:cxnLst/>
              <a:rect l="l" t="t" r="r" b="b"/>
              <a:pathLst>
                <a:path w="3225" h="2273" extrusionOk="0">
                  <a:moveTo>
                    <a:pt x="1" y="0"/>
                  </a:moveTo>
                  <a:lnTo>
                    <a:pt x="1" y="2272"/>
                  </a:lnTo>
                  <a:lnTo>
                    <a:pt x="3225" y="2272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6159050" y="3024425"/>
              <a:ext cx="80500" cy="56825"/>
            </a:xfrm>
            <a:custGeom>
              <a:avLst/>
              <a:gdLst/>
              <a:ahLst/>
              <a:cxnLst/>
              <a:rect l="l" t="t" r="r" b="b"/>
              <a:pathLst>
                <a:path w="3220" h="2273" extrusionOk="0">
                  <a:moveTo>
                    <a:pt x="1" y="0"/>
                  </a:moveTo>
                  <a:lnTo>
                    <a:pt x="1" y="2272"/>
                  </a:lnTo>
                  <a:lnTo>
                    <a:pt x="3219" y="2272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6427750" y="3107000"/>
              <a:ext cx="80625" cy="56825"/>
            </a:xfrm>
            <a:custGeom>
              <a:avLst/>
              <a:gdLst/>
              <a:ahLst/>
              <a:cxnLst/>
              <a:rect l="l" t="t" r="r" b="b"/>
              <a:pathLst>
                <a:path w="3225" h="2273" extrusionOk="0">
                  <a:moveTo>
                    <a:pt x="0" y="0"/>
                  </a:moveTo>
                  <a:lnTo>
                    <a:pt x="0" y="2272"/>
                  </a:lnTo>
                  <a:lnTo>
                    <a:pt x="3224" y="2272"/>
                  </a:lnTo>
                  <a:lnTo>
                    <a:pt x="3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6307775" y="3107000"/>
              <a:ext cx="80625" cy="56825"/>
            </a:xfrm>
            <a:custGeom>
              <a:avLst/>
              <a:gdLst/>
              <a:ahLst/>
              <a:cxnLst/>
              <a:rect l="l" t="t" r="r" b="b"/>
              <a:pathLst>
                <a:path w="3225" h="2273" extrusionOk="0">
                  <a:moveTo>
                    <a:pt x="1" y="0"/>
                  </a:moveTo>
                  <a:lnTo>
                    <a:pt x="1" y="2272"/>
                  </a:lnTo>
                  <a:lnTo>
                    <a:pt x="3225" y="2272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6159050" y="3107000"/>
              <a:ext cx="80500" cy="56825"/>
            </a:xfrm>
            <a:custGeom>
              <a:avLst/>
              <a:gdLst/>
              <a:ahLst/>
              <a:cxnLst/>
              <a:rect l="l" t="t" r="r" b="b"/>
              <a:pathLst>
                <a:path w="3220" h="2273" extrusionOk="0">
                  <a:moveTo>
                    <a:pt x="1" y="0"/>
                  </a:moveTo>
                  <a:lnTo>
                    <a:pt x="1" y="2272"/>
                  </a:lnTo>
                  <a:lnTo>
                    <a:pt x="3219" y="2272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6427750" y="3189425"/>
              <a:ext cx="80625" cy="56825"/>
            </a:xfrm>
            <a:custGeom>
              <a:avLst/>
              <a:gdLst/>
              <a:ahLst/>
              <a:cxnLst/>
              <a:rect l="l" t="t" r="r" b="b"/>
              <a:pathLst>
                <a:path w="3225" h="2273" extrusionOk="0">
                  <a:moveTo>
                    <a:pt x="0" y="0"/>
                  </a:moveTo>
                  <a:lnTo>
                    <a:pt x="0" y="2273"/>
                  </a:lnTo>
                  <a:lnTo>
                    <a:pt x="3224" y="2273"/>
                  </a:lnTo>
                  <a:lnTo>
                    <a:pt x="3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6307775" y="3189425"/>
              <a:ext cx="80625" cy="56825"/>
            </a:xfrm>
            <a:custGeom>
              <a:avLst/>
              <a:gdLst/>
              <a:ahLst/>
              <a:cxnLst/>
              <a:rect l="l" t="t" r="r" b="b"/>
              <a:pathLst>
                <a:path w="3225" h="2273" extrusionOk="0">
                  <a:moveTo>
                    <a:pt x="1" y="0"/>
                  </a:moveTo>
                  <a:lnTo>
                    <a:pt x="1" y="2273"/>
                  </a:lnTo>
                  <a:lnTo>
                    <a:pt x="3225" y="2273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6159050" y="3189425"/>
              <a:ext cx="80500" cy="56825"/>
            </a:xfrm>
            <a:custGeom>
              <a:avLst/>
              <a:gdLst/>
              <a:ahLst/>
              <a:cxnLst/>
              <a:rect l="l" t="t" r="r" b="b"/>
              <a:pathLst>
                <a:path w="3220" h="2273" extrusionOk="0">
                  <a:moveTo>
                    <a:pt x="1" y="0"/>
                  </a:moveTo>
                  <a:lnTo>
                    <a:pt x="1" y="2273"/>
                  </a:lnTo>
                  <a:lnTo>
                    <a:pt x="3219" y="227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5432025" y="227400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0" y="0"/>
                  </a:moveTo>
                  <a:lnTo>
                    <a:pt x="0" y="1995"/>
                  </a:lnTo>
                  <a:lnTo>
                    <a:pt x="1740" y="199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5356650" y="227400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1" y="0"/>
                  </a:moveTo>
                  <a:lnTo>
                    <a:pt x="1" y="1995"/>
                  </a:lnTo>
                  <a:lnTo>
                    <a:pt x="1740" y="199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5432025" y="2348925"/>
              <a:ext cx="43500" cy="49750"/>
            </a:xfrm>
            <a:custGeom>
              <a:avLst/>
              <a:gdLst/>
              <a:ahLst/>
              <a:cxnLst/>
              <a:rect l="l" t="t" r="r" b="b"/>
              <a:pathLst>
                <a:path w="1740" h="1990" extrusionOk="0">
                  <a:moveTo>
                    <a:pt x="0" y="0"/>
                  </a:moveTo>
                  <a:lnTo>
                    <a:pt x="0" y="1990"/>
                  </a:lnTo>
                  <a:lnTo>
                    <a:pt x="1740" y="199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5356650" y="2348925"/>
              <a:ext cx="43500" cy="49750"/>
            </a:xfrm>
            <a:custGeom>
              <a:avLst/>
              <a:gdLst/>
              <a:ahLst/>
              <a:cxnLst/>
              <a:rect l="l" t="t" r="r" b="b"/>
              <a:pathLst>
                <a:path w="1740" h="1990" extrusionOk="0">
                  <a:moveTo>
                    <a:pt x="1" y="0"/>
                  </a:moveTo>
                  <a:lnTo>
                    <a:pt x="1" y="1990"/>
                  </a:lnTo>
                  <a:lnTo>
                    <a:pt x="1740" y="199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5432025" y="2423700"/>
              <a:ext cx="43500" cy="49775"/>
            </a:xfrm>
            <a:custGeom>
              <a:avLst/>
              <a:gdLst/>
              <a:ahLst/>
              <a:cxnLst/>
              <a:rect l="l" t="t" r="r" b="b"/>
              <a:pathLst>
                <a:path w="1740" h="1991" extrusionOk="0">
                  <a:moveTo>
                    <a:pt x="0" y="1"/>
                  </a:moveTo>
                  <a:lnTo>
                    <a:pt x="0" y="1990"/>
                  </a:lnTo>
                  <a:lnTo>
                    <a:pt x="1740" y="1990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5356650" y="2423700"/>
              <a:ext cx="43500" cy="49775"/>
            </a:xfrm>
            <a:custGeom>
              <a:avLst/>
              <a:gdLst/>
              <a:ahLst/>
              <a:cxnLst/>
              <a:rect l="l" t="t" r="r" b="b"/>
              <a:pathLst>
                <a:path w="1740" h="1991" extrusionOk="0">
                  <a:moveTo>
                    <a:pt x="1" y="1"/>
                  </a:moveTo>
                  <a:lnTo>
                    <a:pt x="1" y="1990"/>
                  </a:lnTo>
                  <a:lnTo>
                    <a:pt x="1740" y="1990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5432025" y="2498625"/>
              <a:ext cx="43500" cy="49750"/>
            </a:xfrm>
            <a:custGeom>
              <a:avLst/>
              <a:gdLst/>
              <a:ahLst/>
              <a:cxnLst/>
              <a:rect l="l" t="t" r="r" b="b"/>
              <a:pathLst>
                <a:path w="1740" h="1990" extrusionOk="0">
                  <a:moveTo>
                    <a:pt x="0" y="1"/>
                  </a:moveTo>
                  <a:lnTo>
                    <a:pt x="0" y="1990"/>
                  </a:lnTo>
                  <a:lnTo>
                    <a:pt x="1740" y="1990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5356650" y="2498625"/>
              <a:ext cx="43500" cy="49750"/>
            </a:xfrm>
            <a:custGeom>
              <a:avLst/>
              <a:gdLst/>
              <a:ahLst/>
              <a:cxnLst/>
              <a:rect l="l" t="t" r="r" b="b"/>
              <a:pathLst>
                <a:path w="1740" h="1990" extrusionOk="0">
                  <a:moveTo>
                    <a:pt x="1" y="1"/>
                  </a:moveTo>
                  <a:lnTo>
                    <a:pt x="1" y="1990"/>
                  </a:lnTo>
                  <a:lnTo>
                    <a:pt x="1740" y="1990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5432025" y="257525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0" y="1"/>
                  </a:moveTo>
                  <a:lnTo>
                    <a:pt x="0" y="1995"/>
                  </a:lnTo>
                  <a:lnTo>
                    <a:pt x="1740" y="1995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5356650" y="257525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1" y="1"/>
                  </a:moveTo>
                  <a:lnTo>
                    <a:pt x="1" y="1995"/>
                  </a:lnTo>
                  <a:lnTo>
                    <a:pt x="1740" y="1995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5432025" y="2652175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740" y="1989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5356650" y="2652175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740" y="1989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5432025" y="272880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0" y="1"/>
                  </a:moveTo>
                  <a:lnTo>
                    <a:pt x="0" y="1995"/>
                  </a:lnTo>
                  <a:lnTo>
                    <a:pt x="1740" y="1995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5356650" y="272880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1" y="1"/>
                  </a:moveTo>
                  <a:lnTo>
                    <a:pt x="1" y="1995"/>
                  </a:lnTo>
                  <a:lnTo>
                    <a:pt x="1740" y="1995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5432025" y="2805550"/>
              <a:ext cx="43500" cy="49775"/>
            </a:xfrm>
            <a:custGeom>
              <a:avLst/>
              <a:gdLst/>
              <a:ahLst/>
              <a:cxnLst/>
              <a:rect l="l" t="t" r="r" b="b"/>
              <a:pathLst>
                <a:path w="1740" h="1991" extrusionOk="0">
                  <a:moveTo>
                    <a:pt x="0" y="1"/>
                  </a:moveTo>
                  <a:lnTo>
                    <a:pt x="0" y="1990"/>
                  </a:lnTo>
                  <a:lnTo>
                    <a:pt x="1740" y="1990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5356650" y="2805550"/>
              <a:ext cx="43500" cy="49775"/>
            </a:xfrm>
            <a:custGeom>
              <a:avLst/>
              <a:gdLst/>
              <a:ahLst/>
              <a:cxnLst/>
              <a:rect l="l" t="t" r="r" b="b"/>
              <a:pathLst>
                <a:path w="1740" h="1991" extrusionOk="0">
                  <a:moveTo>
                    <a:pt x="1" y="1"/>
                  </a:moveTo>
                  <a:lnTo>
                    <a:pt x="1" y="1990"/>
                  </a:lnTo>
                  <a:lnTo>
                    <a:pt x="1740" y="1990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5432025" y="2883075"/>
              <a:ext cx="43500" cy="49850"/>
            </a:xfrm>
            <a:custGeom>
              <a:avLst/>
              <a:gdLst/>
              <a:ahLst/>
              <a:cxnLst/>
              <a:rect l="l" t="t" r="r" b="b"/>
              <a:pathLst>
                <a:path w="1740" h="1994" extrusionOk="0">
                  <a:moveTo>
                    <a:pt x="0" y="0"/>
                  </a:moveTo>
                  <a:lnTo>
                    <a:pt x="0" y="1994"/>
                  </a:lnTo>
                  <a:lnTo>
                    <a:pt x="1740" y="1994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5356650" y="2883075"/>
              <a:ext cx="43500" cy="49850"/>
            </a:xfrm>
            <a:custGeom>
              <a:avLst/>
              <a:gdLst/>
              <a:ahLst/>
              <a:cxnLst/>
              <a:rect l="l" t="t" r="r" b="b"/>
              <a:pathLst>
                <a:path w="1740" h="1994" extrusionOk="0">
                  <a:moveTo>
                    <a:pt x="1" y="0"/>
                  </a:moveTo>
                  <a:lnTo>
                    <a:pt x="1" y="1994"/>
                  </a:lnTo>
                  <a:lnTo>
                    <a:pt x="1740" y="1994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5432025" y="2960675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740" y="1989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5356650" y="2960675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740" y="1989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5432025" y="3038150"/>
              <a:ext cx="43500" cy="49750"/>
            </a:xfrm>
            <a:custGeom>
              <a:avLst/>
              <a:gdLst/>
              <a:ahLst/>
              <a:cxnLst/>
              <a:rect l="l" t="t" r="r" b="b"/>
              <a:pathLst>
                <a:path w="1740" h="1990" extrusionOk="0">
                  <a:moveTo>
                    <a:pt x="0" y="0"/>
                  </a:moveTo>
                  <a:lnTo>
                    <a:pt x="0" y="1990"/>
                  </a:lnTo>
                  <a:lnTo>
                    <a:pt x="1740" y="199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5356650" y="3038150"/>
              <a:ext cx="43500" cy="49750"/>
            </a:xfrm>
            <a:custGeom>
              <a:avLst/>
              <a:gdLst/>
              <a:ahLst/>
              <a:cxnLst/>
              <a:rect l="l" t="t" r="r" b="b"/>
              <a:pathLst>
                <a:path w="1740" h="1990" extrusionOk="0">
                  <a:moveTo>
                    <a:pt x="1" y="0"/>
                  </a:moveTo>
                  <a:lnTo>
                    <a:pt x="1" y="1990"/>
                  </a:lnTo>
                  <a:lnTo>
                    <a:pt x="1740" y="199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5432025" y="3115625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0" y="0"/>
                  </a:moveTo>
                  <a:lnTo>
                    <a:pt x="0" y="1995"/>
                  </a:lnTo>
                  <a:lnTo>
                    <a:pt x="1740" y="199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5356650" y="3115625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1" y="0"/>
                  </a:moveTo>
                  <a:lnTo>
                    <a:pt x="1" y="1995"/>
                  </a:lnTo>
                  <a:lnTo>
                    <a:pt x="1740" y="199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4370550" y="2282050"/>
              <a:ext cx="43500" cy="58675"/>
            </a:xfrm>
            <a:custGeom>
              <a:avLst/>
              <a:gdLst/>
              <a:ahLst/>
              <a:cxnLst/>
              <a:rect l="l" t="t" r="r" b="b"/>
              <a:pathLst>
                <a:path w="1740" h="2347" extrusionOk="0">
                  <a:moveTo>
                    <a:pt x="1" y="1"/>
                  </a:moveTo>
                  <a:lnTo>
                    <a:pt x="1" y="2346"/>
                  </a:lnTo>
                  <a:lnTo>
                    <a:pt x="1740" y="2346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4295325" y="2282050"/>
              <a:ext cx="43500" cy="58675"/>
            </a:xfrm>
            <a:custGeom>
              <a:avLst/>
              <a:gdLst/>
              <a:ahLst/>
              <a:cxnLst/>
              <a:rect l="l" t="t" r="r" b="b"/>
              <a:pathLst>
                <a:path w="1740" h="2347" extrusionOk="0">
                  <a:moveTo>
                    <a:pt x="0" y="1"/>
                  </a:moveTo>
                  <a:lnTo>
                    <a:pt x="0" y="2346"/>
                  </a:lnTo>
                  <a:lnTo>
                    <a:pt x="1740" y="2346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4370550" y="2370300"/>
              <a:ext cx="43500" cy="58675"/>
            </a:xfrm>
            <a:custGeom>
              <a:avLst/>
              <a:gdLst/>
              <a:ahLst/>
              <a:cxnLst/>
              <a:rect l="l" t="t" r="r" b="b"/>
              <a:pathLst>
                <a:path w="1740" h="2347" extrusionOk="0">
                  <a:moveTo>
                    <a:pt x="1" y="1"/>
                  </a:moveTo>
                  <a:lnTo>
                    <a:pt x="1" y="2346"/>
                  </a:lnTo>
                  <a:lnTo>
                    <a:pt x="1740" y="2346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4295325" y="2370300"/>
              <a:ext cx="43500" cy="58675"/>
            </a:xfrm>
            <a:custGeom>
              <a:avLst/>
              <a:gdLst/>
              <a:ahLst/>
              <a:cxnLst/>
              <a:rect l="l" t="t" r="r" b="b"/>
              <a:pathLst>
                <a:path w="1740" h="2347" extrusionOk="0">
                  <a:moveTo>
                    <a:pt x="0" y="1"/>
                  </a:moveTo>
                  <a:lnTo>
                    <a:pt x="0" y="2346"/>
                  </a:lnTo>
                  <a:lnTo>
                    <a:pt x="1740" y="2346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4370550" y="2458550"/>
              <a:ext cx="43500" cy="58675"/>
            </a:xfrm>
            <a:custGeom>
              <a:avLst/>
              <a:gdLst/>
              <a:ahLst/>
              <a:cxnLst/>
              <a:rect l="l" t="t" r="r" b="b"/>
              <a:pathLst>
                <a:path w="1740" h="2347" extrusionOk="0">
                  <a:moveTo>
                    <a:pt x="1" y="0"/>
                  </a:moveTo>
                  <a:lnTo>
                    <a:pt x="1" y="2346"/>
                  </a:lnTo>
                  <a:lnTo>
                    <a:pt x="1740" y="2346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4295325" y="2458550"/>
              <a:ext cx="43500" cy="58675"/>
            </a:xfrm>
            <a:custGeom>
              <a:avLst/>
              <a:gdLst/>
              <a:ahLst/>
              <a:cxnLst/>
              <a:rect l="l" t="t" r="r" b="b"/>
              <a:pathLst>
                <a:path w="1740" h="2347" extrusionOk="0">
                  <a:moveTo>
                    <a:pt x="0" y="0"/>
                  </a:moveTo>
                  <a:lnTo>
                    <a:pt x="0" y="2346"/>
                  </a:lnTo>
                  <a:lnTo>
                    <a:pt x="1740" y="2346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4370550" y="2546650"/>
              <a:ext cx="43500" cy="58675"/>
            </a:xfrm>
            <a:custGeom>
              <a:avLst/>
              <a:gdLst/>
              <a:ahLst/>
              <a:cxnLst/>
              <a:rect l="l" t="t" r="r" b="b"/>
              <a:pathLst>
                <a:path w="1740" h="2347" extrusionOk="0">
                  <a:moveTo>
                    <a:pt x="1" y="1"/>
                  </a:moveTo>
                  <a:lnTo>
                    <a:pt x="1" y="2347"/>
                  </a:lnTo>
                  <a:lnTo>
                    <a:pt x="1740" y="2347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4295325" y="2546650"/>
              <a:ext cx="43500" cy="58675"/>
            </a:xfrm>
            <a:custGeom>
              <a:avLst/>
              <a:gdLst/>
              <a:ahLst/>
              <a:cxnLst/>
              <a:rect l="l" t="t" r="r" b="b"/>
              <a:pathLst>
                <a:path w="1740" h="2347" extrusionOk="0">
                  <a:moveTo>
                    <a:pt x="0" y="1"/>
                  </a:moveTo>
                  <a:lnTo>
                    <a:pt x="0" y="2347"/>
                  </a:lnTo>
                  <a:lnTo>
                    <a:pt x="1740" y="2347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4370550" y="2637150"/>
              <a:ext cx="43500" cy="58525"/>
            </a:xfrm>
            <a:custGeom>
              <a:avLst/>
              <a:gdLst/>
              <a:ahLst/>
              <a:cxnLst/>
              <a:rect l="l" t="t" r="r" b="b"/>
              <a:pathLst>
                <a:path w="1740" h="2341" extrusionOk="0">
                  <a:moveTo>
                    <a:pt x="1" y="1"/>
                  </a:moveTo>
                  <a:lnTo>
                    <a:pt x="1" y="2341"/>
                  </a:lnTo>
                  <a:lnTo>
                    <a:pt x="1740" y="2341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4295325" y="2637150"/>
              <a:ext cx="43500" cy="58525"/>
            </a:xfrm>
            <a:custGeom>
              <a:avLst/>
              <a:gdLst/>
              <a:ahLst/>
              <a:cxnLst/>
              <a:rect l="l" t="t" r="r" b="b"/>
              <a:pathLst>
                <a:path w="1740" h="2341" extrusionOk="0">
                  <a:moveTo>
                    <a:pt x="0" y="1"/>
                  </a:moveTo>
                  <a:lnTo>
                    <a:pt x="0" y="2341"/>
                  </a:lnTo>
                  <a:lnTo>
                    <a:pt x="1740" y="2341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4370550" y="2727550"/>
              <a:ext cx="43500" cy="58650"/>
            </a:xfrm>
            <a:custGeom>
              <a:avLst/>
              <a:gdLst/>
              <a:ahLst/>
              <a:cxnLst/>
              <a:rect l="l" t="t" r="r" b="b"/>
              <a:pathLst>
                <a:path w="1740" h="2346" extrusionOk="0">
                  <a:moveTo>
                    <a:pt x="1" y="0"/>
                  </a:moveTo>
                  <a:lnTo>
                    <a:pt x="1" y="2346"/>
                  </a:lnTo>
                  <a:lnTo>
                    <a:pt x="1740" y="2346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4295325" y="2727550"/>
              <a:ext cx="43500" cy="58650"/>
            </a:xfrm>
            <a:custGeom>
              <a:avLst/>
              <a:gdLst/>
              <a:ahLst/>
              <a:cxnLst/>
              <a:rect l="l" t="t" r="r" b="b"/>
              <a:pathLst>
                <a:path w="1740" h="2346" extrusionOk="0">
                  <a:moveTo>
                    <a:pt x="0" y="0"/>
                  </a:moveTo>
                  <a:lnTo>
                    <a:pt x="0" y="2346"/>
                  </a:lnTo>
                  <a:lnTo>
                    <a:pt x="1740" y="2346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4370550" y="2817900"/>
              <a:ext cx="43500" cy="58675"/>
            </a:xfrm>
            <a:custGeom>
              <a:avLst/>
              <a:gdLst/>
              <a:ahLst/>
              <a:cxnLst/>
              <a:rect l="l" t="t" r="r" b="b"/>
              <a:pathLst>
                <a:path w="1740" h="2347" extrusionOk="0">
                  <a:moveTo>
                    <a:pt x="1" y="1"/>
                  </a:moveTo>
                  <a:lnTo>
                    <a:pt x="1" y="2346"/>
                  </a:lnTo>
                  <a:lnTo>
                    <a:pt x="1740" y="2346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4295325" y="2817900"/>
              <a:ext cx="43500" cy="58675"/>
            </a:xfrm>
            <a:custGeom>
              <a:avLst/>
              <a:gdLst/>
              <a:ahLst/>
              <a:cxnLst/>
              <a:rect l="l" t="t" r="r" b="b"/>
              <a:pathLst>
                <a:path w="1740" h="2347" extrusionOk="0">
                  <a:moveTo>
                    <a:pt x="0" y="1"/>
                  </a:moveTo>
                  <a:lnTo>
                    <a:pt x="0" y="2346"/>
                  </a:lnTo>
                  <a:lnTo>
                    <a:pt x="1740" y="2346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4370550" y="2908250"/>
              <a:ext cx="43500" cy="58675"/>
            </a:xfrm>
            <a:custGeom>
              <a:avLst/>
              <a:gdLst/>
              <a:ahLst/>
              <a:cxnLst/>
              <a:rect l="l" t="t" r="r" b="b"/>
              <a:pathLst>
                <a:path w="1740" h="2347" extrusionOk="0">
                  <a:moveTo>
                    <a:pt x="1" y="1"/>
                  </a:moveTo>
                  <a:lnTo>
                    <a:pt x="1" y="2346"/>
                  </a:lnTo>
                  <a:lnTo>
                    <a:pt x="1740" y="2346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4295325" y="2908250"/>
              <a:ext cx="43500" cy="58675"/>
            </a:xfrm>
            <a:custGeom>
              <a:avLst/>
              <a:gdLst/>
              <a:ahLst/>
              <a:cxnLst/>
              <a:rect l="l" t="t" r="r" b="b"/>
              <a:pathLst>
                <a:path w="1740" h="2347" extrusionOk="0">
                  <a:moveTo>
                    <a:pt x="0" y="1"/>
                  </a:moveTo>
                  <a:lnTo>
                    <a:pt x="0" y="2346"/>
                  </a:lnTo>
                  <a:lnTo>
                    <a:pt x="1740" y="2346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4370550" y="2999775"/>
              <a:ext cx="43500" cy="58525"/>
            </a:xfrm>
            <a:custGeom>
              <a:avLst/>
              <a:gdLst/>
              <a:ahLst/>
              <a:cxnLst/>
              <a:rect l="l" t="t" r="r" b="b"/>
              <a:pathLst>
                <a:path w="1740" h="2341" extrusionOk="0">
                  <a:moveTo>
                    <a:pt x="1" y="0"/>
                  </a:moveTo>
                  <a:lnTo>
                    <a:pt x="1" y="2340"/>
                  </a:lnTo>
                  <a:lnTo>
                    <a:pt x="1740" y="234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4295325" y="2999775"/>
              <a:ext cx="43500" cy="58525"/>
            </a:xfrm>
            <a:custGeom>
              <a:avLst/>
              <a:gdLst/>
              <a:ahLst/>
              <a:cxnLst/>
              <a:rect l="l" t="t" r="r" b="b"/>
              <a:pathLst>
                <a:path w="1740" h="2341" extrusionOk="0">
                  <a:moveTo>
                    <a:pt x="0" y="0"/>
                  </a:moveTo>
                  <a:lnTo>
                    <a:pt x="0" y="2340"/>
                  </a:lnTo>
                  <a:lnTo>
                    <a:pt x="1740" y="234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4370550" y="3090975"/>
              <a:ext cx="43500" cy="58675"/>
            </a:xfrm>
            <a:custGeom>
              <a:avLst/>
              <a:gdLst/>
              <a:ahLst/>
              <a:cxnLst/>
              <a:rect l="l" t="t" r="r" b="b"/>
              <a:pathLst>
                <a:path w="1740" h="2347" extrusionOk="0">
                  <a:moveTo>
                    <a:pt x="1" y="1"/>
                  </a:moveTo>
                  <a:lnTo>
                    <a:pt x="1" y="2346"/>
                  </a:lnTo>
                  <a:lnTo>
                    <a:pt x="1740" y="2346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4295325" y="3090975"/>
              <a:ext cx="43500" cy="58675"/>
            </a:xfrm>
            <a:custGeom>
              <a:avLst/>
              <a:gdLst/>
              <a:ahLst/>
              <a:cxnLst/>
              <a:rect l="l" t="t" r="r" b="b"/>
              <a:pathLst>
                <a:path w="1740" h="2347" extrusionOk="0">
                  <a:moveTo>
                    <a:pt x="0" y="1"/>
                  </a:moveTo>
                  <a:lnTo>
                    <a:pt x="0" y="2346"/>
                  </a:lnTo>
                  <a:lnTo>
                    <a:pt x="1740" y="2346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370550" y="3182350"/>
              <a:ext cx="43500" cy="58675"/>
            </a:xfrm>
            <a:custGeom>
              <a:avLst/>
              <a:gdLst/>
              <a:ahLst/>
              <a:cxnLst/>
              <a:rect l="l" t="t" r="r" b="b"/>
              <a:pathLst>
                <a:path w="1740" h="2347" extrusionOk="0">
                  <a:moveTo>
                    <a:pt x="1" y="1"/>
                  </a:moveTo>
                  <a:lnTo>
                    <a:pt x="1" y="2346"/>
                  </a:lnTo>
                  <a:lnTo>
                    <a:pt x="1740" y="2346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4295325" y="3182350"/>
              <a:ext cx="43500" cy="58675"/>
            </a:xfrm>
            <a:custGeom>
              <a:avLst/>
              <a:gdLst/>
              <a:ahLst/>
              <a:cxnLst/>
              <a:rect l="l" t="t" r="r" b="b"/>
              <a:pathLst>
                <a:path w="1740" h="2347" extrusionOk="0">
                  <a:moveTo>
                    <a:pt x="0" y="1"/>
                  </a:moveTo>
                  <a:lnTo>
                    <a:pt x="0" y="2346"/>
                  </a:lnTo>
                  <a:lnTo>
                    <a:pt x="1740" y="2346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4370550" y="3273700"/>
              <a:ext cx="43500" cy="58650"/>
            </a:xfrm>
            <a:custGeom>
              <a:avLst/>
              <a:gdLst/>
              <a:ahLst/>
              <a:cxnLst/>
              <a:rect l="l" t="t" r="r" b="b"/>
              <a:pathLst>
                <a:path w="1740" h="2346" extrusionOk="0">
                  <a:moveTo>
                    <a:pt x="1" y="0"/>
                  </a:moveTo>
                  <a:lnTo>
                    <a:pt x="1" y="2346"/>
                  </a:lnTo>
                  <a:lnTo>
                    <a:pt x="1740" y="2346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295325" y="3273700"/>
              <a:ext cx="43500" cy="58650"/>
            </a:xfrm>
            <a:custGeom>
              <a:avLst/>
              <a:gdLst/>
              <a:ahLst/>
              <a:cxnLst/>
              <a:rect l="l" t="t" r="r" b="b"/>
              <a:pathLst>
                <a:path w="1740" h="2346" extrusionOk="0">
                  <a:moveTo>
                    <a:pt x="0" y="0"/>
                  </a:moveTo>
                  <a:lnTo>
                    <a:pt x="0" y="2346"/>
                  </a:lnTo>
                  <a:lnTo>
                    <a:pt x="1740" y="2346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5270825" y="227400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0" y="0"/>
                  </a:moveTo>
                  <a:lnTo>
                    <a:pt x="0" y="1995"/>
                  </a:lnTo>
                  <a:lnTo>
                    <a:pt x="1740" y="199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5195450" y="227400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1" y="0"/>
                  </a:moveTo>
                  <a:lnTo>
                    <a:pt x="1" y="1995"/>
                  </a:lnTo>
                  <a:lnTo>
                    <a:pt x="1740" y="199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270825" y="2197225"/>
              <a:ext cx="43500" cy="49875"/>
            </a:xfrm>
            <a:custGeom>
              <a:avLst/>
              <a:gdLst/>
              <a:ahLst/>
              <a:cxnLst/>
              <a:rect l="l" t="t" r="r" b="b"/>
              <a:pathLst>
                <a:path w="1740" h="1995" extrusionOk="0">
                  <a:moveTo>
                    <a:pt x="0" y="1"/>
                  </a:moveTo>
                  <a:lnTo>
                    <a:pt x="0" y="1994"/>
                  </a:lnTo>
                  <a:lnTo>
                    <a:pt x="1740" y="1994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5195450" y="2197225"/>
              <a:ext cx="43500" cy="49875"/>
            </a:xfrm>
            <a:custGeom>
              <a:avLst/>
              <a:gdLst/>
              <a:ahLst/>
              <a:cxnLst/>
              <a:rect l="l" t="t" r="r" b="b"/>
              <a:pathLst>
                <a:path w="1740" h="1995" extrusionOk="0">
                  <a:moveTo>
                    <a:pt x="1" y="1"/>
                  </a:moveTo>
                  <a:lnTo>
                    <a:pt x="1" y="1994"/>
                  </a:lnTo>
                  <a:lnTo>
                    <a:pt x="1740" y="1994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5270825" y="212045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0" y="0"/>
                  </a:moveTo>
                  <a:lnTo>
                    <a:pt x="0" y="1995"/>
                  </a:lnTo>
                  <a:lnTo>
                    <a:pt x="1740" y="199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195450" y="212045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1" y="0"/>
                  </a:moveTo>
                  <a:lnTo>
                    <a:pt x="1" y="1995"/>
                  </a:lnTo>
                  <a:lnTo>
                    <a:pt x="1740" y="199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270825" y="2348925"/>
              <a:ext cx="43500" cy="49750"/>
            </a:xfrm>
            <a:custGeom>
              <a:avLst/>
              <a:gdLst/>
              <a:ahLst/>
              <a:cxnLst/>
              <a:rect l="l" t="t" r="r" b="b"/>
              <a:pathLst>
                <a:path w="1740" h="1990" extrusionOk="0">
                  <a:moveTo>
                    <a:pt x="0" y="0"/>
                  </a:moveTo>
                  <a:lnTo>
                    <a:pt x="0" y="1990"/>
                  </a:lnTo>
                  <a:lnTo>
                    <a:pt x="1740" y="199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5195450" y="2348925"/>
              <a:ext cx="43500" cy="49750"/>
            </a:xfrm>
            <a:custGeom>
              <a:avLst/>
              <a:gdLst/>
              <a:ahLst/>
              <a:cxnLst/>
              <a:rect l="l" t="t" r="r" b="b"/>
              <a:pathLst>
                <a:path w="1740" h="1990" extrusionOk="0">
                  <a:moveTo>
                    <a:pt x="1" y="0"/>
                  </a:moveTo>
                  <a:lnTo>
                    <a:pt x="1" y="1990"/>
                  </a:lnTo>
                  <a:lnTo>
                    <a:pt x="1740" y="199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5270825" y="2423700"/>
              <a:ext cx="43500" cy="49775"/>
            </a:xfrm>
            <a:custGeom>
              <a:avLst/>
              <a:gdLst/>
              <a:ahLst/>
              <a:cxnLst/>
              <a:rect l="l" t="t" r="r" b="b"/>
              <a:pathLst>
                <a:path w="1740" h="1991" extrusionOk="0">
                  <a:moveTo>
                    <a:pt x="0" y="1"/>
                  </a:moveTo>
                  <a:lnTo>
                    <a:pt x="0" y="1990"/>
                  </a:lnTo>
                  <a:lnTo>
                    <a:pt x="1740" y="1990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95450" y="2423700"/>
              <a:ext cx="43500" cy="49775"/>
            </a:xfrm>
            <a:custGeom>
              <a:avLst/>
              <a:gdLst/>
              <a:ahLst/>
              <a:cxnLst/>
              <a:rect l="l" t="t" r="r" b="b"/>
              <a:pathLst>
                <a:path w="1740" h="1991" extrusionOk="0">
                  <a:moveTo>
                    <a:pt x="1" y="1"/>
                  </a:moveTo>
                  <a:lnTo>
                    <a:pt x="1" y="1990"/>
                  </a:lnTo>
                  <a:lnTo>
                    <a:pt x="1740" y="1990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270825" y="2498625"/>
              <a:ext cx="43500" cy="49750"/>
            </a:xfrm>
            <a:custGeom>
              <a:avLst/>
              <a:gdLst/>
              <a:ahLst/>
              <a:cxnLst/>
              <a:rect l="l" t="t" r="r" b="b"/>
              <a:pathLst>
                <a:path w="1740" h="1990" extrusionOk="0">
                  <a:moveTo>
                    <a:pt x="0" y="1"/>
                  </a:moveTo>
                  <a:lnTo>
                    <a:pt x="0" y="1990"/>
                  </a:lnTo>
                  <a:lnTo>
                    <a:pt x="1740" y="1990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5195450" y="2498625"/>
              <a:ext cx="43500" cy="49750"/>
            </a:xfrm>
            <a:custGeom>
              <a:avLst/>
              <a:gdLst/>
              <a:ahLst/>
              <a:cxnLst/>
              <a:rect l="l" t="t" r="r" b="b"/>
              <a:pathLst>
                <a:path w="1740" h="1990" extrusionOk="0">
                  <a:moveTo>
                    <a:pt x="1" y="1"/>
                  </a:moveTo>
                  <a:lnTo>
                    <a:pt x="1" y="1990"/>
                  </a:lnTo>
                  <a:lnTo>
                    <a:pt x="1740" y="1990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5270825" y="257525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0" y="1"/>
                  </a:moveTo>
                  <a:lnTo>
                    <a:pt x="0" y="1995"/>
                  </a:lnTo>
                  <a:lnTo>
                    <a:pt x="1740" y="1995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5195450" y="257525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1" y="1"/>
                  </a:moveTo>
                  <a:lnTo>
                    <a:pt x="1" y="1995"/>
                  </a:lnTo>
                  <a:lnTo>
                    <a:pt x="1740" y="1995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5270825" y="2652175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740" y="1989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5195450" y="2652175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740" y="1989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5270825" y="272880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0" y="1"/>
                  </a:moveTo>
                  <a:lnTo>
                    <a:pt x="0" y="1995"/>
                  </a:lnTo>
                  <a:lnTo>
                    <a:pt x="1740" y="1995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5195450" y="2728800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1" y="1"/>
                  </a:moveTo>
                  <a:lnTo>
                    <a:pt x="1" y="1995"/>
                  </a:lnTo>
                  <a:lnTo>
                    <a:pt x="1740" y="1995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5270825" y="2805550"/>
              <a:ext cx="43500" cy="49775"/>
            </a:xfrm>
            <a:custGeom>
              <a:avLst/>
              <a:gdLst/>
              <a:ahLst/>
              <a:cxnLst/>
              <a:rect l="l" t="t" r="r" b="b"/>
              <a:pathLst>
                <a:path w="1740" h="1991" extrusionOk="0">
                  <a:moveTo>
                    <a:pt x="0" y="1"/>
                  </a:moveTo>
                  <a:lnTo>
                    <a:pt x="0" y="1990"/>
                  </a:lnTo>
                  <a:lnTo>
                    <a:pt x="1740" y="1990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5195450" y="2805550"/>
              <a:ext cx="43500" cy="49775"/>
            </a:xfrm>
            <a:custGeom>
              <a:avLst/>
              <a:gdLst/>
              <a:ahLst/>
              <a:cxnLst/>
              <a:rect l="l" t="t" r="r" b="b"/>
              <a:pathLst>
                <a:path w="1740" h="1991" extrusionOk="0">
                  <a:moveTo>
                    <a:pt x="1" y="1"/>
                  </a:moveTo>
                  <a:lnTo>
                    <a:pt x="1" y="1990"/>
                  </a:lnTo>
                  <a:lnTo>
                    <a:pt x="1740" y="1990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5270825" y="2883075"/>
              <a:ext cx="43500" cy="49850"/>
            </a:xfrm>
            <a:custGeom>
              <a:avLst/>
              <a:gdLst/>
              <a:ahLst/>
              <a:cxnLst/>
              <a:rect l="l" t="t" r="r" b="b"/>
              <a:pathLst>
                <a:path w="1740" h="1994" extrusionOk="0">
                  <a:moveTo>
                    <a:pt x="0" y="0"/>
                  </a:moveTo>
                  <a:lnTo>
                    <a:pt x="0" y="1994"/>
                  </a:lnTo>
                  <a:lnTo>
                    <a:pt x="1740" y="1994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5195450" y="2883075"/>
              <a:ext cx="43500" cy="49850"/>
            </a:xfrm>
            <a:custGeom>
              <a:avLst/>
              <a:gdLst/>
              <a:ahLst/>
              <a:cxnLst/>
              <a:rect l="l" t="t" r="r" b="b"/>
              <a:pathLst>
                <a:path w="1740" h="1994" extrusionOk="0">
                  <a:moveTo>
                    <a:pt x="1" y="0"/>
                  </a:moveTo>
                  <a:lnTo>
                    <a:pt x="1" y="1994"/>
                  </a:lnTo>
                  <a:lnTo>
                    <a:pt x="1740" y="1994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5270825" y="2960675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740" y="1989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5195450" y="2960675"/>
              <a:ext cx="43500" cy="49725"/>
            </a:xfrm>
            <a:custGeom>
              <a:avLst/>
              <a:gdLst/>
              <a:ahLst/>
              <a:cxnLst/>
              <a:rect l="l" t="t" r="r" b="b"/>
              <a:pathLst>
                <a:path w="1740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740" y="1989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5270825" y="3038150"/>
              <a:ext cx="43500" cy="49750"/>
            </a:xfrm>
            <a:custGeom>
              <a:avLst/>
              <a:gdLst/>
              <a:ahLst/>
              <a:cxnLst/>
              <a:rect l="l" t="t" r="r" b="b"/>
              <a:pathLst>
                <a:path w="1740" h="1990" extrusionOk="0">
                  <a:moveTo>
                    <a:pt x="0" y="0"/>
                  </a:moveTo>
                  <a:lnTo>
                    <a:pt x="0" y="1990"/>
                  </a:lnTo>
                  <a:lnTo>
                    <a:pt x="1740" y="199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5195450" y="3038150"/>
              <a:ext cx="43500" cy="49750"/>
            </a:xfrm>
            <a:custGeom>
              <a:avLst/>
              <a:gdLst/>
              <a:ahLst/>
              <a:cxnLst/>
              <a:rect l="l" t="t" r="r" b="b"/>
              <a:pathLst>
                <a:path w="1740" h="1990" extrusionOk="0">
                  <a:moveTo>
                    <a:pt x="1" y="0"/>
                  </a:moveTo>
                  <a:lnTo>
                    <a:pt x="1" y="1990"/>
                  </a:lnTo>
                  <a:lnTo>
                    <a:pt x="1740" y="199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5270825" y="3115625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0" y="0"/>
                  </a:moveTo>
                  <a:lnTo>
                    <a:pt x="0" y="1995"/>
                  </a:lnTo>
                  <a:lnTo>
                    <a:pt x="1740" y="199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5195450" y="3115625"/>
              <a:ext cx="43500" cy="49900"/>
            </a:xfrm>
            <a:custGeom>
              <a:avLst/>
              <a:gdLst/>
              <a:ahLst/>
              <a:cxnLst/>
              <a:rect l="l" t="t" r="r" b="b"/>
              <a:pathLst>
                <a:path w="1740" h="1996" extrusionOk="0">
                  <a:moveTo>
                    <a:pt x="1" y="0"/>
                  </a:moveTo>
                  <a:lnTo>
                    <a:pt x="1" y="1995"/>
                  </a:lnTo>
                  <a:lnTo>
                    <a:pt x="1740" y="199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6412900" y="1876850"/>
              <a:ext cx="799875" cy="216550"/>
            </a:xfrm>
            <a:custGeom>
              <a:avLst/>
              <a:gdLst/>
              <a:ahLst/>
              <a:cxnLst/>
              <a:rect l="l" t="t" r="r" b="b"/>
              <a:pathLst>
                <a:path w="31995" h="8662" extrusionOk="0">
                  <a:moveTo>
                    <a:pt x="8057" y="0"/>
                  </a:moveTo>
                  <a:cubicBezTo>
                    <a:pt x="3172" y="0"/>
                    <a:pt x="0" y="8662"/>
                    <a:pt x="0" y="8662"/>
                  </a:cubicBezTo>
                  <a:lnTo>
                    <a:pt x="31994" y="8662"/>
                  </a:lnTo>
                  <a:cubicBezTo>
                    <a:pt x="30775" y="6843"/>
                    <a:pt x="29305" y="6352"/>
                    <a:pt x="28074" y="6352"/>
                  </a:cubicBezTo>
                  <a:cubicBezTo>
                    <a:pt x="26632" y="6352"/>
                    <a:pt x="25518" y="7025"/>
                    <a:pt x="25518" y="7025"/>
                  </a:cubicBezTo>
                  <a:cubicBezTo>
                    <a:pt x="25518" y="7025"/>
                    <a:pt x="23172" y="2731"/>
                    <a:pt x="20465" y="2731"/>
                  </a:cubicBezTo>
                  <a:cubicBezTo>
                    <a:pt x="17761" y="2731"/>
                    <a:pt x="14464" y="5983"/>
                    <a:pt x="14464" y="5983"/>
                  </a:cubicBezTo>
                  <a:cubicBezTo>
                    <a:pt x="14464" y="5983"/>
                    <a:pt x="12940" y="0"/>
                    <a:pt x="805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6391200" y="1543975"/>
              <a:ext cx="373825" cy="121100"/>
            </a:xfrm>
            <a:custGeom>
              <a:avLst/>
              <a:gdLst/>
              <a:ahLst/>
              <a:cxnLst/>
              <a:rect l="l" t="t" r="r" b="b"/>
              <a:pathLst>
                <a:path w="14953" h="4844" extrusionOk="0">
                  <a:moveTo>
                    <a:pt x="5978" y="0"/>
                  </a:moveTo>
                  <a:cubicBezTo>
                    <a:pt x="3344" y="0"/>
                    <a:pt x="1" y="4844"/>
                    <a:pt x="1" y="4844"/>
                  </a:cubicBezTo>
                  <a:lnTo>
                    <a:pt x="14953" y="4844"/>
                  </a:lnTo>
                  <a:cubicBezTo>
                    <a:pt x="14953" y="4844"/>
                    <a:pt x="14664" y="2260"/>
                    <a:pt x="12952" y="1995"/>
                  </a:cubicBezTo>
                  <a:cubicBezTo>
                    <a:pt x="12811" y="1973"/>
                    <a:pt x="12668" y="1962"/>
                    <a:pt x="12526" y="1962"/>
                  </a:cubicBezTo>
                  <a:cubicBezTo>
                    <a:pt x="10948" y="1962"/>
                    <a:pt x="9388" y="3230"/>
                    <a:pt x="9388" y="3230"/>
                  </a:cubicBezTo>
                  <a:cubicBezTo>
                    <a:pt x="9388" y="3230"/>
                    <a:pt x="8607" y="0"/>
                    <a:pt x="597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4299175" y="1646775"/>
              <a:ext cx="728025" cy="237150"/>
            </a:xfrm>
            <a:custGeom>
              <a:avLst/>
              <a:gdLst/>
              <a:ahLst/>
              <a:cxnLst/>
              <a:rect l="l" t="t" r="r" b="b"/>
              <a:pathLst>
                <a:path w="29121" h="9486" extrusionOk="0">
                  <a:moveTo>
                    <a:pt x="8714" y="1"/>
                  </a:moveTo>
                  <a:cubicBezTo>
                    <a:pt x="8563" y="1"/>
                    <a:pt x="8410" y="10"/>
                    <a:pt x="8254" y="30"/>
                  </a:cubicBezTo>
                  <a:cubicBezTo>
                    <a:pt x="3988" y="574"/>
                    <a:pt x="0" y="9486"/>
                    <a:pt x="0" y="9486"/>
                  </a:cubicBezTo>
                  <a:lnTo>
                    <a:pt x="29121" y="9486"/>
                  </a:lnTo>
                  <a:cubicBezTo>
                    <a:pt x="28400" y="7386"/>
                    <a:pt x="27010" y="6846"/>
                    <a:pt x="25770" y="6846"/>
                  </a:cubicBezTo>
                  <a:cubicBezTo>
                    <a:pt x="24457" y="6846"/>
                    <a:pt x="23313" y="7452"/>
                    <a:pt x="23313" y="7452"/>
                  </a:cubicBezTo>
                  <a:cubicBezTo>
                    <a:pt x="23313" y="7452"/>
                    <a:pt x="21637" y="4109"/>
                    <a:pt x="19479" y="4109"/>
                  </a:cubicBezTo>
                  <a:cubicBezTo>
                    <a:pt x="17314" y="4109"/>
                    <a:pt x="14560" y="6641"/>
                    <a:pt x="14560" y="6641"/>
                  </a:cubicBezTo>
                  <a:cubicBezTo>
                    <a:pt x="14560" y="6641"/>
                    <a:pt x="12667" y="1"/>
                    <a:pt x="871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5227350" y="1314750"/>
              <a:ext cx="491775" cy="163525"/>
            </a:xfrm>
            <a:custGeom>
              <a:avLst/>
              <a:gdLst/>
              <a:ahLst/>
              <a:cxnLst/>
              <a:rect l="l" t="t" r="r" b="b"/>
              <a:pathLst>
                <a:path w="19671" h="6541" extrusionOk="0">
                  <a:moveTo>
                    <a:pt x="7135" y="1"/>
                  </a:moveTo>
                  <a:cubicBezTo>
                    <a:pt x="7104" y="1"/>
                    <a:pt x="7073" y="1"/>
                    <a:pt x="7042" y="2"/>
                  </a:cubicBezTo>
                  <a:cubicBezTo>
                    <a:pt x="3377" y="93"/>
                    <a:pt x="0" y="6541"/>
                    <a:pt x="0" y="6541"/>
                  </a:cubicBezTo>
                  <a:lnTo>
                    <a:pt x="19671" y="6541"/>
                  </a:lnTo>
                  <a:cubicBezTo>
                    <a:pt x="19130" y="4007"/>
                    <a:pt x="17868" y="3255"/>
                    <a:pt x="16559" y="3255"/>
                  </a:cubicBezTo>
                  <a:cubicBezTo>
                    <a:pt x="14646" y="3255"/>
                    <a:pt x="12634" y="4863"/>
                    <a:pt x="12634" y="4863"/>
                  </a:cubicBezTo>
                  <a:cubicBezTo>
                    <a:pt x="12634" y="4863"/>
                    <a:pt x="10741" y="1"/>
                    <a:pt x="7135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4190650" y="4124975"/>
              <a:ext cx="2711075" cy="291075"/>
            </a:xfrm>
            <a:custGeom>
              <a:avLst/>
              <a:gdLst/>
              <a:ahLst/>
              <a:cxnLst/>
              <a:rect l="l" t="t" r="r" b="b"/>
              <a:pathLst>
                <a:path w="108443" h="11643" extrusionOk="0">
                  <a:moveTo>
                    <a:pt x="54221" y="1"/>
                  </a:moveTo>
                  <a:cubicBezTo>
                    <a:pt x="24278" y="1"/>
                    <a:pt x="1" y="2607"/>
                    <a:pt x="1" y="5824"/>
                  </a:cubicBezTo>
                  <a:cubicBezTo>
                    <a:pt x="1" y="9038"/>
                    <a:pt x="24278" y="11643"/>
                    <a:pt x="54221" y="11643"/>
                  </a:cubicBezTo>
                  <a:cubicBezTo>
                    <a:pt x="84170" y="11643"/>
                    <a:pt x="108442" y="9038"/>
                    <a:pt x="108442" y="5824"/>
                  </a:cubicBezTo>
                  <a:cubicBezTo>
                    <a:pt x="108442" y="2607"/>
                    <a:pt x="84170" y="1"/>
                    <a:pt x="542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4196025" y="3854575"/>
              <a:ext cx="3119700" cy="7550"/>
            </a:xfrm>
            <a:custGeom>
              <a:avLst/>
              <a:gdLst/>
              <a:ahLst/>
              <a:cxnLst/>
              <a:rect l="l" t="t" r="r" b="b"/>
              <a:pathLst>
                <a:path w="124788" h="302" extrusionOk="0">
                  <a:moveTo>
                    <a:pt x="62398" y="1"/>
                  </a:moveTo>
                  <a:lnTo>
                    <a:pt x="31202" y="51"/>
                  </a:lnTo>
                  <a:lnTo>
                    <a:pt x="15598" y="80"/>
                  </a:lnTo>
                  <a:lnTo>
                    <a:pt x="1" y="153"/>
                  </a:lnTo>
                  <a:lnTo>
                    <a:pt x="15598" y="221"/>
                  </a:lnTo>
                  <a:lnTo>
                    <a:pt x="31202" y="250"/>
                  </a:lnTo>
                  <a:lnTo>
                    <a:pt x="62398" y="301"/>
                  </a:lnTo>
                  <a:lnTo>
                    <a:pt x="93592" y="250"/>
                  </a:lnTo>
                  <a:lnTo>
                    <a:pt x="109190" y="221"/>
                  </a:lnTo>
                  <a:lnTo>
                    <a:pt x="124788" y="153"/>
                  </a:lnTo>
                  <a:lnTo>
                    <a:pt x="109190" y="80"/>
                  </a:lnTo>
                  <a:lnTo>
                    <a:pt x="93592" y="51"/>
                  </a:lnTo>
                  <a:lnTo>
                    <a:pt x="6239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5671500" y="2163225"/>
              <a:ext cx="266475" cy="313650"/>
            </a:xfrm>
            <a:custGeom>
              <a:avLst/>
              <a:gdLst/>
              <a:ahLst/>
              <a:cxnLst/>
              <a:rect l="l" t="t" r="r" b="b"/>
              <a:pathLst>
                <a:path w="10659" h="12546" extrusionOk="0">
                  <a:moveTo>
                    <a:pt x="10543" y="0"/>
                  </a:moveTo>
                  <a:cubicBezTo>
                    <a:pt x="9065" y="0"/>
                    <a:pt x="7628" y="529"/>
                    <a:pt x="6324" y="1225"/>
                  </a:cubicBezTo>
                  <a:cubicBezTo>
                    <a:pt x="4987" y="1955"/>
                    <a:pt x="3792" y="2925"/>
                    <a:pt x="2806" y="4091"/>
                  </a:cubicBezTo>
                  <a:cubicBezTo>
                    <a:pt x="1831" y="5270"/>
                    <a:pt x="1089" y="6618"/>
                    <a:pt x="613" y="8069"/>
                  </a:cubicBezTo>
                  <a:cubicBezTo>
                    <a:pt x="393" y="8793"/>
                    <a:pt x="228" y="9530"/>
                    <a:pt x="126" y="10284"/>
                  </a:cubicBezTo>
                  <a:cubicBezTo>
                    <a:pt x="35" y="11032"/>
                    <a:pt x="1" y="11790"/>
                    <a:pt x="24" y="12545"/>
                  </a:cubicBezTo>
                  <a:cubicBezTo>
                    <a:pt x="76" y="11042"/>
                    <a:pt x="348" y="9559"/>
                    <a:pt x="829" y="8137"/>
                  </a:cubicBezTo>
                  <a:cubicBezTo>
                    <a:pt x="1327" y="6725"/>
                    <a:pt x="2069" y="5417"/>
                    <a:pt x="3026" y="4272"/>
                  </a:cubicBezTo>
                  <a:cubicBezTo>
                    <a:pt x="3991" y="3129"/>
                    <a:pt x="5141" y="2165"/>
                    <a:pt x="6433" y="1417"/>
                  </a:cubicBezTo>
                  <a:cubicBezTo>
                    <a:pt x="7079" y="1037"/>
                    <a:pt x="7758" y="726"/>
                    <a:pt x="8466" y="477"/>
                  </a:cubicBezTo>
                  <a:cubicBezTo>
                    <a:pt x="9169" y="211"/>
                    <a:pt x="9906" y="51"/>
                    <a:pt x="10659" y="1"/>
                  </a:cubicBezTo>
                  <a:cubicBezTo>
                    <a:pt x="10620" y="0"/>
                    <a:pt x="10582" y="0"/>
                    <a:pt x="10543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5620375" y="2163250"/>
              <a:ext cx="303300" cy="313750"/>
            </a:xfrm>
            <a:custGeom>
              <a:avLst/>
              <a:gdLst/>
              <a:ahLst/>
              <a:cxnLst/>
              <a:rect l="l" t="t" r="r" b="b"/>
              <a:pathLst>
                <a:path w="12132" h="12550" extrusionOk="0">
                  <a:moveTo>
                    <a:pt x="12131" y="0"/>
                  </a:moveTo>
                  <a:lnTo>
                    <a:pt x="12131" y="0"/>
                  </a:lnTo>
                  <a:cubicBezTo>
                    <a:pt x="10511" y="22"/>
                    <a:pt x="8920" y="396"/>
                    <a:pt x="7463" y="1099"/>
                  </a:cubicBezTo>
                  <a:cubicBezTo>
                    <a:pt x="5989" y="1768"/>
                    <a:pt x="4642" y="2686"/>
                    <a:pt x="3481" y="3813"/>
                  </a:cubicBezTo>
                  <a:cubicBezTo>
                    <a:pt x="2318" y="4951"/>
                    <a:pt x="1412" y="6316"/>
                    <a:pt x="806" y="7824"/>
                  </a:cubicBezTo>
                  <a:cubicBezTo>
                    <a:pt x="516" y="8578"/>
                    <a:pt x="307" y="9359"/>
                    <a:pt x="171" y="10152"/>
                  </a:cubicBezTo>
                  <a:cubicBezTo>
                    <a:pt x="47" y="10946"/>
                    <a:pt x="1" y="11744"/>
                    <a:pt x="24" y="12549"/>
                  </a:cubicBezTo>
                  <a:cubicBezTo>
                    <a:pt x="63" y="11750"/>
                    <a:pt x="160" y="10957"/>
                    <a:pt x="324" y="10170"/>
                  </a:cubicBezTo>
                  <a:cubicBezTo>
                    <a:pt x="482" y="9393"/>
                    <a:pt x="720" y="8635"/>
                    <a:pt x="1033" y="7903"/>
                  </a:cubicBezTo>
                  <a:cubicBezTo>
                    <a:pt x="1656" y="6441"/>
                    <a:pt x="2563" y="5121"/>
                    <a:pt x="3706" y="4017"/>
                  </a:cubicBezTo>
                  <a:cubicBezTo>
                    <a:pt x="4833" y="2906"/>
                    <a:pt x="6143" y="1988"/>
                    <a:pt x="7571" y="1297"/>
                  </a:cubicBezTo>
                  <a:cubicBezTo>
                    <a:pt x="8285" y="945"/>
                    <a:pt x="9022" y="657"/>
                    <a:pt x="9786" y="430"/>
                  </a:cubicBezTo>
                  <a:cubicBezTo>
                    <a:pt x="10545" y="192"/>
                    <a:pt x="11333" y="45"/>
                    <a:pt x="1213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5721250" y="2163250"/>
              <a:ext cx="210925" cy="313625"/>
            </a:xfrm>
            <a:custGeom>
              <a:avLst/>
              <a:gdLst/>
              <a:ahLst/>
              <a:cxnLst/>
              <a:rect l="l" t="t" r="r" b="b"/>
              <a:pathLst>
                <a:path w="8437" h="12545" extrusionOk="0">
                  <a:moveTo>
                    <a:pt x="8436" y="0"/>
                  </a:moveTo>
                  <a:lnTo>
                    <a:pt x="8436" y="0"/>
                  </a:lnTo>
                  <a:cubicBezTo>
                    <a:pt x="7746" y="6"/>
                    <a:pt x="7066" y="158"/>
                    <a:pt x="6436" y="448"/>
                  </a:cubicBezTo>
                  <a:cubicBezTo>
                    <a:pt x="5808" y="725"/>
                    <a:pt x="5207" y="1076"/>
                    <a:pt x="4658" y="1489"/>
                  </a:cubicBezTo>
                  <a:cubicBezTo>
                    <a:pt x="3552" y="2339"/>
                    <a:pt x="2618" y="3387"/>
                    <a:pt x="1899" y="4583"/>
                  </a:cubicBezTo>
                  <a:cubicBezTo>
                    <a:pt x="1213" y="5790"/>
                    <a:pt x="709" y="7093"/>
                    <a:pt x="414" y="8447"/>
                  </a:cubicBezTo>
                  <a:cubicBezTo>
                    <a:pt x="119" y="9790"/>
                    <a:pt x="0" y="11167"/>
                    <a:pt x="57" y="12544"/>
                  </a:cubicBezTo>
                  <a:lnTo>
                    <a:pt x="142" y="11524"/>
                  </a:lnTo>
                  <a:lnTo>
                    <a:pt x="176" y="11007"/>
                  </a:lnTo>
                  <a:cubicBezTo>
                    <a:pt x="187" y="10838"/>
                    <a:pt x="227" y="10674"/>
                    <a:pt x="249" y="10504"/>
                  </a:cubicBezTo>
                  <a:lnTo>
                    <a:pt x="403" y="9490"/>
                  </a:lnTo>
                  <a:lnTo>
                    <a:pt x="635" y="8499"/>
                  </a:lnTo>
                  <a:cubicBezTo>
                    <a:pt x="963" y="7178"/>
                    <a:pt x="1473" y="5915"/>
                    <a:pt x="2158" y="4742"/>
                  </a:cubicBezTo>
                  <a:cubicBezTo>
                    <a:pt x="2845" y="3570"/>
                    <a:pt x="3734" y="2532"/>
                    <a:pt x="4783" y="1671"/>
                  </a:cubicBezTo>
                  <a:cubicBezTo>
                    <a:pt x="5309" y="1240"/>
                    <a:pt x="5881" y="877"/>
                    <a:pt x="6493" y="578"/>
                  </a:cubicBezTo>
                  <a:cubicBezTo>
                    <a:pt x="7094" y="254"/>
                    <a:pt x="7756" y="61"/>
                    <a:pt x="8436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5773675" y="2163250"/>
              <a:ext cx="157225" cy="313450"/>
            </a:xfrm>
            <a:custGeom>
              <a:avLst/>
              <a:gdLst/>
              <a:ahLst/>
              <a:cxnLst/>
              <a:rect l="l" t="t" r="r" b="b"/>
              <a:pathLst>
                <a:path w="6289" h="12538" extrusionOk="0">
                  <a:moveTo>
                    <a:pt x="6289" y="0"/>
                  </a:moveTo>
                  <a:cubicBezTo>
                    <a:pt x="6135" y="0"/>
                    <a:pt x="5976" y="11"/>
                    <a:pt x="5819" y="27"/>
                  </a:cubicBezTo>
                  <a:cubicBezTo>
                    <a:pt x="5659" y="74"/>
                    <a:pt x="5507" y="95"/>
                    <a:pt x="5359" y="152"/>
                  </a:cubicBezTo>
                  <a:lnTo>
                    <a:pt x="4922" y="340"/>
                  </a:lnTo>
                  <a:lnTo>
                    <a:pt x="4504" y="578"/>
                  </a:lnTo>
                  <a:cubicBezTo>
                    <a:pt x="3971" y="929"/>
                    <a:pt x="3489" y="1348"/>
                    <a:pt x="3070" y="1829"/>
                  </a:cubicBezTo>
                  <a:cubicBezTo>
                    <a:pt x="2237" y="2799"/>
                    <a:pt x="1580" y="3903"/>
                    <a:pt x="1122" y="5099"/>
                  </a:cubicBezTo>
                  <a:cubicBezTo>
                    <a:pt x="662" y="6277"/>
                    <a:pt x="345" y="7513"/>
                    <a:pt x="181" y="8764"/>
                  </a:cubicBezTo>
                  <a:cubicBezTo>
                    <a:pt x="73" y="9388"/>
                    <a:pt x="50" y="10022"/>
                    <a:pt x="0" y="10651"/>
                  </a:cubicBezTo>
                  <a:lnTo>
                    <a:pt x="0" y="11598"/>
                  </a:lnTo>
                  <a:lnTo>
                    <a:pt x="0" y="12537"/>
                  </a:lnTo>
                  <a:cubicBezTo>
                    <a:pt x="56" y="11286"/>
                    <a:pt x="192" y="10039"/>
                    <a:pt x="401" y="8805"/>
                  </a:cubicBezTo>
                  <a:lnTo>
                    <a:pt x="487" y="8340"/>
                  </a:lnTo>
                  <a:cubicBezTo>
                    <a:pt x="515" y="8181"/>
                    <a:pt x="544" y="8034"/>
                    <a:pt x="583" y="7880"/>
                  </a:cubicBezTo>
                  <a:lnTo>
                    <a:pt x="798" y="6974"/>
                  </a:lnTo>
                  <a:cubicBezTo>
                    <a:pt x="877" y="6674"/>
                    <a:pt x="986" y="6379"/>
                    <a:pt x="1076" y="6078"/>
                  </a:cubicBezTo>
                  <a:cubicBezTo>
                    <a:pt x="1167" y="5785"/>
                    <a:pt x="1274" y="5490"/>
                    <a:pt x="1399" y="5207"/>
                  </a:cubicBezTo>
                  <a:cubicBezTo>
                    <a:pt x="1836" y="4039"/>
                    <a:pt x="2459" y="2951"/>
                    <a:pt x="3240" y="1988"/>
                  </a:cubicBezTo>
                  <a:cubicBezTo>
                    <a:pt x="3631" y="1501"/>
                    <a:pt x="4085" y="1070"/>
                    <a:pt x="4582" y="707"/>
                  </a:cubicBezTo>
                  <a:cubicBezTo>
                    <a:pt x="5082" y="317"/>
                    <a:pt x="5670" y="74"/>
                    <a:pt x="6289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5814025" y="2163225"/>
              <a:ext cx="118150" cy="313475"/>
            </a:xfrm>
            <a:custGeom>
              <a:avLst/>
              <a:gdLst/>
              <a:ahLst/>
              <a:cxnLst/>
              <a:rect l="l" t="t" r="r" b="b"/>
              <a:pathLst>
                <a:path w="4726" h="12539" extrusionOk="0">
                  <a:moveTo>
                    <a:pt x="4694" y="1"/>
                  </a:moveTo>
                  <a:cubicBezTo>
                    <a:pt x="4405" y="1"/>
                    <a:pt x="4128" y="91"/>
                    <a:pt x="3893" y="250"/>
                  </a:cubicBezTo>
                  <a:cubicBezTo>
                    <a:pt x="3643" y="420"/>
                    <a:pt x="3417" y="619"/>
                    <a:pt x="3219" y="844"/>
                  </a:cubicBezTo>
                  <a:cubicBezTo>
                    <a:pt x="2827" y="1293"/>
                    <a:pt x="2487" y="1780"/>
                    <a:pt x="2210" y="2301"/>
                  </a:cubicBezTo>
                  <a:cubicBezTo>
                    <a:pt x="1650" y="3343"/>
                    <a:pt x="1208" y="4437"/>
                    <a:pt x="884" y="5569"/>
                  </a:cubicBezTo>
                  <a:cubicBezTo>
                    <a:pt x="555" y="6703"/>
                    <a:pt x="324" y="7859"/>
                    <a:pt x="176" y="9026"/>
                  </a:cubicBezTo>
                  <a:cubicBezTo>
                    <a:pt x="108" y="9609"/>
                    <a:pt x="52" y="10193"/>
                    <a:pt x="29" y="10783"/>
                  </a:cubicBezTo>
                  <a:cubicBezTo>
                    <a:pt x="6" y="11372"/>
                    <a:pt x="0" y="11949"/>
                    <a:pt x="29" y="12538"/>
                  </a:cubicBezTo>
                  <a:cubicBezTo>
                    <a:pt x="91" y="11377"/>
                    <a:pt x="210" y="10210"/>
                    <a:pt x="397" y="9060"/>
                  </a:cubicBezTo>
                  <a:cubicBezTo>
                    <a:pt x="578" y="7910"/>
                    <a:pt x="834" y="6771"/>
                    <a:pt x="1161" y="5655"/>
                  </a:cubicBezTo>
                  <a:cubicBezTo>
                    <a:pt x="1467" y="4533"/>
                    <a:pt x="1887" y="3445"/>
                    <a:pt x="2403" y="2408"/>
                  </a:cubicBezTo>
                  <a:cubicBezTo>
                    <a:pt x="2657" y="1887"/>
                    <a:pt x="2963" y="1395"/>
                    <a:pt x="3321" y="935"/>
                  </a:cubicBezTo>
                  <a:cubicBezTo>
                    <a:pt x="3502" y="708"/>
                    <a:pt x="3705" y="504"/>
                    <a:pt x="3933" y="329"/>
                  </a:cubicBezTo>
                  <a:cubicBezTo>
                    <a:pt x="4158" y="148"/>
                    <a:pt x="4437" y="28"/>
                    <a:pt x="4725" y="1"/>
                  </a:cubicBezTo>
                  <a:cubicBezTo>
                    <a:pt x="4715" y="1"/>
                    <a:pt x="4704" y="1"/>
                    <a:pt x="4694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5863175" y="2163250"/>
              <a:ext cx="60500" cy="313625"/>
            </a:xfrm>
            <a:custGeom>
              <a:avLst/>
              <a:gdLst/>
              <a:ahLst/>
              <a:cxnLst/>
              <a:rect l="l" t="t" r="r" b="b"/>
              <a:pathLst>
                <a:path w="2420" h="12545" extrusionOk="0">
                  <a:moveTo>
                    <a:pt x="2419" y="0"/>
                  </a:moveTo>
                  <a:cubicBezTo>
                    <a:pt x="2278" y="6"/>
                    <a:pt x="2142" y="74"/>
                    <a:pt x="2051" y="186"/>
                  </a:cubicBezTo>
                  <a:cubicBezTo>
                    <a:pt x="1967" y="294"/>
                    <a:pt x="1886" y="408"/>
                    <a:pt x="1818" y="526"/>
                  </a:cubicBezTo>
                  <a:cubicBezTo>
                    <a:pt x="1682" y="764"/>
                    <a:pt x="1570" y="1013"/>
                    <a:pt x="1468" y="1269"/>
                  </a:cubicBezTo>
                  <a:cubicBezTo>
                    <a:pt x="1274" y="1779"/>
                    <a:pt x="1111" y="2300"/>
                    <a:pt x="975" y="2827"/>
                  </a:cubicBezTo>
                  <a:cubicBezTo>
                    <a:pt x="703" y="3881"/>
                    <a:pt x="499" y="4951"/>
                    <a:pt x="351" y="6028"/>
                  </a:cubicBezTo>
                  <a:cubicBezTo>
                    <a:pt x="210" y="7110"/>
                    <a:pt x="108" y="8175"/>
                    <a:pt x="57" y="9274"/>
                  </a:cubicBezTo>
                  <a:cubicBezTo>
                    <a:pt x="6" y="10374"/>
                    <a:pt x="0" y="11462"/>
                    <a:pt x="57" y="12544"/>
                  </a:cubicBezTo>
                  <a:cubicBezTo>
                    <a:pt x="97" y="12000"/>
                    <a:pt x="131" y="11462"/>
                    <a:pt x="159" y="10923"/>
                  </a:cubicBezTo>
                  <a:cubicBezTo>
                    <a:pt x="193" y="10379"/>
                    <a:pt x="238" y="9841"/>
                    <a:pt x="283" y="9302"/>
                  </a:cubicBezTo>
                  <a:cubicBezTo>
                    <a:pt x="385" y="8227"/>
                    <a:pt x="510" y="7155"/>
                    <a:pt x="652" y="6085"/>
                  </a:cubicBezTo>
                  <a:cubicBezTo>
                    <a:pt x="793" y="5014"/>
                    <a:pt x="981" y="3949"/>
                    <a:pt x="1201" y="2895"/>
                  </a:cubicBezTo>
                  <a:cubicBezTo>
                    <a:pt x="1308" y="2362"/>
                    <a:pt x="1444" y="1841"/>
                    <a:pt x="1609" y="1331"/>
                  </a:cubicBezTo>
                  <a:cubicBezTo>
                    <a:pt x="1689" y="1070"/>
                    <a:pt x="1791" y="821"/>
                    <a:pt x="1904" y="571"/>
                  </a:cubicBezTo>
                  <a:cubicBezTo>
                    <a:pt x="1961" y="453"/>
                    <a:pt x="2029" y="340"/>
                    <a:pt x="2108" y="231"/>
                  </a:cubicBezTo>
                  <a:cubicBezTo>
                    <a:pt x="2171" y="113"/>
                    <a:pt x="2289" y="27"/>
                    <a:pt x="2419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9"/>
            <p:cNvSpPr/>
            <p:nvPr/>
          </p:nvSpPr>
          <p:spPr>
            <a:xfrm>
              <a:off x="5919850" y="2163250"/>
              <a:ext cx="7650" cy="312175"/>
            </a:xfrm>
            <a:custGeom>
              <a:avLst/>
              <a:gdLst/>
              <a:ahLst/>
              <a:cxnLst/>
              <a:rect l="l" t="t" r="r" b="b"/>
              <a:pathLst>
                <a:path w="306" h="12487" extrusionOk="0">
                  <a:moveTo>
                    <a:pt x="152" y="0"/>
                  </a:moveTo>
                  <a:cubicBezTo>
                    <a:pt x="90" y="1036"/>
                    <a:pt x="68" y="2079"/>
                    <a:pt x="39" y="3121"/>
                  </a:cubicBezTo>
                  <a:cubicBezTo>
                    <a:pt x="6" y="4164"/>
                    <a:pt x="0" y="5201"/>
                    <a:pt x="6" y="6243"/>
                  </a:cubicBezTo>
                  <a:cubicBezTo>
                    <a:pt x="6" y="7286"/>
                    <a:pt x="11" y="8329"/>
                    <a:pt x="39" y="9365"/>
                  </a:cubicBezTo>
                  <a:lnTo>
                    <a:pt x="79" y="10929"/>
                  </a:lnTo>
                  <a:cubicBezTo>
                    <a:pt x="102" y="11449"/>
                    <a:pt x="118" y="11972"/>
                    <a:pt x="152" y="12487"/>
                  </a:cubicBezTo>
                  <a:cubicBezTo>
                    <a:pt x="186" y="11972"/>
                    <a:pt x="197" y="11449"/>
                    <a:pt x="226" y="10929"/>
                  </a:cubicBezTo>
                  <a:lnTo>
                    <a:pt x="265" y="9365"/>
                  </a:lnTo>
                  <a:cubicBezTo>
                    <a:pt x="299" y="8322"/>
                    <a:pt x="306" y="7286"/>
                    <a:pt x="299" y="6243"/>
                  </a:cubicBezTo>
                  <a:cubicBezTo>
                    <a:pt x="294" y="5201"/>
                    <a:pt x="288" y="4164"/>
                    <a:pt x="265" y="3121"/>
                  </a:cubicBezTo>
                  <a:cubicBezTo>
                    <a:pt x="243" y="2079"/>
                    <a:pt x="209" y="1036"/>
                    <a:pt x="15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9"/>
            <p:cNvSpPr/>
            <p:nvPr/>
          </p:nvSpPr>
          <p:spPr>
            <a:xfrm>
              <a:off x="6630600" y="2163225"/>
              <a:ext cx="266425" cy="313775"/>
            </a:xfrm>
            <a:custGeom>
              <a:avLst/>
              <a:gdLst/>
              <a:ahLst/>
              <a:cxnLst/>
              <a:rect l="l" t="t" r="r" b="b"/>
              <a:pathLst>
                <a:path w="10657" h="12551" extrusionOk="0">
                  <a:moveTo>
                    <a:pt x="116" y="0"/>
                  </a:moveTo>
                  <a:cubicBezTo>
                    <a:pt x="77" y="0"/>
                    <a:pt x="39" y="0"/>
                    <a:pt x="0" y="1"/>
                  </a:cubicBezTo>
                  <a:cubicBezTo>
                    <a:pt x="753" y="51"/>
                    <a:pt x="1496" y="211"/>
                    <a:pt x="2204" y="477"/>
                  </a:cubicBezTo>
                  <a:cubicBezTo>
                    <a:pt x="2913" y="726"/>
                    <a:pt x="3593" y="1037"/>
                    <a:pt x="4239" y="1417"/>
                  </a:cubicBezTo>
                  <a:cubicBezTo>
                    <a:pt x="5524" y="2165"/>
                    <a:pt x="6674" y="3134"/>
                    <a:pt x="7626" y="4278"/>
                  </a:cubicBezTo>
                  <a:cubicBezTo>
                    <a:pt x="8583" y="5423"/>
                    <a:pt x="9331" y="6732"/>
                    <a:pt x="9824" y="8142"/>
                  </a:cubicBezTo>
                  <a:cubicBezTo>
                    <a:pt x="10306" y="9564"/>
                    <a:pt x="10578" y="11049"/>
                    <a:pt x="10629" y="12550"/>
                  </a:cubicBezTo>
                  <a:cubicBezTo>
                    <a:pt x="10657" y="11797"/>
                    <a:pt x="10623" y="11037"/>
                    <a:pt x="10533" y="10289"/>
                  </a:cubicBezTo>
                  <a:cubicBezTo>
                    <a:pt x="10431" y="9536"/>
                    <a:pt x="10266" y="8793"/>
                    <a:pt x="10039" y="8069"/>
                  </a:cubicBezTo>
                  <a:cubicBezTo>
                    <a:pt x="9569" y="6612"/>
                    <a:pt x="8828" y="5263"/>
                    <a:pt x="7853" y="4086"/>
                  </a:cubicBezTo>
                  <a:cubicBezTo>
                    <a:pt x="6867" y="2918"/>
                    <a:pt x="5672" y="1950"/>
                    <a:pt x="4328" y="1218"/>
                  </a:cubicBezTo>
                  <a:cubicBezTo>
                    <a:pt x="3031" y="529"/>
                    <a:pt x="1594" y="0"/>
                    <a:pt x="116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>
              <a:off x="6644900" y="2163250"/>
              <a:ext cx="302975" cy="313625"/>
            </a:xfrm>
            <a:custGeom>
              <a:avLst/>
              <a:gdLst/>
              <a:ahLst/>
              <a:cxnLst/>
              <a:rect l="l" t="t" r="r" b="b"/>
              <a:pathLst>
                <a:path w="12119" h="12545" extrusionOk="0">
                  <a:moveTo>
                    <a:pt x="1" y="0"/>
                  </a:moveTo>
                  <a:cubicBezTo>
                    <a:pt x="793" y="45"/>
                    <a:pt x="1575" y="186"/>
                    <a:pt x="2334" y="424"/>
                  </a:cubicBezTo>
                  <a:cubicBezTo>
                    <a:pt x="3099" y="652"/>
                    <a:pt x="3842" y="940"/>
                    <a:pt x="4550" y="1292"/>
                  </a:cubicBezTo>
                  <a:cubicBezTo>
                    <a:pt x="5984" y="1983"/>
                    <a:pt x="7286" y="2901"/>
                    <a:pt x="8413" y="4011"/>
                  </a:cubicBezTo>
                  <a:cubicBezTo>
                    <a:pt x="9558" y="5116"/>
                    <a:pt x="10471" y="6436"/>
                    <a:pt x="11088" y="7898"/>
                  </a:cubicBezTo>
                  <a:cubicBezTo>
                    <a:pt x="11400" y="8628"/>
                    <a:pt x="11637" y="9388"/>
                    <a:pt x="11802" y="10164"/>
                  </a:cubicBezTo>
                  <a:cubicBezTo>
                    <a:pt x="11961" y="10952"/>
                    <a:pt x="12056" y="11744"/>
                    <a:pt x="12097" y="12544"/>
                  </a:cubicBezTo>
                  <a:cubicBezTo>
                    <a:pt x="12119" y="11739"/>
                    <a:pt x="12069" y="10939"/>
                    <a:pt x="11954" y="10147"/>
                  </a:cubicBezTo>
                  <a:cubicBezTo>
                    <a:pt x="11818" y="9349"/>
                    <a:pt x="11603" y="8572"/>
                    <a:pt x="11308" y="7819"/>
                  </a:cubicBezTo>
                  <a:cubicBezTo>
                    <a:pt x="10709" y="6311"/>
                    <a:pt x="9802" y="4940"/>
                    <a:pt x="8635" y="3808"/>
                  </a:cubicBezTo>
                  <a:cubicBezTo>
                    <a:pt x="7479" y="2679"/>
                    <a:pt x="6130" y="1761"/>
                    <a:pt x="4658" y="1093"/>
                  </a:cubicBezTo>
                  <a:cubicBezTo>
                    <a:pt x="3201" y="396"/>
                    <a:pt x="1615" y="16"/>
                    <a:pt x="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>
              <a:off x="6636400" y="2163250"/>
              <a:ext cx="210650" cy="313750"/>
            </a:xfrm>
            <a:custGeom>
              <a:avLst/>
              <a:gdLst/>
              <a:ahLst/>
              <a:cxnLst/>
              <a:rect l="l" t="t" r="r" b="b"/>
              <a:pathLst>
                <a:path w="8426" h="12550" extrusionOk="0">
                  <a:moveTo>
                    <a:pt x="1" y="0"/>
                  </a:moveTo>
                  <a:cubicBezTo>
                    <a:pt x="681" y="61"/>
                    <a:pt x="1337" y="260"/>
                    <a:pt x="1938" y="584"/>
                  </a:cubicBezTo>
                  <a:cubicBezTo>
                    <a:pt x="2545" y="884"/>
                    <a:pt x="3116" y="1251"/>
                    <a:pt x="3643" y="1677"/>
                  </a:cubicBezTo>
                  <a:cubicBezTo>
                    <a:pt x="4692" y="2538"/>
                    <a:pt x="5581" y="3575"/>
                    <a:pt x="6266" y="4747"/>
                  </a:cubicBezTo>
                  <a:cubicBezTo>
                    <a:pt x="6952" y="5921"/>
                    <a:pt x="7462" y="7184"/>
                    <a:pt x="7791" y="8504"/>
                  </a:cubicBezTo>
                  <a:lnTo>
                    <a:pt x="8023" y="9495"/>
                  </a:lnTo>
                  <a:lnTo>
                    <a:pt x="8176" y="10510"/>
                  </a:lnTo>
                  <a:cubicBezTo>
                    <a:pt x="8199" y="10680"/>
                    <a:pt x="8233" y="10844"/>
                    <a:pt x="8249" y="11014"/>
                  </a:cubicBezTo>
                  <a:lnTo>
                    <a:pt x="8290" y="11530"/>
                  </a:lnTo>
                  <a:lnTo>
                    <a:pt x="8369" y="12549"/>
                  </a:lnTo>
                  <a:cubicBezTo>
                    <a:pt x="8426" y="11172"/>
                    <a:pt x="8306" y="9796"/>
                    <a:pt x="8011" y="8452"/>
                  </a:cubicBezTo>
                  <a:cubicBezTo>
                    <a:pt x="7717" y="7093"/>
                    <a:pt x="7213" y="5796"/>
                    <a:pt x="6528" y="4589"/>
                  </a:cubicBezTo>
                  <a:cubicBezTo>
                    <a:pt x="5814" y="3393"/>
                    <a:pt x="4884" y="2346"/>
                    <a:pt x="3785" y="1489"/>
                  </a:cubicBezTo>
                  <a:cubicBezTo>
                    <a:pt x="3236" y="1076"/>
                    <a:pt x="2635" y="725"/>
                    <a:pt x="2006" y="448"/>
                  </a:cubicBezTo>
                  <a:cubicBezTo>
                    <a:pt x="1377" y="158"/>
                    <a:pt x="691" y="6"/>
                    <a:pt x="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>
              <a:off x="6637525" y="2163250"/>
              <a:ext cx="157950" cy="313875"/>
            </a:xfrm>
            <a:custGeom>
              <a:avLst/>
              <a:gdLst/>
              <a:ahLst/>
              <a:cxnLst/>
              <a:rect l="l" t="t" r="r" b="b"/>
              <a:pathLst>
                <a:path w="6318" h="12555" extrusionOk="0">
                  <a:moveTo>
                    <a:pt x="1" y="0"/>
                  </a:moveTo>
                  <a:cubicBezTo>
                    <a:pt x="623" y="79"/>
                    <a:pt x="1213" y="328"/>
                    <a:pt x="1700" y="719"/>
                  </a:cubicBezTo>
                  <a:cubicBezTo>
                    <a:pt x="2210" y="1081"/>
                    <a:pt x="2658" y="1512"/>
                    <a:pt x="3049" y="1999"/>
                  </a:cubicBezTo>
                  <a:cubicBezTo>
                    <a:pt x="3831" y="2969"/>
                    <a:pt x="4454" y="4056"/>
                    <a:pt x="4890" y="5218"/>
                  </a:cubicBezTo>
                  <a:cubicBezTo>
                    <a:pt x="5015" y="5507"/>
                    <a:pt x="5123" y="5796"/>
                    <a:pt x="5213" y="6096"/>
                  </a:cubicBezTo>
                  <a:cubicBezTo>
                    <a:pt x="5304" y="6391"/>
                    <a:pt x="5411" y="6690"/>
                    <a:pt x="5491" y="6985"/>
                  </a:cubicBezTo>
                  <a:lnTo>
                    <a:pt x="5706" y="7898"/>
                  </a:lnTo>
                  <a:cubicBezTo>
                    <a:pt x="5746" y="8062"/>
                    <a:pt x="5780" y="8204"/>
                    <a:pt x="5803" y="8356"/>
                  </a:cubicBezTo>
                  <a:lnTo>
                    <a:pt x="5882" y="8816"/>
                  </a:lnTo>
                  <a:cubicBezTo>
                    <a:pt x="6096" y="10056"/>
                    <a:pt x="6232" y="11303"/>
                    <a:pt x="6289" y="12555"/>
                  </a:cubicBezTo>
                  <a:lnTo>
                    <a:pt x="6289" y="11614"/>
                  </a:lnTo>
                  <a:cubicBezTo>
                    <a:pt x="6289" y="11297"/>
                    <a:pt x="6318" y="10980"/>
                    <a:pt x="6289" y="10662"/>
                  </a:cubicBezTo>
                  <a:cubicBezTo>
                    <a:pt x="6245" y="10039"/>
                    <a:pt x="6216" y="9404"/>
                    <a:pt x="6114" y="8782"/>
                  </a:cubicBezTo>
                  <a:cubicBezTo>
                    <a:pt x="5950" y="7524"/>
                    <a:pt x="5633" y="6289"/>
                    <a:pt x="5173" y="5105"/>
                  </a:cubicBezTo>
                  <a:cubicBezTo>
                    <a:pt x="4715" y="3915"/>
                    <a:pt x="4057" y="2804"/>
                    <a:pt x="3225" y="1836"/>
                  </a:cubicBezTo>
                  <a:cubicBezTo>
                    <a:pt x="2806" y="1360"/>
                    <a:pt x="2318" y="934"/>
                    <a:pt x="1786" y="589"/>
                  </a:cubicBezTo>
                  <a:lnTo>
                    <a:pt x="1371" y="351"/>
                  </a:lnTo>
                  <a:lnTo>
                    <a:pt x="929" y="163"/>
                  </a:lnTo>
                  <a:cubicBezTo>
                    <a:pt x="782" y="113"/>
                    <a:pt x="630" y="74"/>
                    <a:pt x="471" y="40"/>
                  </a:cubicBezTo>
                  <a:cubicBezTo>
                    <a:pt x="317" y="16"/>
                    <a:pt x="160" y="0"/>
                    <a:pt x="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>
              <a:off x="6636400" y="2163250"/>
              <a:ext cx="118300" cy="313875"/>
            </a:xfrm>
            <a:custGeom>
              <a:avLst/>
              <a:gdLst/>
              <a:ahLst/>
              <a:cxnLst/>
              <a:rect l="l" t="t" r="r" b="b"/>
              <a:pathLst>
                <a:path w="4732" h="12555" extrusionOk="0">
                  <a:moveTo>
                    <a:pt x="1" y="0"/>
                  </a:moveTo>
                  <a:cubicBezTo>
                    <a:pt x="294" y="34"/>
                    <a:pt x="573" y="152"/>
                    <a:pt x="804" y="346"/>
                  </a:cubicBezTo>
                  <a:cubicBezTo>
                    <a:pt x="1026" y="521"/>
                    <a:pt x="1224" y="725"/>
                    <a:pt x="1400" y="957"/>
                  </a:cubicBezTo>
                  <a:cubicBezTo>
                    <a:pt x="1756" y="1410"/>
                    <a:pt x="2069" y="1904"/>
                    <a:pt x="2318" y="2425"/>
                  </a:cubicBezTo>
                  <a:cubicBezTo>
                    <a:pt x="2838" y="3461"/>
                    <a:pt x="3259" y="4549"/>
                    <a:pt x="3570" y="5665"/>
                  </a:cubicBezTo>
                  <a:cubicBezTo>
                    <a:pt x="3898" y="6781"/>
                    <a:pt x="4153" y="7921"/>
                    <a:pt x="4334" y="9070"/>
                  </a:cubicBezTo>
                  <a:cubicBezTo>
                    <a:pt x="4516" y="10220"/>
                    <a:pt x="4640" y="11388"/>
                    <a:pt x="4697" y="12555"/>
                  </a:cubicBezTo>
                  <a:cubicBezTo>
                    <a:pt x="4720" y="11982"/>
                    <a:pt x="4731" y="11376"/>
                    <a:pt x="4697" y="10793"/>
                  </a:cubicBezTo>
                  <a:cubicBezTo>
                    <a:pt x="4669" y="10209"/>
                    <a:pt x="4624" y="9631"/>
                    <a:pt x="4550" y="9036"/>
                  </a:cubicBezTo>
                  <a:cubicBezTo>
                    <a:pt x="4402" y="7869"/>
                    <a:pt x="4170" y="6713"/>
                    <a:pt x="3847" y="5581"/>
                  </a:cubicBezTo>
                  <a:cubicBezTo>
                    <a:pt x="3518" y="4447"/>
                    <a:pt x="3076" y="3353"/>
                    <a:pt x="2516" y="2312"/>
                  </a:cubicBezTo>
                  <a:cubicBezTo>
                    <a:pt x="2239" y="1790"/>
                    <a:pt x="1899" y="1303"/>
                    <a:pt x="1507" y="855"/>
                  </a:cubicBezTo>
                  <a:cubicBezTo>
                    <a:pt x="1309" y="628"/>
                    <a:pt x="1083" y="430"/>
                    <a:pt x="833" y="260"/>
                  </a:cubicBezTo>
                  <a:cubicBezTo>
                    <a:pt x="589" y="90"/>
                    <a:pt x="301" y="0"/>
                    <a:pt x="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>
              <a:off x="6644900" y="2163250"/>
              <a:ext cx="60050" cy="313875"/>
            </a:xfrm>
            <a:custGeom>
              <a:avLst/>
              <a:gdLst/>
              <a:ahLst/>
              <a:cxnLst/>
              <a:rect l="l" t="t" r="r" b="b"/>
              <a:pathLst>
                <a:path w="2402" h="12555" extrusionOk="0">
                  <a:moveTo>
                    <a:pt x="1" y="0"/>
                  </a:moveTo>
                  <a:lnTo>
                    <a:pt x="1" y="0"/>
                  </a:lnTo>
                  <a:cubicBezTo>
                    <a:pt x="131" y="34"/>
                    <a:pt x="239" y="118"/>
                    <a:pt x="301" y="244"/>
                  </a:cubicBezTo>
                  <a:cubicBezTo>
                    <a:pt x="375" y="351"/>
                    <a:pt x="443" y="464"/>
                    <a:pt x="498" y="589"/>
                  </a:cubicBezTo>
                  <a:cubicBezTo>
                    <a:pt x="612" y="832"/>
                    <a:pt x="714" y="1081"/>
                    <a:pt x="793" y="1342"/>
                  </a:cubicBezTo>
                  <a:cubicBezTo>
                    <a:pt x="958" y="1852"/>
                    <a:pt x="1088" y="2380"/>
                    <a:pt x="1201" y="2906"/>
                  </a:cubicBezTo>
                  <a:cubicBezTo>
                    <a:pt x="1428" y="3960"/>
                    <a:pt x="1604" y="5025"/>
                    <a:pt x="1751" y="6096"/>
                  </a:cubicBezTo>
                  <a:cubicBezTo>
                    <a:pt x="1904" y="7166"/>
                    <a:pt x="2017" y="8238"/>
                    <a:pt x="2114" y="9315"/>
                  </a:cubicBezTo>
                  <a:cubicBezTo>
                    <a:pt x="2171" y="9852"/>
                    <a:pt x="2198" y="10390"/>
                    <a:pt x="2244" y="10934"/>
                  </a:cubicBezTo>
                  <a:cubicBezTo>
                    <a:pt x="2289" y="11473"/>
                    <a:pt x="2307" y="12016"/>
                    <a:pt x="2346" y="12555"/>
                  </a:cubicBezTo>
                  <a:cubicBezTo>
                    <a:pt x="2402" y="11467"/>
                    <a:pt x="2402" y="10374"/>
                    <a:pt x="2346" y="9286"/>
                  </a:cubicBezTo>
                  <a:cubicBezTo>
                    <a:pt x="2295" y="8204"/>
                    <a:pt x="2193" y="7121"/>
                    <a:pt x="2046" y="6039"/>
                  </a:cubicBezTo>
                  <a:cubicBezTo>
                    <a:pt x="1904" y="4963"/>
                    <a:pt x="1695" y="3892"/>
                    <a:pt x="1423" y="2838"/>
                  </a:cubicBezTo>
                  <a:cubicBezTo>
                    <a:pt x="1287" y="2312"/>
                    <a:pt x="1122" y="1790"/>
                    <a:pt x="935" y="1280"/>
                  </a:cubicBezTo>
                  <a:cubicBezTo>
                    <a:pt x="833" y="1025"/>
                    <a:pt x="714" y="775"/>
                    <a:pt x="578" y="537"/>
                  </a:cubicBezTo>
                  <a:cubicBezTo>
                    <a:pt x="516" y="419"/>
                    <a:pt x="437" y="306"/>
                    <a:pt x="346" y="197"/>
                  </a:cubicBezTo>
                  <a:cubicBezTo>
                    <a:pt x="260" y="90"/>
                    <a:pt x="137" y="16"/>
                    <a:pt x="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>
              <a:off x="6641050" y="2163250"/>
              <a:ext cx="7675" cy="312175"/>
            </a:xfrm>
            <a:custGeom>
              <a:avLst/>
              <a:gdLst/>
              <a:ahLst/>
              <a:cxnLst/>
              <a:rect l="l" t="t" r="r" b="b"/>
              <a:pathLst>
                <a:path w="307" h="12487" extrusionOk="0">
                  <a:moveTo>
                    <a:pt x="155" y="0"/>
                  </a:moveTo>
                  <a:cubicBezTo>
                    <a:pt x="92" y="1036"/>
                    <a:pt x="74" y="2079"/>
                    <a:pt x="40" y="3121"/>
                  </a:cubicBezTo>
                  <a:cubicBezTo>
                    <a:pt x="6" y="4164"/>
                    <a:pt x="1" y="5201"/>
                    <a:pt x="6" y="6243"/>
                  </a:cubicBezTo>
                  <a:cubicBezTo>
                    <a:pt x="6" y="7286"/>
                    <a:pt x="13" y="8329"/>
                    <a:pt x="35" y="9365"/>
                  </a:cubicBezTo>
                  <a:lnTo>
                    <a:pt x="81" y="10929"/>
                  </a:lnTo>
                  <a:cubicBezTo>
                    <a:pt x="108" y="11449"/>
                    <a:pt x="121" y="11972"/>
                    <a:pt x="155" y="12487"/>
                  </a:cubicBezTo>
                  <a:cubicBezTo>
                    <a:pt x="189" y="11972"/>
                    <a:pt x="199" y="11449"/>
                    <a:pt x="223" y="10929"/>
                  </a:cubicBezTo>
                  <a:lnTo>
                    <a:pt x="267" y="9365"/>
                  </a:lnTo>
                  <a:cubicBezTo>
                    <a:pt x="301" y="8322"/>
                    <a:pt x="307" y="7286"/>
                    <a:pt x="301" y="6243"/>
                  </a:cubicBezTo>
                  <a:cubicBezTo>
                    <a:pt x="301" y="5201"/>
                    <a:pt x="291" y="4164"/>
                    <a:pt x="267" y="3121"/>
                  </a:cubicBezTo>
                  <a:cubicBezTo>
                    <a:pt x="244" y="2079"/>
                    <a:pt x="210" y="1036"/>
                    <a:pt x="155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>
              <a:off x="5332000" y="2476850"/>
              <a:ext cx="413200" cy="830025"/>
            </a:xfrm>
            <a:custGeom>
              <a:avLst/>
              <a:gdLst/>
              <a:ahLst/>
              <a:cxnLst/>
              <a:rect l="l" t="t" r="r" b="b"/>
              <a:pathLst>
                <a:path w="16528" h="33201" extrusionOk="0">
                  <a:moveTo>
                    <a:pt x="16528" y="0"/>
                  </a:moveTo>
                  <a:lnTo>
                    <a:pt x="16528" y="0"/>
                  </a:lnTo>
                  <a:cubicBezTo>
                    <a:pt x="15695" y="16"/>
                    <a:pt x="14867" y="197"/>
                    <a:pt x="14098" y="532"/>
                  </a:cubicBezTo>
                  <a:cubicBezTo>
                    <a:pt x="13327" y="850"/>
                    <a:pt x="12595" y="1251"/>
                    <a:pt x="11904" y="1721"/>
                  </a:cubicBezTo>
                  <a:cubicBezTo>
                    <a:pt x="10545" y="2673"/>
                    <a:pt x="9310" y="3801"/>
                    <a:pt x="8233" y="5065"/>
                  </a:cubicBezTo>
                  <a:cubicBezTo>
                    <a:pt x="6097" y="7631"/>
                    <a:pt x="4392" y="10526"/>
                    <a:pt x="3179" y="13643"/>
                  </a:cubicBezTo>
                  <a:cubicBezTo>
                    <a:pt x="1983" y="16747"/>
                    <a:pt x="1128" y="19976"/>
                    <a:pt x="629" y="23268"/>
                  </a:cubicBezTo>
                  <a:cubicBezTo>
                    <a:pt x="522" y="24090"/>
                    <a:pt x="386" y="24911"/>
                    <a:pt x="318" y="25739"/>
                  </a:cubicBezTo>
                  <a:lnTo>
                    <a:pt x="194" y="26979"/>
                  </a:lnTo>
                  <a:lnTo>
                    <a:pt x="103" y="28221"/>
                  </a:lnTo>
                  <a:cubicBezTo>
                    <a:pt x="40" y="29053"/>
                    <a:pt x="1" y="29874"/>
                    <a:pt x="1" y="30708"/>
                  </a:cubicBezTo>
                  <a:lnTo>
                    <a:pt x="1" y="33200"/>
                  </a:lnTo>
                  <a:cubicBezTo>
                    <a:pt x="29" y="32368"/>
                    <a:pt x="29" y="31534"/>
                    <a:pt x="85" y="30713"/>
                  </a:cubicBezTo>
                  <a:cubicBezTo>
                    <a:pt x="142" y="29886"/>
                    <a:pt x="171" y="29058"/>
                    <a:pt x="255" y="28231"/>
                  </a:cubicBezTo>
                  <a:lnTo>
                    <a:pt x="369" y="26997"/>
                  </a:lnTo>
                  <a:lnTo>
                    <a:pt x="511" y="25761"/>
                  </a:lnTo>
                  <a:cubicBezTo>
                    <a:pt x="602" y="24939"/>
                    <a:pt x="743" y="24124"/>
                    <a:pt x="867" y="23302"/>
                  </a:cubicBezTo>
                  <a:cubicBezTo>
                    <a:pt x="1162" y="21676"/>
                    <a:pt x="1468" y="20050"/>
                    <a:pt x="1910" y="18452"/>
                  </a:cubicBezTo>
                  <a:cubicBezTo>
                    <a:pt x="2341" y="16854"/>
                    <a:pt x="2856" y="15285"/>
                    <a:pt x="3468" y="13750"/>
                  </a:cubicBezTo>
                  <a:cubicBezTo>
                    <a:pt x="4653" y="10662"/>
                    <a:pt x="6324" y="7778"/>
                    <a:pt x="8414" y="5212"/>
                  </a:cubicBezTo>
                  <a:cubicBezTo>
                    <a:pt x="9462" y="3937"/>
                    <a:pt x="10670" y="2798"/>
                    <a:pt x="12012" y="1829"/>
                  </a:cubicBezTo>
                  <a:cubicBezTo>
                    <a:pt x="12681" y="1342"/>
                    <a:pt x="13395" y="929"/>
                    <a:pt x="14153" y="594"/>
                  </a:cubicBezTo>
                  <a:cubicBezTo>
                    <a:pt x="14901" y="249"/>
                    <a:pt x="15706" y="50"/>
                    <a:pt x="16528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>
              <a:off x="5251150" y="2476850"/>
              <a:ext cx="471825" cy="830150"/>
            </a:xfrm>
            <a:custGeom>
              <a:avLst/>
              <a:gdLst/>
              <a:ahLst/>
              <a:cxnLst/>
              <a:rect l="l" t="t" r="r" b="b"/>
              <a:pathLst>
                <a:path w="18873" h="33206" extrusionOk="0">
                  <a:moveTo>
                    <a:pt x="18872" y="0"/>
                  </a:moveTo>
                  <a:lnTo>
                    <a:pt x="18872" y="0"/>
                  </a:lnTo>
                  <a:cubicBezTo>
                    <a:pt x="18012" y="11"/>
                    <a:pt x="17162" y="163"/>
                    <a:pt x="16346" y="447"/>
                  </a:cubicBezTo>
                  <a:cubicBezTo>
                    <a:pt x="15530" y="730"/>
                    <a:pt x="14741" y="1081"/>
                    <a:pt x="13988" y="1512"/>
                  </a:cubicBezTo>
                  <a:cubicBezTo>
                    <a:pt x="12492" y="2380"/>
                    <a:pt x="11111" y="3427"/>
                    <a:pt x="9880" y="4645"/>
                  </a:cubicBezTo>
                  <a:cubicBezTo>
                    <a:pt x="7427" y="7087"/>
                    <a:pt x="5427" y="9943"/>
                    <a:pt x="3977" y="13088"/>
                  </a:cubicBezTo>
                  <a:cubicBezTo>
                    <a:pt x="3251" y="14652"/>
                    <a:pt x="2623" y="16266"/>
                    <a:pt x="2108" y="17908"/>
                  </a:cubicBezTo>
                  <a:cubicBezTo>
                    <a:pt x="1603" y="19558"/>
                    <a:pt x="1190" y="21234"/>
                    <a:pt x="878" y="22928"/>
                  </a:cubicBezTo>
                  <a:cubicBezTo>
                    <a:pt x="272" y="26322"/>
                    <a:pt x="0" y="29761"/>
                    <a:pt x="63" y="33206"/>
                  </a:cubicBezTo>
                  <a:lnTo>
                    <a:pt x="107" y="31921"/>
                  </a:lnTo>
                  <a:cubicBezTo>
                    <a:pt x="124" y="31489"/>
                    <a:pt x="131" y="31058"/>
                    <a:pt x="158" y="30634"/>
                  </a:cubicBezTo>
                  <a:cubicBezTo>
                    <a:pt x="220" y="29772"/>
                    <a:pt x="260" y="28917"/>
                    <a:pt x="362" y="28062"/>
                  </a:cubicBezTo>
                  <a:cubicBezTo>
                    <a:pt x="505" y="26351"/>
                    <a:pt x="782" y="24657"/>
                    <a:pt x="1099" y="22968"/>
                  </a:cubicBezTo>
                  <a:cubicBezTo>
                    <a:pt x="1433" y="21291"/>
                    <a:pt x="1857" y="19631"/>
                    <a:pt x="2362" y="17988"/>
                  </a:cubicBezTo>
                  <a:cubicBezTo>
                    <a:pt x="2884" y="16362"/>
                    <a:pt x="3512" y="14764"/>
                    <a:pt x="4244" y="13217"/>
                  </a:cubicBezTo>
                  <a:cubicBezTo>
                    <a:pt x="5672" y="10096"/>
                    <a:pt x="7631" y="7252"/>
                    <a:pt x="10039" y="4804"/>
                  </a:cubicBezTo>
                  <a:cubicBezTo>
                    <a:pt x="11234" y="3586"/>
                    <a:pt x="12589" y="2521"/>
                    <a:pt x="14056" y="1637"/>
                  </a:cubicBezTo>
                  <a:cubicBezTo>
                    <a:pt x="15523" y="770"/>
                    <a:pt x="17149" y="73"/>
                    <a:pt x="1887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>
              <a:off x="5409925" y="2476850"/>
              <a:ext cx="326375" cy="830025"/>
            </a:xfrm>
            <a:custGeom>
              <a:avLst/>
              <a:gdLst/>
              <a:ahLst/>
              <a:cxnLst/>
              <a:rect l="l" t="t" r="r" b="b"/>
              <a:pathLst>
                <a:path w="13055" h="33201" extrusionOk="0">
                  <a:moveTo>
                    <a:pt x="13054" y="0"/>
                  </a:moveTo>
                  <a:lnTo>
                    <a:pt x="13054" y="0"/>
                  </a:lnTo>
                  <a:cubicBezTo>
                    <a:pt x="12260" y="27"/>
                    <a:pt x="11496" y="260"/>
                    <a:pt x="10822" y="680"/>
                  </a:cubicBezTo>
                  <a:cubicBezTo>
                    <a:pt x="10142" y="1081"/>
                    <a:pt x="9512" y="1564"/>
                    <a:pt x="8941" y="2119"/>
                  </a:cubicBezTo>
                  <a:cubicBezTo>
                    <a:pt x="7812" y="3223"/>
                    <a:pt x="6821" y="4464"/>
                    <a:pt x="5994" y="5813"/>
                  </a:cubicBezTo>
                  <a:cubicBezTo>
                    <a:pt x="5161" y="7155"/>
                    <a:pt x="4436" y="8560"/>
                    <a:pt x="3824" y="10016"/>
                  </a:cubicBezTo>
                  <a:cubicBezTo>
                    <a:pt x="3212" y="11472"/>
                    <a:pt x="2679" y="12963"/>
                    <a:pt x="2244" y="14475"/>
                  </a:cubicBezTo>
                  <a:cubicBezTo>
                    <a:pt x="1813" y="15994"/>
                    <a:pt x="1439" y="17523"/>
                    <a:pt x="1144" y="19076"/>
                  </a:cubicBezTo>
                  <a:cubicBezTo>
                    <a:pt x="1065" y="19461"/>
                    <a:pt x="997" y="19846"/>
                    <a:pt x="935" y="20237"/>
                  </a:cubicBezTo>
                  <a:lnTo>
                    <a:pt x="736" y="21404"/>
                  </a:lnTo>
                  <a:cubicBezTo>
                    <a:pt x="640" y="22181"/>
                    <a:pt x="516" y="22962"/>
                    <a:pt x="442" y="23744"/>
                  </a:cubicBezTo>
                  <a:lnTo>
                    <a:pt x="317" y="24934"/>
                  </a:lnTo>
                  <a:lnTo>
                    <a:pt x="221" y="26124"/>
                  </a:lnTo>
                  <a:cubicBezTo>
                    <a:pt x="153" y="26906"/>
                    <a:pt x="113" y="27693"/>
                    <a:pt x="79" y="28480"/>
                  </a:cubicBezTo>
                  <a:cubicBezTo>
                    <a:pt x="40" y="29262"/>
                    <a:pt x="28" y="30051"/>
                    <a:pt x="17" y="30838"/>
                  </a:cubicBezTo>
                  <a:cubicBezTo>
                    <a:pt x="1" y="31625"/>
                    <a:pt x="17" y="32413"/>
                    <a:pt x="17" y="33200"/>
                  </a:cubicBezTo>
                  <a:lnTo>
                    <a:pt x="85" y="30844"/>
                  </a:lnTo>
                  <a:cubicBezTo>
                    <a:pt x="130" y="30056"/>
                    <a:pt x="158" y="29269"/>
                    <a:pt x="215" y="28487"/>
                  </a:cubicBezTo>
                  <a:cubicBezTo>
                    <a:pt x="278" y="27705"/>
                    <a:pt x="323" y="26917"/>
                    <a:pt x="402" y="26142"/>
                  </a:cubicBezTo>
                  <a:lnTo>
                    <a:pt x="521" y="24968"/>
                  </a:lnTo>
                  <a:lnTo>
                    <a:pt x="663" y="23796"/>
                  </a:lnTo>
                  <a:cubicBezTo>
                    <a:pt x="1037" y="20679"/>
                    <a:pt x="1659" y="17602"/>
                    <a:pt x="2527" y="14584"/>
                  </a:cubicBezTo>
                  <a:cubicBezTo>
                    <a:pt x="3366" y="11563"/>
                    <a:pt x="4595" y="8669"/>
                    <a:pt x="6187" y="5971"/>
                  </a:cubicBezTo>
                  <a:cubicBezTo>
                    <a:pt x="6986" y="4623"/>
                    <a:pt x="7943" y="3376"/>
                    <a:pt x="9043" y="2260"/>
                  </a:cubicBezTo>
                  <a:cubicBezTo>
                    <a:pt x="9592" y="1693"/>
                    <a:pt x="10199" y="1195"/>
                    <a:pt x="10861" y="775"/>
                  </a:cubicBezTo>
                  <a:cubicBezTo>
                    <a:pt x="11518" y="333"/>
                    <a:pt x="12266" y="68"/>
                    <a:pt x="13054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>
              <a:off x="5489100" y="2476850"/>
              <a:ext cx="245325" cy="830150"/>
            </a:xfrm>
            <a:custGeom>
              <a:avLst/>
              <a:gdLst/>
              <a:ahLst/>
              <a:cxnLst/>
              <a:rect l="l" t="t" r="r" b="b"/>
              <a:pathLst>
                <a:path w="9813" h="33206" extrusionOk="0">
                  <a:moveTo>
                    <a:pt x="9813" y="0"/>
                  </a:moveTo>
                  <a:lnTo>
                    <a:pt x="9813" y="0"/>
                  </a:lnTo>
                  <a:cubicBezTo>
                    <a:pt x="9043" y="11"/>
                    <a:pt x="8368" y="458"/>
                    <a:pt x="7780" y="940"/>
                  </a:cubicBezTo>
                  <a:cubicBezTo>
                    <a:pt x="7213" y="1439"/>
                    <a:pt x="6703" y="2006"/>
                    <a:pt x="6261" y="2623"/>
                  </a:cubicBezTo>
                  <a:cubicBezTo>
                    <a:pt x="5824" y="3235"/>
                    <a:pt x="5427" y="3875"/>
                    <a:pt x="5076" y="4543"/>
                  </a:cubicBezTo>
                  <a:cubicBezTo>
                    <a:pt x="4708" y="5201"/>
                    <a:pt x="4373" y="5886"/>
                    <a:pt x="4080" y="6577"/>
                  </a:cubicBezTo>
                  <a:cubicBezTo>
                    <a:pt x="2912" y="9359"/>
                    <a:pt x="2035" y="12260"/>
                    <a:pt x="1462" y="15223"/>
                  </a:cubicBezTo>
                  <a:cubicBezTo>
                    <a:pt x="879" y="18180"/>
                    <a:pt x="482" y="21172"/>
                    <a:pt x="267" y="24181"/>
                  </a:cubicBezTo>
                  <a:cubicBezTo>
                    <a:pt x="153" y="25682"/>
                    <a:pt x="85" y="27189"/>
                    <a:pt x="34" y="28697"/>
                  </a:cubicBezTo>
                  <a:lnTo>
                    <a:pt x="0" y="30951"/>
                  </a:lnTo>
                  <a:lnTo>
                    <a:pt x="22" y="33206"/>
                  </a:lnTo>
                  <a:lnTo>
                    <a:pt x="85" y="30951"/>
                  </a:lnTo>
                  <a:lnTo>
                    <a:pt x="181" y="28697"/>
                  </a:lnTo>
                  <a:cubicBezTo>
                    <a:pt x="260" y="27195"/>
                    <a:pt x="357" y="25710"/>
                    <a:pt x="493" y="24204"/>
                  </a:cubicBezTo>
                  <a:cubicBezTo>
                    <a:pt x="629" y="22696"/>
                    <a:pt x="782" y="21206"/>
                    <a:pt x="997" y="19722"/>
                  </a:cubicBezTo>
                  <a:cubicBezTo>
                    <a:pt x="1212" y="18237"/>
                    <a:pt x="1462" y="16752"/>
                    <a:pt x="1756" y="15285"/>
                  </a:cubicBezTo>
                  <a:cubicBezTo>
                    <a:pt x="2323" y="12333"/>
                    <a:pt x="3173" y="9450"/>
                    <a:pt x="4295" y="6668"/>
                  </a:cubicBezTo>
                  <a:cubicBezTo>
                    <a:pt x="4862" y="5275"/>
                    <a:pt x="5563" y="3949"/>
                    <a:pt x="6402" y="2707"/>
                  </a:cubicBezTo>
                  <a:cubicBezTo>
                    <a:pt x="6821" y="2085"/>
                    <a:pt x="7304" y="1512"/>
                    <a:pt x="7853" y="997"/>
                  </a:cubicBezTo>
                  <a:cubicBezTo>
                    <a:pt x="7989" y="872"/>
                    <a:pt x="8130" y="753"/>
                    <a:pt x="8283" y="639"/>
                  </a:cubicBezTo>
                  <a:lnTo>
                    <a:pt x="8510" y="476"/>
                  </a:lnTo>
                  <a:lnTo>
                    <a:pt x="8748" y="333"/>
                  </a:lnTo>
                  <a:cubicBezTo>
                    <a:pt x="9077" y="141"/>
                    <a:pt x="9439" y="27"/>
                    <a:pt x="9813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>
              <a:off x="5552250" y="2476850"/>
              <a:ext cx="184050" cy="830150"/>
            </a:xfrm>
            <a:custGeom>
              <a:avLst/>
              <a:gdLst/>
              <a:ahLst/>
              <a:cxnLst/>
              <a:rect l="l" t="t" r="r" b="b"/>
              <a:pathLst>
                <a:path w="7362" h="33206" extrusionOk="0">
                  <a:moveTo>
                    <a:pt x="7361" y="0"/>
                  </a:moveTo>
                  <a:lnTo>
                    <a:pt x="7361" y="0"/>
                  </a:lnTo>
                  <a:cubicBezTo>
                    <a:pt x="6998" y="27"/>
                    <a:pt x="6658" y="186"/>
                    <a:pt x="6397" y="447"/>
                  </a:cubicBezTo>
                  <a:cubicBezTo>
                    <a:pt x="6131" y="691"/>
                    <a:pt x="5893" y="974"/>
                    <a:pt x="5689" y="1274"/>
                  </a:cubicBezTo>
                  <a:cubicBezTo>
                    <a:pt x="5288" y="1886"/>
                    <a:pt x="4935" y="2526"/>
                    <a:pt x="4642" y="3195"/>
                  </a:cubicBezTo>
                  <a:cubicBezTo>
                    <a:pt x="4057" y="4532"/>
                    <a:pt x="3559" y="5903"/>
                    <a:pt x="3157" y="7309"/>
                  </a:cubicBezTo>
                  <a:cubicBezTo>
                    <a:pt x="2364" y="10107"/>
                    <a:pt x="1740" y="12952"/>
                    <a:pt x="1287" y="15829"/>
                  </a:cubicBezTo>
                  <a:cubicBezTo>
                    <a:pt x="834" y="18702"/>
                    <a:pt x="500" y="21592"/>
                    <a:pt x="296" y="24492"/>
                  </a:cubicBezTo>
                  <a:cubicBezTo>
                    <a:pt x="87" y="27393"/>
                    <a:pt x="1" y="30300"/>
                    <a:pt x="58" y="33206"/>
                  </a:cubicBezTo>
                  <a:cubicBezTo>
                    <a:pt x="97" y="31756"/>
                    <a:pt x="137" y="30305"/>
                    <a:pt x="223" y="28854"/>
                  </a:cubicBezTo>
                  <a:cubicBezTo>
                    <a:pt x="296" y="27405"/>
                    <a:pt x="392" y="25959"/>
                    <a:pt x="522" y="24510"/>
                  </a:cubicBezTo>
                  <a:cubicBezTo>
                    <a:pt x="772" y="21620"/>
                    <a:pt x="1106" y="18736"/>
                    <a:pt x="1575" y="15875"/>
                  </a:cubicBezTo>
                  <a:cubicBezTo>
                    <a:pt x="2017" y="13008"/>
                    <a:pt x="2618" y="10170"/>
                    <a:pt x="3377" y="7370"/>
                  </a:cubicBezTo>
                  <a:cubicBezTo>
                    <a:pt x="3746" y="5965"/>
                    <a:pt x="4211" y="4595"/>
                    <a:pt x="4760" y="3251"/>
                  </a:cubicBezTo>
                  <a:cubicBezTo>
                    <a:pt x="5032" y="2584"/>
                    <a:pt x="5361" y="1938"/>
                    <a:pt x="5740" y="1319"/>
                  </a:cubicBezTo>
                  <a:cubicBezTo>
                    <a:pt x="5934" y="1013"/>
                    <a:pt x="6159" y="730"/>
                    <a:pt x="6415" y="476"/>
                  </a:cubicBezTo>
                  <a:cubicBezTo>
                    <a:pt x="6658" y="209"/>
                    <a:pt x="6998" y="39"/>
                    <a:pt x="736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>
              <a:off x="5630300" y="2476850"/>
              <a:ext cx="92675" cy="830325"/>
            </a:xfrm>
            <a:custGeom>
              <a:avLst/>
              <a:gdLst/>
              <a:ahLst/>
              <a:cxnLst/>
              <a:rect l="l" t="t" r="r" b="b"/>
              <a:pathLst>
                <a:path w="3707" h="33213" extrusionOk="0">
                  <a:moveTo>
                    <a:pt x="3706" y="0"/>
                  </a:moveTo>
                  <a:lnTo>
                    <a:pt x="3706" y="0"/>
                  </a:lnTo>
                  <a:cubicBezTo>
                    <a:pt x="3542" y="16"/>
                    <a:pt x="3411" y="181"/>
                    <a:pt x="3315" y="322"/>
                  </a:cubicBezTo>
                  <a:cubicBezTo>
                    <a:pt x="3225" y="469"/>
                    <a:pt x="3139" y="628"/>
                    <a:pt x="3071" y="787"/>
                  </a:cubicBezTo>
                  <a:cubicBezTo>
                    <a:pt x="2941" y="1115"/>
                    <a:pt x="2822" y="1450"/>
                    <a:pt x="2726" y="1789"/>
                  </a:cubicBezTo>
                  <a:cubicBezTo>
                    <a:pt x="2511" y="2464"/>
                    <a:pt x="2363" y="3144"/>
                    <a:pt x="2216" y="3829"/>
                  </a:cubicBezTo>
                  <a:cubicBezTo>
                    <a:pt x="1928" y="5217"/>
                    <a:pt x="1695" y="6606"/>
                    <a:pt x="1491" y="7994"/>
                  </a:cubicBezTo>
                  <a:cubicBezTo>
                    <a:pt x="1089" y="10776"/>
                    <a:pt x="788" y="13569"/>
                    <a:pt x="579" y="16373"/>
                  </a:cubicBezTo>
                  <a:cubicBezTo>
                    <a:pt x="364" y="19173"/>
                    <a:pt x="199" y="21977"/>
                    <a:pt x="114" y="24787"/>
                  </a:cubicBezTo>
                  <a:cubicBezTo>
                    <a:pt x="29" y="27596"/>
                    <a:pt x="1" y="30402"/>
                    <a:pt x="58" y="33212"/>
                  </a:cubicBezTo>
                  <a:cubicBezTo>
                    <a:pt x="97" y="31806"/>
                    <a:pt x="119" y="30402"/>
                    <a:pt x="176" y="29002"/>
                  </a:cubicBezTo>
                  <a:cubicBezTo>
                    <a:pt x="216" y="27596"/>
                    <a:pt x="273" y="26192"/>
                    <a:pt x="341" y="24793"/>
                  </a:cubicBezTo>
                  <a:cubicBezTo>
                    <a:pt x="477" y="21994"/>
                    <a:pt x="641" y="19189"/>
                    <a:pt x="874" y="16396"/>
                  </a:cubicBezTo>
                  <a:cubicBezTo>
                    <a:pt x="1083" y="13585"/>
                    <a:pt x="1366" y="10798"/>
                    <a:pt x="1717" y="8023"/>
                  </a:cubicBezTo>
                  <a:cubicBezTo>
                    <a:pt x="1894" y="6634"/>
                    <a:pt x="2098" y="5246"/>
                    <a:pt x="2352" y="3863"/>
                  </a:cubicBezTo>
                  <a:cubicBezTo>
                    <a:pt x="2482" y="3178"/>
                    <a:pt x="2618" y="2487"/>
                    <a:pt x="2799" y="1813"/>
                  </a:cubicBezTo>
                  <a:cubicBezTo>
                    <a:pt x="2890" y="1473"/>
                    <a:pt x="2992" y="1138"/>
                    <a:pt x="3118" y="809"/>
                  </a:cubicBezTo>
                  <a:cubicBezTo>
                    <a:pt x="3173" y="646"/>
                    <a:pt x="3247" y="487"/>
                    <a:pt x="3332" y="333"/>
                  </a:cubicBezTo>
                  <a:cubicBezTo>
                    <a:pt x="3411" y="192"/>
                    <a:pt x="3525" y="22"/>
                    <a:pt x="3706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>
              <a:off x="5719550" y="2476850"/>
              <a:ext cx="7225" cy="826750"/>
            </a:xfrm>
            <a:custGeom>
              <a:avLst/>
              <a:gdLst/>
              <a:ahLst/>
              <a:cxnLst/>
              <a:rect l="l" t="t" r="r" b="b"/>
              <a:pathLst>
                <a:path w="289" h="33070" extrusionOk="0">
                  <a:moveTo>
                    <a:pt x="136" y="0"/>
                  </a:moveTo>
                  <a:cubicBezTo>
                    <a:pt x="79" y="2759"/>
                    <a:pt x="51" y="5513"/>
                    <a:pt x="40" y="8266"/>
                  </a:cubicBezTo>
                  <a:lnTo>
                    <a:pt x="0" y="16532"/>
                  </a:lnTo>
                  <a:lnTo>
                    <a:pt x="40" y="24798"/>
                  </a:lnTo>
                  <a:lnTo>
                    <a:pt x="79" y="28934"/>
                  </a:lnTo>
                  <a:lnTo>
                    <a:pt x="153" y="33070"/>
                  </a:lnTo>
                  <a:lnTo>
                    <a:pt x="227" y="28934"/>
                  </a:lnTo>
                  <a:lnTo>
                    <a:pt x="267" y="24798"/>
                  </a:lnTo>
                  <a:lnTo>
                    <a:pt x="289" y="16532"/>
                  </a:lnTo>
                  <a:lnTo>
                    <a:pt x="255" y="8266"/>
                  </a:lnTo>
                  <a:cubicBezTo>
                    <a:pt x="233" y="5513"/>
                    <a:pt x="199" y="2759"/>
                    <a:pt x="136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9"/>
            <p:cNvSpPr/>
            <p:nvPr/>
          </p:nvSpPr>
          <p:spPr>
            <a:xfrm>
              <a:off x="6823225" y="2476850"/>
              <a:ext cx="414450" cy="830150"/>
            </a:xfrm>
            <a:custGeom>
              <a:avLst/>
              <a:gdLst/>
              <a:ahLst/>
              <a:cxnLst/>
              <a:rect l="l" t="t" r="r" b="b"/>
              <a:pathLst>
                <a:path w="16578" h="33206" extrusionOk="0">
                  <a:moveTo>
                    <a:pt x="1" y="0"/>
                  </a:moveTo>
                  <a:lnTo>
                    <a:pt x="1" y="0"/>
                  </a:lnTo>
                  <a:cubicBezTo>
                    <a:pt x="822" y="50"/>
                    <a:pt x="1633" y="254"/>
                    <a:pt x="2381" y="600"/>
                  </a:cubicBezTo>
                  <a:cubicBezTo>
                    <a:pt x="3134" y="940"/>
                    <a:pt x="3853" y="1353"/>
                    <a:pt x="4522" y="1841"/>
                  </a:cubicBezTo>
                  <a:cubicBezTo>
                    <a:pt x="5859" y="2809"/>
                    <a:pt x="7065" y="3949"/>
                    <a:pt x="8119" y="5223"/>
                  </a:cubicBezTo>
                  <a:cubicBezTo>
                    <a:pt x="10210" y="7790"/>
                    <a:pt x="11881" y="10667"/>
                    <a:pt x="13076" y="13755"/>
                  </a:cubicBezTo>
                  <a:cubicBezTo>
                    <a:pt x="13683" y="15297"/>
                    <a:pt x="14198" y="16867"/>
                    <a:pt x="14629" y="18464"/>
                  </a:cubicBezTo>
                  <a:cubicBezTo>
                    <a:pt x="15082" y="20062"/>
                    <a:pt x="15377" y="21681"/>
                    <a:pt x="15678" y="23313"/>
                  </a:cubicBezTo>
                  <a:cubicBezTo>
                    <a:pt x="15796" y="24136"/>
                    <a:pt x="15944" y="24945"/>
                    <a:pt x="16029" y="25773"/>
                  </a:cubicBezTo>
                  <a:lnTo>
                    <a:pt x="16175" y="27002"/>
                  </a:lnTo>
                  <a:lnTo>
                    <a:pt x="16284" y="28242"/>
                  </a:lnTo>
                  <a:cubicBezTo>
                    <a:pt x="16368" y="29065"/>
                    <a:pt x="16413" y="29892"/>
                    <a:pt x="16454" y="30718"/>
                  </a:cubicBezTo>
                  <a:cubicBezTo>
                    <a:pt x="16494" y="31552"/>
                    <a:pt x="16504" y="32379"/>
                    <a:pt x="16538" y="33206"/>
                  </a:cubicBezTo>
                  <a:cubicBezTo>
                    <a:pt x="16538" y="32379"/>
                    <a:pt x="16578" y="31547"/>
                    <a:pt x="16538" y="30718"/>
                  </a:cubicBezTo>
                  <a:cubicBezTo>
                    <a:pt x="16504" y="29886"/>
                    <a:pt x="16499" y="29058"/>
                    <a:pt x="16431" y="28231"/>
                  </a:cubicBezTo>
                  <a:lnTo>
                    <a:pt x="16345" y="26991"/>
                  </a:lnTo>
                  <a:lnTo>
                    <a:pt x="16222" y="25750"/>
                  </a:lnTo>
                  <a:cubicBezTo>
                    <a:pt x="16148" y="24923"/>
                    <a:pt x="16012" y="24102"/>
                    <a:pt x="15910" y="23274"/>
                  </a:cubicBezTo>
                  <a:cubicBezTo>
                    <a:pt x="15411" y="19982"/>
                    <a:pt x="14556" y="16759"/>
                    <a:pt x="13354" y="13648"/>
                  </a:cubicBezTo>
                  <a:cubicBezTo>
                    <a:pt x="12148" y="10538"/>
                    <a:pt x="10443" y="7642"/>
                    <a:pt x="8301" y="5076"/>
                  </a:cubicBezTo>
                  <a:cubicBezTo>
                    <a:pt x="7224" y="3801"/>
                    <a:pt x="5984" y="2673"/>
                    <a:pt x="4617" y="1721"/>
                  </a:cubicBezTo>
                  <a:cubicBezTo>
                    <a:pt x="3927" y="1246"/>
                    <a:pt x="3190" y="850"/>
                    <a:pt x="2425" y="532"/>
                  </a:cubicBezTo>
                  <a:cubicBezTo>
                    <a:pt x="1654" y="197"/>
                    <a:pt x="833" y="22"/>
                    <a:pt x="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9"/>
            <p:cNvSpPr/>
            <p:nvPr/>
          </p:nvSpPr>
          <p:spPr>
            <a:xfrm>
              <a:off x="6845475" y="2476850"/>
              <a:ext cx="472100" cy="830150"/>
            </a:xfrm>
            <a:custGeom>
              <a:avLst/>
              <a:gdLst/>
              <a:ahLst/>
              <a:cxnLst/>
              <a:rect l="l" t="t" r="r" b="b"/>
              <a:pathLst>
                <a:path w="18884" h="33206" extrusionOk="0">
                  <a:moveTo>
                    <a:pt x="0" y="0"/>
                  </a:moveTo>
                  <a:lnTo>
                    <a:pt x="0" y="0"/>
                  </a:lnTo>
                  <a:cubicBezTo>
                    <a:pt x="1728" y="73"/>
                    <a:pt x="3366" y="770"/>
                    <a:pt x="4822" y="1637"/>
                  </a:cubicBezTo>
                  <a:cubicBezTo>
                    <a:pt x="6295" y="2521"/>
                    <a:pt x="7643" y="3586"/>
                    <a:pt x="8844" y="4804"/>
                  </a:cubicBezTo>
                  <a:cubicBezTo>
                    <a:pt x="11252" y="7252"/>
                    <a:pt x="13212" y="10096"/>
                    <a:pt x="14634" y="13217"/>
                  </a:cubicBezTo>
                  <a:cubicBezTo>
                    <a:pt x="15371" y="14764"/>
                    <a:pt x="15994" y="16362"/>
                    <a:pt x="16516" y="17988"/>
                  </a:cubicBezTo>
                  <a:cubicBezTo>
                    <a:pt x="17026" y="19626"/>
                    <a:pt x="17450" y="21291"/>
                    <a:pt x="17785" y="22968"/>
                  </a:cubicBezTo>
                  <a:cubicBezTo>
                    <a:pt x="18114" y="24657"/>
                    <a:pt x="18357" y="26356"/>
                    <a:pt x="18515" y="28062"/>
                  </a:cubicBezTo>
                  <a:cubicBezTo>
                    <a:pt x="18617" y="28917"/>
                    <a:pt x="18658" y="29772"/>
                    <a:pt x="18719" y="30634"/>
                  </a:cubicBezTo>
                  <a:cubicBezTo>
                    <a:pt x="18753" y="31058"/>
                    <a:pt x="18760" y="31489"/>
                    <a:pt x="18770" y="31921"/>
                  </a:cubicBezTo>
                  <a:lnTo>
                    <a:pt x="18815" y="33206"/>
                  </a:lnTo>
                  <a:cubicBezTo>
                    <a:pt x="18883" y="29761"/>
                    <a:pt x="18617" y="26322"/>
                    <a:pt x="18017" y="22928"/>
                  </a:cubicBezTo>
                  <a:cubicBezTo>
                    <a:pt x="17706" y="21234"/>
                    <a:pt x="17291" y="19558"/>
                    <a:pt x="16788" y="17908"/>
                  </a:cubicBezTo>
                  <a:cubicBezTo>
                    <a:pt x="16271" y="16266"/>
                    <a:pt x="15643" y="14652"/>
                    <a:pt x="14911" y="13088"/>
                  </a:cubicBezTo>
                  <a:cubicBezTo>
                    <a:pt x="13462" y="9943"/>
                    <a:pt x="11462" y="7087"/>
                    <a:pt x="9014" y="4645"/>
                  </a:cubicBezTo>
                  <a:cubicBezTo>
                    <a:pt x="7779" y="3427"/>
                    <a:pt x="6391" y="2373"/>
                    <a:pt x="4890" y="1512"/>
                  </a:cubicBezTo>
                  <a:cubicBezTo>
                    <a:pt x="4135" y="1088"/>
                    <a:pt x="3348" y="730"/>
                    <a:pt x="2532" y="447"/>
                  </a:cubicBezTo>
                  <a:cubicBezTo>
                    <a:pt x="1716" y="163"/>
                    <a:pt x="861" y="11"/>
                    <a:pt x="0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6832275" y="2476850"/>
              <a:ext cx="326675" cy="830725"/>
            </a:xfrm>
            <a:custGeom>
              <a:avLst/>
              <a:gdLst/>
              <a:ahLst/>
              <a:cxnLst/>
              <a:rect l="l" t="t" r="r" b="b"/>
              <a:pathLst>
                <a:path w="13067" h="33229" extrusionOk="0">
                  <a:moveTo>
                    <a:pt x="1" y="0"/>
                  </a:moveTo>
                  <a:lnTo>
                    <a:pt x="1" y="0"/>
                  </a:lnTo>
                  <a:cubicBezTo>
                    <a:pt x="788" y="79"/>
                    <a:pt x="1543" y="356"/>
                    <a:pt x="2194" y="809"/>
                  </a:cubicBezTo>
                  <a:cubicBezTo>
                    <a:pt x="2856" y="1229"/>
                    <a:pt x="3463" y="1727"/>
                    <a:pt x="4012" y="2294"/>
                  </a:cubicBezTo>
                  <a:cubicBezTo>
                    <a:pt x="5112" y="3410"/>
                    <a:pt x="6069" y="4657"/>
                    <a:pt x="6867" y="5999"/>
                  </a:cubicBezTo>
                  <a:cubicBezTo>
                    <a:pt x="8460" y="8703"/>
                    <a:pt x="9689" y="11597"/>
                    <a:pt x="10528" y="14618"/>
                  </a:cubicBezTo>
                  <a:cubicBezTo>
                    <a:pt x="11401" y="17631"/>
                    <a:pt x="12024" y="20713"/>
                    <a:pt x="12392" y="23830"/>
                  </a:cubicBezTo>
                  <a:lnTo>
                    <a:pt x="12539" y="25002"/>
                  </a:lnTo>
                  <a:lnTo>
                    <a:pt x="12652" y="26169"/>
                  </a:lnTo>
                  <a:cubicBezTo>
                    <a:pt x="12738" y="26951"/>
                    <a:pt x="12777" y="27732"/>
                    <a:pt x="12840" y="28521"/>
                  </a:cubicBezTo>
                  <a:cubicBezTo>
                    <a:pt x="12902" y="29303"/>
                    <a:pt x="12924" y="30090"/>
                    <a:pt x="12970" y="30878"/>
                  </a:cubicBezTo>
                  <a:lnTo>
                    <a:pt x="13044" y="33229"/>
                  </a:lnTo>
                  <a:cubicBezTo>
                    <a:pt x="13044" y="32441"/>
                    <a:pt x="13067" y="31659"/>
                    <a:pt x="13044" y="30872"/>
                  </a:cubicBezTo>
                  <a:cubicBezTo>
                    <a:pt x="13020" y="30085"/>
                    <a:pt x="13020" y="29303"/>
                    <a:pt x="12976" y="28514"/>
                  </a:cubicBezTo>
                  <a:cubicBezTo>
                    <a:pt x="12936" y="27727"/>
                    <a:pt x="12902" y="26940"/>
                    <a:pt x="12834" y="26158"/>
                  </a:cubicBezTo>
                  <a:lnTo>
                    <a:pt x="12738" y="24968"/>
                  </a:lnTo>
                  <a:lnTo>
                    <a:pt x="12612" y="23778"/>
                  </a:lnTo>
                  <a:cubicBezTo>
                    <a:pt x="12544" y="22996"/>
                    <a:pt x="12421" y="22215"/>
                    <a:pt x="12312" y="21433"/>
                  </a:cubicBezTo>
                  <a:lnTo>
                    <a:pt x="12120" y="20271"/>
                  </a:lnTo>
                  <a:cubicBezTo>
                    <a:pt x="12058" y="19880"/>
                    <a:pt x="11990" y="19495"/>
                    <a:pt x="11911" y="19110"/>
                  </a:cubicBezTo>
                  <a:cubicBezTo>
                    <a:pt x="11621" y="17557"/>
                    <a:pt x="11242" y="16022"/>
                    <a:pt x="10811" y="14509"/>
                  </a:cubicBezTo>
                  <a:cubicBezTo>
                    <a:pt x="10369" y="12991"/>
                    <a:pt x="9843" y="11506"/>
                    <a:pt x="9225" y="10050"/>
                  </a:cubicBezTo>
                  <a:cubicBezTo>
                    <a:pt x="8619" y="8594"/>
                    <a:pt x="7893" y="7184"/>
                    <a:pt x="7061" y="5847"/>
                  </a:cubicBezTo>
                  <a:cubicBezTo>
                    <a:pt x="6227" y="4498"/>
                    <a:pt x="5236" y="3257"/>
                    <a:pt x="4108" y="2153"/>
                  </a:cubicBezTo>
                  <a:cubicBezTo>
                    <a:pt x="3541" y="1598"/>
                    <a:pt x="2908" y="1115"/>
                    <a:pt x="2228" y="707"/>
                  </a:cubicBezTo>
                  <a:cubicBezTo>
                    <a:pt x="1559" y="283"/>
                    <a:pt x="795" y="39"/>
                    <a:pt x="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6834125" y="2476850"/>
              <a:ext cx="244500" cy="830150"/>
            </a:xfrm>
            <a:custGeom>
              <a:avLst/>
              <a:gdLst/>
              <a:ahLst/>
              <a:cxnLst/>
              <a:rect l="l" t="t" r="r" b="b"/>
              <a:pathLst>
                <a:path w="9780" h="33206" extrusionOk="0">
                  <a:moveTo>
                    <a:pt x="0" y="0"/>
                  </a:moveTo>
                  <a:cubicBezTo>
                    <a:pt x="363" y="27"/>
                    <a:pt x="721" y="147"/>
                    <a:pt x="1032" y="333"/>
                  </a:cubicBezTo>
                  <a:lnTo>
                    <a:pt x="1276" y="476"/>
                  </a:lnTo>
                  <a:lnTo>
                    <a:pt x="1503" y="639"/>
                  </a:lnTo>
                  <a:cubicBezTo>
                    <a:pt x="1655" y="753"/>
                    <a:pt x="1796" y="872"/>
                    <a:pt x="1932" y="997"/>
                  </a:cubicBezTo>
                  <a:cubicBezTo>
                    <a:pt x="2482" y="1507"/>
                    <a:pt x="2964" y="2085"/>
                    <a:pt x="3383" y="2707"/>
                  </a:cubicBezTo>
                  <a:cubicBezTo>
                    <a:pt x="4215" y="3949"/>
                    <a:pt x="4924" y="5275"/>
                    <a:pt x="5485" y="6668"/>
                  </a:cubicBezTo>
                  <a:cubicBezTo>
                    <a:pt x="6613" y="9450"/>
                    <a:pt x="7462" y="12333"/>
                    <a:pt x="8023" y="15285"/>
                  </a:cubicBezTo>
                  <a:cubicBezTo>
                    <a:pt x="8329" y="16752"/>
                    <a:pt x="8579" y="18232"/>
                    <a:pt x="8783" y="19722"/>
                  </a:cubicBezTo>
                  <a:cubicBezTo>
                    <a:pt x="8992" y="21212"/>
                    <a:pt x="9145" y="22708"/>
                    <a:pt x="9293" y="24204"/>
                  </a:cubicBezTo>
                  <a:cubicBezTo>
                    <a:pt x="9434" y="25693"/>
                    <a:pt x="9525" y="27195"/>
                    <a:pt x="9604" y="28697"/>
                  </a:cubicBezTo>
                  <a:lnTo>
                    <a:pt x="9706" y="30951"/>
                  </a:lnTo>
                  <a:lnTo>
                    <a:pt x="9763" y="33206"/>
                  </a:lnTo>
                  <a:lnTo>
                    <a:pt x="9780" y="30951"/>
                  </a:lnTo>
                  <a:lnTo>
                    <a:pt x="9751" y="28697"/>
                  </a:lnTo>
                  <a:cubicBezTo>
                    <a:pt x="9701" y="27189"/>
                    <a:pt x="9633" y="25682"/>
                    <a:pt x="9518" y="24181"/>
                  </a:cubicBezTo>
                  <a:cubicBezTo>
                    <a:pt x="9304" y="21172"/>
                    <a:pt x="8907" y="18180"/>
                    <a:pt x="8329" y="15223"/>
                  </a:cubicBezTo>
                  <a:cubicBezTo>
                    <a:pt x="7751" y="12260"/>
                    <a:pt x="6879" y="9359"/>
                    <a:pt x="5711" y="6577"/>
                  </a:cubicBezTo>
                  <a:cubicBezTo>
                    <a:pt x="5405" y="5886"/>
                    <a:pt x="5083" y="5201"/>
                    <a:pt x="4714" y="4543"/>
                  </a:cubicBezTo>
                  <a:cubicBezTo>
                    <a:pt x="4364" y="3875"/>
                    <a:pt x="3967" y="3235"/>
                    <a:pt x="3525" y="2623"/>
                  </a:cubicBezTo>
                  <a:cubicBezTo>
                    <a:pt x="3088" y="2006"/>
                    <a:pt x="2578" y="1439"/>
                    <a:pt x="2013" y="940"/>
                  </a:cubicBezTo>
                  <a:cubicBezTo>
                    <a:pt x="1445" y="458"/>
                    <a:pt x="766" y="0"/>
                    <a:pt x="0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6832275" y="2476850"/>
              <a:ext cx="184450" cy="830150"/>
            </a:xfrm>
            <a:custGeom>
              <a:avLst/>
              <a:gdLst/>
              <a:ahLst/>
              <a:cxnLst/>
              <a:rect l="l" t="t" r="r" b="b"/>
              <a:pathLst>
                <a:path w="7378" h="33206" extrusionOk="0">
                  <a:moveTo>
                    <a:pt x="1" y="0"/>
                  </a:moveTo>
                  <a:cubicBezTo>
                    <a:pt x="364" y="39"/>
                    <a:pt x="698" y="204"/>
                    <a:pt x="942" y="476"/>
                  </a:cubicBezTo>
                  <a:cubicBezTo>
                    <a:pt x="1203" y="730"/>
                    <a:pt x="1428" y="1013"/>
                    <a:pt x="1616" y="1319"/>
                  </a:cubicBezTo>
                  <a:cubicBezTo>
                    <a:pt x="2001" y="1931"/>
                    <a:pt x="2330" y="2577"/>
                    <a:pt x="2602" y="3251"/>
                  </a:cubicBezTo>
                  <a:cubicBezTo>
                    <a:pt x="3162" y="4589"/>
                    <a:pt x="3633" y="5965"/>
                    <a:pt x="4012" y="7370"/>
                  </a:cubicBezTo>
                  <a:cubicBezTo>
                    <a:pt x="4765" y="10170"/>
                    <a:pt x="5361" y="13008"/>
                    <a:pt x="5797" y="15875"/>
                  </a:cubicBezTo>
                  <a:cubicBezTo>
                    <a:pt x="6261" y="18736"/>
                    <a:pt x="6601" y="21620"/>
                    <a:pt x="6851" y="24510"/>
                  </a:cubicBezTo>
                  <a:cubicBezTo>
                    <a:pt x="6982" y="25959"/>
                    <a:pt x="7066" y="27405"/>
                    <a:pt x="7152" y="28854"/>
                  </a:cubicBezTo>
                  <a:cubicBezTo>
                    <a:pt x="7236" y="30305"/>
                    <a:pt x="7275" y="31756"/>
                    <a:pt x="7309" y="33206"/>
                  </a:cubicBezTo>
                  <a:cubicBezTo>
                    <a:pt x="7377" y="30300"/>
                    <a:pt x="7288" y="27393"/>
                    <a:pt x="7077" y="24492"/>
                  </a:cubicBezTo>
                  <a:cubicBezTo>
                    <a:pt x="6873" y="21592"/>
                    <a:pt x="6533" y="18702"/>
                    <a:pt x="6086" y="15829"/>
                  </a:cubicBezTo>
                  <a:cubicBezTo>
                    <a:pt x="5633" y="12952"/>
                    <a:pt x="5010" y="10107"/>
                    <a:pt x="4216" y="7309"/>
                  </a:cubicBezTo>
                  <a:cubicBezTo>
                    <a:pt x="3813" y="5903"/>
                    <a:pt x="3316" y="4532"/>
                    <a:pt x="2732" y="3195"/>
                  </a:cubicBezTo>
                  <a:cubicBezTo>
                    <a:pt x="2437" y="2526"/>
                    <a:pt x="2087" y="1886"/>
                    <a:pt x="1684" y="1274"/>
                  </a:cubicBezTo>
                  <a:cubicBezTo>
                    <a:pt x="1480" y="974"/>
                    <a:pt x="1242" y="696"/>
                    <a:pt x="976" y="447"/>
                  </a:cubicBezTo>
                  <a:cubicBezTo>
                    <a:pt x="715" y="181"/>
                    <a:pt x="369" y="22"/>
                    <a:pt x="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6845475" y="2476850"/>
              <a:ext cx="92775" cy="830325"/>
            </a:xfrm>
            <a:custGeom>
              <a:avLst/>
              <a:gdLst/>
              <a:ahLst/>
              <a:cxnLst/>
              <a:rect l="l" t="t" r="r" b="b"/>
              <a:pathLst>
                <a:path w="3711" h="33213" extrusionOk="0">
                  <a:moveTo>
                    <a:pt x="0" y="0"/>
                  </a:moveTo>
                  <a:lnTo>
                    <a:pt x="0" y="0"/>
                  </a:lnTo>
                  <a:cubicBezTo>
                    <a:pt x="181" y="22"/>
                    <a:pt x="288" y="192"/>
                    <a:pt x="374" y="340"/>
                  </a:cubicBezTo>
                  <a:cubicBezTo>
                    <a:pt x="458" y="492"/>
                    <a:pt x="532" y="651"/>
                    <a:pt x="594" y="816"/>
                  </a:cubicBezTo>
                  <a:cubicBezTo>
                    <a:pt x="714" y="1144"/>
                    <a:pt x="822" y="1478"/>
                    <a:pt x="906" y="1813"/>
                  </a:cubicBezTo>
                  <a:cubicBezTo>
                    <a:pt x="1088" y="2492"/>
                    <a:pt x="1229" y="3178"/>
                    <a:pt x="1355" y="3869"/>
                  </a:cubicBezTo>
                  <a:cubicBezTo>
                    <a:pt x="1614" y="5251"/>
                    <a:pt x="1813" y="6640"/>
                    <a:pt x="1994" y="8028"/>
                  </a:cubicBezTo>
                  <a:cubicBezTo>
                    <a:pt x="2346" y="10810"/>
                    <a:pt x="2606" y="13603"/>
                    <a:pt x="2838" y="16396"/>
                  </a:cubicBezTo>
                  <a:cubicBezTo>
                    <a:pt x="3071" y="19194"/>
                    <a:pt x="3235" y="21994"/>
                    <a:pt x="3366" y="24798"/>
                  </a:cubicBezTo>
                  <a:cubicBezTo>
                    <a:pt x="3439" y="26197"/>
                    <a:pt x="3479" y="27603"/>
                    <a:pt x="3536" y="29002"/>
                  </a:cubicBezTo>
                  <a:cubicBezTo>
                    <a:pt x="3586" y="30407"/>
                    <a:pt x="3614" y="31812"/>
                    <a:pt x="3648" y="33212"/>
                  </a:cubicBezTo>
                  <a:cubicBezTo>
                    <a:pt x="3711" y="30407"/>
                    <a:pt x="3682" y="27596"/>
                    <a:pt x="3598" y="24787"/>
                  </a:cubicBezTo>
                  <a:cubicBezTo>
                    <a:pt x="3507" y="21982"/>
                    <a:pt x="3371" y="19173"/>
                    <a:pt x="3133" y="16373"/>
                  </a:cubicBezTo>
                  <a:cubicBezTo>
                    <a:pt x="2895" y="13575"/>
                    <a:pt x="2618" y="10782"/>
                    <a:pt x="2215" y="7994"/>
                  </a:cubicBezTo>
                  <a:cubicBezTo>
                    <a:pt x="2011" y="6600"/>
                    <a:pt x="1796" y="5212"/>
                    <a:pt x="1496" y="3835"/>
                  </a:cubicBezTo>
                  <a:cubicBezTo>
                    <a:pt x="1348" y="3149"/>
                    <a:pt x="1185" y="2464"/>
                    <a:pt x="986" y="1789"/>
                  </a:cubicBezTo>
                  <a:cubicBezTo>
                    <a:pt x="884" y="1450"/>
                    <a:pt x="770" y="1122"/>
                    <a:pt x="634" y="793"/>
                  </a:cubicBezTo>
                  <a:cubicBezTo>
                    <a:pt x="566" y="628"/>
                    <a:pt x="487" y="469"/>
                    <a:pt x="396" y="322"/>
                  </a:cubicBezTo>
                  <a:cubicBezTo>
                    <a:pt x="294" y="181"/>
                    <a:pt x="181" y="16"/>
                    <a:pt x="0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6841775" y="2476850"/>
              <a:ext cx="7400" cy="826750"/>
            </a:xfrm>
            <a:custGeom>
              <a:avLst/>
              <a:gdLst/>
              <a:ahLst/>
              <a:cxnLst/>
              <a:rect l="l" t="t" r="r" b="b"/>
              <a:pathLst>
                <a:path w="296" h="33070" extrusionOk="0">
                  <a:moveTo>
                    <a:pt x="148" y="0"/>
                  </a:moveTo>
                  <a:cubicBezTo>
                    <a:pt x="86" y="2759"/>
                    <a:pt x="57" y="5513"/>
                    <a:pt x="34" y="8266"/>
                  </a:cubicBezTo>
                  <a:lnTo>
                    <a:pt x="0" y="16532"/>
                  </a:lnTo>
                  <a:lnTo>
                    <a:pt x="34" y="24798"/>
                  </a:lnTo>
                  <a:lnTo>
                    <a:pt x="75" y="28934"/>
                  </a:lnTo>
                  <a:lnTo>
                    <a:pt x="148" y="33070"/>
                  </a:lnTo>
                  <a:lnTo>
                    <a:pt x="222" y="28934"/>
                  </a:lnTo>
                  <a:lnTo>
                    <a:pt x="261" y="24798"/>
                  </a:lnTo>
                  <a:lnTo>
                    <a:pt x="295" y="16532"/>
                  </a:lnTo>
                  <a:lnTo>
                    <a:pt x="261" y="8266"/>
                  </a:lnTo>
                  <a:cubicBezTo>
                    <a:pt x="238" y="5513"/>
                    <a:pt x="211" y="2759"/>
                    <a:pt x="148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6043350" y="1997350"/>
              <a:ext cx="472275" cy="166200"/>
            </a:xfrm>
            <a:custGeom>
              <a:avLst/>
              <a:gdLst/>
              <a:ahLst/>
              <a:cxnLst/>
              <a:rect l="l" t="t" r="r" b="b"/>
              <a:pathLst>
                <a:path w="18891" h="6648" extrusionOk="0">
                  <a:moveTo>
                    <a:pt x="9637" y="1"/>
                  </a:moveTo>
                  <a:cubicBezTo>
                    <a:pt x="8606" y="29"/>
                    <a:pt x="7592" y="245"/>
                    <a:pt x="6634" y="625"/>
                  </a:cubicBezTo>
                  <a:cubicBezTo>
                    <a:pt x="5683" y="993"/>
                    <a:pt x="4782" y="1480"/>
                    <a:pt x="3960" y="2081"/>
                  </a:cubicBezTo>
                  <a:cubicBezTo>
                    <a:pt x="3552" y="2387"/>
                    <a:pt x="3167" y="2720"/>
                    <a:pt x="2793" y="3067"/>
                  </a:cubicBezTo>
                  <a:cubicBezTo>
                    <a:pt x="2612" y="3248"/>
                    <a:pt x="2414" y="3407"/>
                    <a:pt x="2249" y="3598"/>
                  </a:cubicBezTo>
                  <a:lnTo>
                    <a:pt x="1739" y="4165"/>
                  </a:lnTo>
                  <a:cubicBezTo>
                    <a:pt x="1569" y="4352"/>
                    <a:pt x="1410" y="4550"/>
                    <a:pt x="1263" y="4760"/>
                  </a:cubicBezTo>
                  <a:lnTo>
                    <a:pt x="811" y="5355"/>
                  </a:lnTo>
                  <a:cubicBezTo>
                    <a:pt x="526" y="5774"/>
                    <a:pt x="272" y="6205"/>
                    <a:pt x="0" y="6636"/>
                  </a:cubicBezTo>
                  <a:cubicBezTo>
                    <a:pt x="295" y="6221"/>
                    <a:pt x="578" y="5803"/>
                    <a:pt x="873" y="5418"/>
                  </a:cubicBezTo>
                  <a:lnTo>
                    <a:pt x="1349" y="4822"/>
                  </a:lnTo>
                  <a:cubicBezTo>
                    <a:pt x="1501" y="4624"/>
                    <a:pt x="1666" y="4437"/>
                    <a:pt x="1847" y="4262"/>
                  </a:cubicBezTo>
                  <a:lnTo>
                    <a:pt x="2362" y="3713"/>
                  </a:lnTo>
                  <a:cubicBezTo>
                    <a:pt x="2532" y="3530"/>
                    <a:pt x="2731" y="3373"/>
                    <a:pt x="2913" y="3203"/>
                  </a:cubicBezTo>
                  <a:cubicBezTo>
                    <a:pt x="3292" y="2868"/>
                    <a:pt x="3688" y="2557"/>
                    <a:pt x="4103" y="2267"/>
                  </a:cubicBezTo>
                  <a:cubicBezTo>
                    <a:pt x="4924" y="1695"/>
                    <a:pt x="5808" y="1231"/>
                    <a:pt x="6742" y="873"/>
                  </a:cubicBezTo>
                  <a:cubicBezTo>
                    <a:pt x="7665" y="517"/>
                    <a:pt x="8646" y="319"/>
                    <a:pt x="9637" y="296"/>
                  </a:cubicBezTo>
                  <a:cubicBezTo>
                    <a:pt x="10606" y="319"/>
                    <a:pt x="11564" y="510"/>
                    <a:pt x="12471" y="863"/>
                  </a:cubicBezTo>
                  <a:cubicBezTo>
                    <a:pt x="13383" y="1203"/>
                    <a:pt x="14249" y="1666"/>
                    <a:pt x="15042" y="2233"/>
                  </a:cubicBezTo>
                  <a:cubicBezTo>
                    <a:pt x="15240" y="2387"/>
                    <a:pt x="15428" y="2534"/>
                    <a:pt x="15620" y="2686"/>
                  </a:cubicBezTo>
                  <a:cubicBezTo>
                    <a:pt x="15729" y="2761"/>
                    <a:pt x="15824" y="2834"/>
                    <a:pt x="15915" y="2919"/>
                  </a:cubicBezTo>
                  <a:lnTo>
                    <a:pt x="16181" y="3169"/>
                  </a:lnTo>
                  <a:cubicBezTo>
                    <a:pt x="16357" y="3339"/>
                    <a:pt x="16544" y="3502"/>
                    <a:pt x="16708" y="3679"/>
                  </a:cubicBezTo>
                  <a:lnTo>
                    <a:pt x="17196" y="4228"/>
                  </a:lnTo>
                  <a:cubicBezTo>
                    <a:pt x="17280" y="4325"/>
                    <a:pt x="17360" y="4409"/>
                    <a:pt x="17439" y="4505"/>
                  </a:cubicBezTo>
                  <a:lnTo>
                    <a:pt x="17659" y="4806"/>
                  </a:lnTo>
                  <a:lnTo>
                    <a:pt x="18101" y="5400"/>
                  </a:lnTo>
                  <a:cubicBezTo>
                    <a:pt x="18373" y="5803"/>
                    <a:pt x="18624" y="6228"/>
                    <a:pt x="18890" y="6647"/>
                  </a:cubicBezTo>
                  <a:cubicBezTo>
                    <a:pt x="18652" y="6216"/>
                    <a:pt x="18425" y="5774"/>
                    <a:pt x="18164" y="5355"/>
                  </a:cubicBezTo>
                  <a:lnTo>
                    <a:pt x="17751" y="4738"/>
                  </a:lnTo>
                  <a:lnTo>
                    <a:pt x="17541" y="4443"/>
                  </a:lnTo>
                  <a:cubicBezTo>
                    <a:pt x="17468" y="4335"/>
                    <a:pt x="17382" y="4239"/>
                    <a:pt x="17309" y="4142"/>
                  </a:cubicBezTo>
                  <a:lnTo>
                    <a:pt x="16833" y="3570"/>
                  </a:lnTo>
                  <a:cubicBezTo>
                    <a:pt x="16668" y="3384"/>
                    <a:pt x="16487" y="3214"/>
                    <a:pt x="16312" y="3038"/>
                  </a:cubicBezTo>
                  <a:lnTo>
                    <a:pt x="16045" y="2772"/>
                  </a:lnTo>
                  <a:cubicBezTo>
                    <a:pt x="15960" y="2686"/>
                    <a:pt x="15858" y="2613"/>
                    <a:pt x="15768" y="2528"/>
                  </a:cubicBezTo>
                  <a:cubicBezTo>
                    <a:pt x="15575" y="2369"/>
                    <a:pt x="15389" y="2205"/>
                    <a:pt x="15190" y="2052"/>
                  </a:cubicBezTo>
                  <a:cubicBezTo>
                    <a:pt x="14391" y="1451"/>
                    <a:pt x="13512" y="965"/>
                    <a:pt x="12578" y="612"/>
                  </a:cubicBezTo>
                  <a:cubicBezTo>
                    <a:pt x="11637" y="238"/>
                    <a:pt x="10646" y="35"/>
                    <a:pt x="9637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6105100" y="1996950"/>
              <a:ext cx="348750" cy="166325"/>
            </a:xfrm>
            <a:custGeom>
              <a:avLst/>
              <a:gdLst/>
              <a:ahLst/>
              <a:cxnLst/>
              <a:rect l="l" t="t" r="r" b="b"/>
              <a:pathLst>
                <a:path w="13950" h="6653" extrusionOk="0">
                  <a:moveTo>
                    <a:pt x="7111" y="0"/>
                  </a:moveTo>
                  <a:cubicBezTo>
                    <a:pt x="7112" y="0"/>
                    <a:pt x="7114" y="0"/>
                    <a:pt x="7115" y="0"/>
                  </a:cubicBezTo>
                  <a:lnTo>
                    <a:pt x="7115" y="0"/>
                  </a:lnTo>
                  <a:cubicBezTo>
                    <a:pt x="7118" y="0"/>
                    <a:pt x="7120" y="0"/>
                    <a:pt x="7122" y="0"/>
                  </a:cubicBezTo>
                  <a:close/>
                  <a:moveTo>
                    <a:pt x="7115" y="0"/>
                  </a:moveTo>
                  <a:cubicBezTo>
                    <a:pt x="6681" y="12"/>
                    <a:pt x="6247" y="92"/>
                    <a:pt x="5830" y="233"/>
                  </a:cubicBezTo>
                  <a:cubicBezTo>
                    <a:pt x="5417" y="363"/>
                    <a:pt x="5020" y="539"/>
                    <a:pt x="4640" y="748"/>
                  </a:cubicBezTo>
                  <a:cubicBezTo>
                    <a:pt x="3898" y="1172"/>
                    <a:pt x="3223" y="1711"/>
                    <a:pt x="2652" y="2346"/>
                  </a:cubicBezTo>
                  <a:cubicBezTo>
                    <a:pt x="2074" y="2974"/>
                    <a:pt x="1558" y="3654"/>
                    <a:pt x="1116" y="4380"/>
                  </a:cubicBezTo>
                  <a:cubicBezTo>
                    <a:pt x="919" y="4754"/>
                    <a:pt x="720" y="5122"/>
                    <a:pt x="522" y="5496"/>
                  </a:cubicBezTo>
                  <a:lnTo>
                    <a:pt x="1" y="6652"/>
                  </a:lnTo>
                  <a:lnTo>
                    <a:pt x="606" y="5530"/>
                  </a:lnTo>
                  <a:cubicBezTo>
                    <a:pt x="817" y="5173"/>
                    <a:pt x="1042" y="4816"/>
                    <a:pt x="1264" y="4459"/>
                  </a:cubicBezTo>
                  <a:cubicBezTo>
                    <a:pt x="1722" y="3756"/>
                    <a:pt x="2250" y="3105"/>
                    <a:pt x="2839" y="2505"/>
                  </a:cubicBezTo>
                  <a:cubicBezTo>
                    <a:pt x="3411" y="1904"/>
                    <a:pt x="4073" y="1394"/>
                    <a:pt x="4799" y="986"/>
                  </a:cubicBezTo>
                  <a:cubicBezTo>
                    <a:pt x="5161" y="788"/>
                    <a:pt x="5542" y="628"/>
                    <a:pt x="5938" y="505"/>
                  </a:cubicBezTo>
                  <a:cubicBezTo>
                    <a:pt x="6317" y="374"/>
                    <a:pt x="6719" y="306"/>
                    <a:pt x="7122" y="301"/>
                  </a:cubicBezTo>
                  <a:lnTo>
                    <a:pt x="7140" y="301"/>
                  </a:lnTo>
                  <a:cubicBezTo>
                    <a:pt x="7535" y="312"/>
                    <a:pt x="7932" y="374"/>
                    <a:pt x="8312" y="499"/>
                  </a:cubicBezTo>
                  <a:cubicBezTo>
                    <a:pt x="8697" y="618"/>
                    <a:pt x="9070" y="782"/>
                    <a:pt x="9428" y="975"/>
                  </a:cubicBezTo>
                  <a:cubicBezTo>
                    <a:pt x="10137" y="1376"/>
                    <a:pt x="10782" y="1886"/>
                    <a:pt x="11337" y="2487"/>
                  </a:cubicBezTo>
                  <a:cubicBezTo>
                    <a:pt x="11899" y="3088"/>
                    <a:pt x="12396" y="3740"/>
                    <a:pt x="12822" y="4448"/>
                  </a:cubicBezTo>
                  <a:cubicBezTo>
                    <a:pt x="13014" y="4799"/>
                    <a:pt x="13218" y="5162"/>
                    <a:pt x="13416" y="5524"/>
                  </a:cubicBezTo>
                  <a:lnTo>
                    <a:pt x="13949" y="6652"/>
                  </a:lnTo>
                  <a:lnTo>
                    <a:pt x="13490" y="5490"/>
                  </a:lnTo>
                  <a:cubicBezTo>
                    <a:pt x="13309" y="5122"/>
                    <a:pt x="13128" y="4742"/>
                    <a:pt x="12935" y="4375"/>
                  </a:cubicBezTo>
                  <a:cubicBezTo>
                    <a:pt x="12527" y="3643"/>
                    <a:pt x="12046" y="2958"/>
                    <a:pt x="11491" y="2335"/>
                  </a:cubicBezTo>
                  <a:cubicBezTo>
                    <a:pt x="10929" y="1700"/>
                    <a:pt x="10273" y="1161"/>
                    <a:pt x="9541" y="743"/>
                  </a:cubicBezTo>
                  <a:cubicBezTo>
                    <a:pt x="9172" y="533"/>
                    <a:pt x="8782" y="356"/>
                    <a:pt x="8380" y="227"/>
                  </a:cubicBezTo>
                  <a:cubicBezTo>
                    <a:pt x="7968" y="92"/>
                    <a:pt x="7544" y="17"/>
                    <a:pt x="7115" y="0"/>
                  </a:cubicBezTo>
                  <a:close/>
                  <a:moveTo>
                    <a:pt x="13949" y="6652"/>
                  </a:moveTo>
                  <a:lnTo>
                    <a:pt x="13949" y="6652"/>
                  </a:lnTo>
                  <a:lnTo>
                    <a:pt x="13949" y="665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6148850" y="1997525"/>
              <a:ext cx="271000" cy="166275"/>
            </a:xfrm>
            <a:custGeom>
              <a:avLst/>
              <a:gdLst/>
              <a:ahLst/>
              <a:cxnLst/>
              <a:rect l="l" t="t" r="r" b="b"/>
              <a:pathLst>
                <a:path w="10840" h="6651" extrusionOk="0">
                  <a:moveTo>
                    <a:pt x="5526" y="0"/>
                  </a:moveTo>
                  <a:cubicBezTo>
                    <a:pt x="5528" y="0"/>
                    <a:pt x="5530" y="1"/>
                    <a:pt x="5532" y="1"/>
                  </a:cubicBezTo>
                  <a:lnTo>
                    <a:pt x="5532" y="1"/>
                  </a:lnTo>
                  <a:cubicBezTo>
                    <a:pt x="5535" y="1"/>
                    <a:pt x="5539" y="0"/>
                    <a:pt x="5542" y="0"/>
                  </a:cubicBezTo>
                  <a:close/>
                  <a:moveTo>
                    <a:pt x="5532" y="1"/>
                  </a:moveTo>
                  <a:cubicBezTo>
                    <a:pt x="5133" y="13"/>
                    <a:pt x="4746" y="115"/>
                    <a:pt x="4392" y="294"/>
                  </a:cubicBezTo>
                  <a:cubicBezTo>
                    <a:pt x="4041" y="453"/>
                    <a:pt x="3712" y="652"/>
                    <a:pt x="3411" y="890"/>
                  </a:cubicBezTo>
                  <a:cubicBezTo>
                    <a:pt x="3259" y="1002"/>
                    <a:pt x="3117" y="1133"/>
                    <a:pt x="2981" y="1264"/>
                  </a:cubicBezTo>
                  <a:cubicBezTo>
                    <a:pt x="2845" y="1400"/>
                    <a:pt x="2704" y="1541"/>
                    <a:pt x="2579" y="1671"/>
                  </a:cubicBezTo>
                  <a:cubicBezTo>
                    <a:pt x="2459" y="1807"/>
                    <a:pt x="2330" y="1960"/>
                    <a:pt x="2210" y="2101"/>
                  </a:cubicBezTo>
                  <a:lnTo>
                    <a:pt x="1881" y="2566"/>
                  </a:lnTo>
                  <a:cubicBezTo>
                    <a:pt x="1661" y="2878"/>
                    <a:pt x="1457" y="3189"/>
                    <a:pt x="1287" y="3529"/>
                  </a:cubicBezTo>
                  <a:cubicBezTo>
                    <a:pt x="1123" y="3869"/>
                    <a:pt x="924" y="4192"/>
                    <a:pt x="788" y="4543"/>
                  </a:cubicBezTo>
                  <a:cubicBezTo>
                    <a:pt x="647" y="4889"/>
                    <a:pt x="494" y="5235"/>
                    <a:pt x="364" y="5586"/>
                  </a:cubicBezTo>
                  <a:lnTo>
                    <a:pt x="1" y="6645"/>
                  </a:lnTo>
                  <a:lnTo>
                    <a:pt x="420" y="5615"/>
                  </a:lnTo>
                  <a:cubicBezTo>
                    <a:pt x="568" y="5275"/>
                    <a:pt x="738" y="4935"/>
                    <a:pt x="902" y="4606"/>
                  </a:cubicBezTo>
                  <a:cubicBezTo>
                    <a:pt x="1066" y="4271"/>
                    <a:pt x="1230" y="3937"/>
                    <a:pt x="1434" y="3625"/>
                  </a:cubicBezTo>
                  <a:cubicBezTo>
                    <a:pt x="1638" y="3314"/>
                    <a:pt x="1826" y="2997"/>
                    <a:pt x="2051" y="2702"/>
                  </a:cubicBezTo>
                  <a:cubicBezTo>
                    <a:pt x="2477" y="2101"/>
                    <a:pt x="2987" y="1564"/>
                    <a:pt x="3559" y="1104"/>
                  </a:cubicBezTo>
                  <a:cubicBezTo>
                    <a:pt x="3848" y="877"/>
                    <a:pt x="4159" y="691"/>
                    <a:pt x="4488" y="544"/>
                  </a:cubicBezTo>
                  <a:cubicBezTo>
                    <a:pt x="4805" y="391"/>
                    <a:pt x="5152" y="312"/>
                    <a:pt x="5502" y="299"/>
                  </a:cubicBezTo>
                  <a:lnTo>
                    <a:pt x="5519" y="299"/>
                  </a:lnTo>
                  <a:cubicBezTo>
                    <a:pt x="5866" y="312"/>
                    <a:pt x="6205" y="391"/>
                    <a:pt x="6522" y="544"/>
                  </a:cubicBezTo>
                  <a:cubicBezTo>
                    <a:pt x="6845" y="691"/>
                    <a:pt x="7157" y="877"/>
                    <a:pt x="7435" y="1099"/>
                  </a:cubicBezTo>
                  <a:cubicBezTo>
                    <a:pt x="8000" y="1552"/>
                    <a:pt x="8494" y="2090"/>
                    <a:pt x="8902" y="2691"/>
                  </a:cubicBezTo>
                  <a:cubicBezTo>
                    <a:pt x="9009" y="2838"/>
                    <a:pt x="9106" y="2992"/>
                    <a:pt x="9197" y="3150"/>
                  </a:cubicBezTo>
                  <a:lnTo>
                    <a:pt x="9496" y="3615"/>
                  </a:lnTo>
                  <a:cubicBezTo>
                    <a:pt x="9661" y="3944"/>
                    <a:pt x="9848" y="4266"/>
                    <a:pt x="9990" y="4600"/>
                  </a:cubicBezTo>
                  <a:cubicBezTo>
                    <a:pt x="10137" y="4935"/>
                    <a:pt x="10296" y="5269"/>
                    <a:pt x="10432" y="5609"/>
                  </a:cubicBezTo>
                  <a:lnTo>
                    <a:pt x="10840" y="6651"/>
                  </a:lnTo>
                  <a:lnTo>
                    <a:pt x="10523" y="5592"/>
                  </a:lnTo>
                  <a:cubicBezTo>
                    <a:pt x="10409" y="5241"/>
                    <a:pt x="10278" y="4889"/>
                    <a:pt x="10142" y="4549"/>
                  </a:cubicBezTo>
                  <a:cubicBezTo>
                    <a:pt x="10001" y="4203"/>
                    <a:pt x="9831" y="3876"/>
                    <a:pt x="9678" y="3536"/>
                  </a:cubicBezTo>
                  <a:lnTo>
                    <a:pt x="9406" y="3048"/>
                  </a:lnTo>
                  <a:cubicBezTo>
                    <a:pt x="9315" y="2883"/>
                    <a:pt x="9219" y="2720"/>
                    <a:pt x="9111" y="2566"/>
                  </a:cubicBezTo>
                  <a:lnTo>
                    <a:pt x="8794" y="2101"/>
                  </a:lnTo>
                  <a:lnTo>
                    <a:pt x="8437" y="1671"/>
                  </a:lnTo>
                  <a:cubicBezTo>
                    <a:pt x="8188" y="1387"/>
                    <a:pt x="7916" y="1128"/>
                    <a:pt x="7621" y="890"/>
                  </a:cubicBezTo>
                  <a:cubicBezTo>
                    <a:pt x="7327" y="652"/>
                    <a:pt x="6998" y="453"/>
                    <a:pt x="6653" y="294"/>
                  </a:cubicBezTo>
                  <a:cubicBezTo>
                    <a:pt x="6303" y="120"/>
                    <a:pt x="5920" y="18"/>
                    <a:pt x="5532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6181600" y="1997525"/>
              <a:ext cx="205250" cy="166150"/>
            </a:xfrm>
            <a:custGeom>
              <a:avLst/>
              <a:gdLst/>
              <a:ahLst/>
              <a:cxnLst/>
              <a:rect l="l" t="t" r="r" b="b"/>
              <a:pathLst>
                <a:path w="8210" h="6646" extrusionOk="0">
                  <a:moveTo>
                    <a:pt x="4182" y="0"/>
                  </a:moveTo>
                  <a:cubicBezTo>
                    <a:pt x="4183" y="0"/>
                    <a:pt x="4184" y="0"/>
                    <a:pt x="4185" y="0"/>
                  </a:cubicBezTo>
                  <a:lnTo>
                    <a:pt x="4185" y="0"/>
                  </a:lnTo>
                  <a:cubicBezTo>
                    <a:pt x="4191" y="0"/>
                    <a:pt x="4197" y="0"/>
                    <a:pt x="4203" y="0"/>
                  </a:cubicBezTo>
                  <a:close/>
                  <a:moveTo>
                    <a:pt x="4185" y="0"/>
                  </a:moveTo>
                  <a:cubicBezTo>
                    <a:pt x="4000" y="3"/>
                    <a:pt x="3818" y="42"/>
                    <a:pt x="3643" y="119"/>
                  </a:cubicBezTo>
                  <a:cubicBezTo>
                    <a:pt x="3563" y="147"/>
                    <a:pt x="3479" y="187"/>
                    <a:pt x="3400" y="231"/>
                  </a:cubicBezTo>
                  <a:cubicBezTo>
                    <a:pt x="3319" y="272"/>
                    <a:pt x="3246" y="317"/>
                    <a:pt x="3173" y="367"/>
                  </a:cubicBezTo>
                  <a:cubicBezTo>
                    <a:pt x="2883" y="566"/>
                    <a:pt x="2623" y="804"/>
                    <a:pt x="2396" y="1065"/>
                  </a:cubicBezTo>
                  <a:cubicBezTo>
                    <a:pt x="1949" y="1591"/>
                    <a:pt x="1575" y="2169"/>
                    <a:pt x="1280" y="2793"/>
                  </a:cubicBezTo>
                  <a:cubicBezTo>
                    <a:pt x="992" y="3411"/>
                    <a:pt x="741" y="4039"/>
                    <a:pt x="527" y="4685"/>
                  </a:cubicBezTo>
                  <a:cubicBezTo>
                    <a:pt x="323" y="5337"/>
                    <a:pt x="153" y="5989"/>
                    <a:pt x="0" y="6645"/>
                  </a:cubicBezTo>
                  <a:lnTo>
                    <a:pt x="306" y="5683"/>
                  </a:lnTo>
                  <a:cubicBezTo>
                    <a:pt x="408" y="5365"/>
                    <a:pt x="537" y="5053"/>
                    <a:pt x="652" y="4736"/>
                  </a:cubicBezTo>
                  <a:cubicBezTo>
                    <a:pt x="890" y="4107"/>
                    <a:pt x="1162" y="3495"/>
                    <a:pt x="1473" y="2901"/>
                  </a:cubicBezTo>
                  <a:cubicBezTo>
                    <a:pt x="1779" y="2305"/>
                    <a:pt x="2153" y="1756"/>
                    <a:pt x="2584" y="1246"/>
                  </a:cubicBezTo>
                  <a:cubicBezTo>
                    <a:pt x="2799" y="1002"/>
                    <a:pt x="3048" y="788"/>
                    <a:pt x="3319" y="605"/>
                  </a:cubicBezTo>
                  <a:cubicBezTo>
                    <a:pt x="3382" y="561"/>
                    <a:pt x="3450" y="521"/>
                    <a:pt x="3523" y="487"/>
                  </a:cubicBezTo>
                  <a:cubicBezTo>
                    <a:pt x="3591" y="448"/>
                    <a:pt x="3665" y="414"/>
                    <a:pt x="3740" y="391"/>
                  </a:cubicBezTo>
                  <a:cubicBezTo>
                    <a:pt x="3876" y="333"/>
                    <a:pt x="4017" y="299"/>
                    <a:pt x="4164" y="299"/>
                  </a:cubicBezTo>
                  <a:lnTo>
                    <a:pt x="4187" y="299"/>
                  </a:lnTo>
                  <a:cubicBezTo>
                    <a:pt x="4334" y="299"/>
                    <a:pt x="4481" y="333"/>
                    <a:pt x="4611" y="391"/>
                  </a:cubicBezTo>
                  <a:cubicBezTo>
                    <a:pt x="4759" y="448"/>
                    <a:pt x="4901" y="521"/>
                    <a:pt x="5031" y="605"/>
                  </a:cubicBezTo>
                  <a:lnTo>
                    <a:pt x="5229" y="741"/>
                  </a:lnTo>
                  <a:lnTo>
                    <a:pt x="5411" y="900"/>
                  </a:lnTo>
                  <a:cubicBezTo>
                    <a:pt x="5529" y="1008"/>
                    <a:pt x="5649" y="1122"/>
                    <a:pt x="5756" y="1246"/>
                  </a:cubicBezTo>
                  <a:cubicBezTo>
                    <a:pt x="6175" y="1750"/>
                    <a:pt x="6538" y="2305"/>
                    <a:pt x="6833" y="2890"/>
                  </a:cubicBezTo>
                  <a:cubicBezTo>
                    <a:pt x="7121" y="3489"/>
                    <a:pt x="7377" y="4107"/>
                    <a:pt x="7597" y="4736"/>
                  </a:cubicBezTo>
                  <a:cubicBezTo>
                    <a:pt x="7699" y="5053"/>
                    <a:pt x="7824" y="5365"/>
                    <a:pt x="7914" y="5683"/>
                  </a:cubicBezTo>
                  <a:lnTo>
                    <a:pt x="8209" y="6645"/>
                  </a:lnTo>
                  <a:cubicBezTo>
                    <a:pt x="8079" y="5989"/>
                    <a:pt x="7937" y="5337"/>
                    <a:pt x="7744" y="4692"/>
                  </a:cubicBezTo>
                  <a:cubicBezTo>
                    <a:pt x="7558" y="4046"/>
                    <a:pt x="7320" y="3411"/>
                    <a:pt x="7048" y="2793"/>
                  </a:cubicBezTo>
                  <a:cubicBezTo>
                    <a:pt x="6765" y="2169"/>
                    <a:pt x="6402" y="1591"/>
                    <a:pt x="5971" y="1065"/>
                  </a:cubicBezTo>
                  <a:cubicBezTo>
                    <a:pt x="5858" y="934"/>
                    <a:pt x="5739" y="809"/>
                    <a:pt x="5609" y="697"/>
                  </a:cubicBezTo>
                  <a:lnTo>
                    <a:pt x="5411" y="521"/>
                  </a:lnTo>
                  <a:lnTo>
                    <a:pt x="5201" y="367"/>
                  </a:lnTo>
                  <a:cubicBezTo>
                    <a:pt x="5053" y="272"/>
                    <a:pt x="4895" y="187"/>
                    <a:pt x="4731" y="119"/>
                  </a:cubicBezTo>
                  <a:cubicBezTo>
                    <a:pt x="4557" y="46"/>
                    <a:pt x="4370" y="6"/>
                    <a:pt x="4185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6228025" y="2000925"/>
              <a:ext cx="112525" cy="174650"/>
            </a:xfrm>
            <a:custGeom>
              <a:avLst/>
              <a:gdLst/>
              <a:ahLst/>
              <a:cxnLst/>
              <a:rect l="l" t="t" r="r" b="b"/>
              <a:pathLst>
                <a:path w="4501" h="6986" extrusionOk="0">
                  <a:moveTo>
                    <a:pt x="2250" y="0"/>
                  </a:moveTo>
                  <a:cubicBezTo>
                    <a:pt x="528" y="0"/>
                    <a:pt x="1" y="6985"/>
                    <a:pt x="1" y="6985"/>
                  </a:cubicBezTo>
                  <a:lnTo>
                    <a:pt x="4500" y="6985"/>
                  </a:lnTo>
                  <a:cubicBezTo>
                    <a:pt x="4500" y="6985"/>
                    <a:pt x="3967" y="0"/>
                    <a:pt x="225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5934975" y="2194675"/>
              <a:ext cx="698775" cy="414450"/>
            </a:xfrm>
            <a:custGeom>
              <a:avLst/>
              <a:gdLst/>
              <a:ahLst/>
              <a:cxnLst/>
              <a:rect l="l" t="t" r="r" b="b"/>
              <a:pathLst>
                <a:path w="27951" h="16578" extrusionOk="0">
                  <a:moveTo>
                    <a:pt x="0" y="1"/>
                  </a:moveTo>
                  <a:cubicBezTo>
                    <a:pt x="0" y="1"/>
                    <a:pt x="1514" y="4159"/>
                    <a:pt x="4239" y="5208"/>
                  </a:cubicBezTo>
                  <a:cubicBezTo>
                    <a:pt x="6964" y="6256"/>
                    <a:pt x="11667" y="7094"/>
                    <a:pt x="11916" y="8102"/>
                  </a:cubicBezTo>
                  <a:cubicBezTo>
                    <a:pt x="12170" y="9111"/>
                    <a:pt x="10409" y="11246"/>
                    <a:pt x="10409" y="13139"/>
                  </a:cubicBezTo>
                  <a:cubicBezTo>
                    <a:pt x="10409" y="15026"/>
                    <a:pt x="11417" y="16578"/>
                    <a:pt x="13972" y="16578"/>
                  </a:cubicBezTo>
                  <a:cubicBezTo>
                    <a:pt x="16534" y="16578"/>
                    <a:pt x="17541" y="15026"/>
                    <a:pt x="17541" y="13139"/>
                  </a:cubicBezTo>
                  <a:cubicBezTo>
                    <a:pt x="17541" y="11246"/>
                    <a:pt x="15773" y="9111"/>
                    <a:pt x="16029" y="8102"/>
                  </a:cubicBezTo>
                  <a:cubicBezTo>
                    <a:pt x="16278" y="7094"/>
                    <a:pt x="20981" y="6256"/>
                    <a:pt x="23706" y="5208"/>
                  </a:cubicBezTo>
                  <a:cubicBezTo>
                    <a:pt x="26437" y="4159"/>
                    <a:pt x="27950" y="1"/>
                    <a:pt x="27950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5934825" y="2194675"/>
              <a:ext cx="698925" cy="50850"/>
            </a:xfrm>
            <a:custGeom>
              <a:avLst/>
              <a:gdLst/>
              <a:ahLst/>
              <a:cxnLst/>
              <a:rect l="l" t="t" r="r" b="b"/>
              <a:pathLst>
                <a:path w="27957" h="2034" extrusionOk="0">
                  <a:moveTo>
                    <a:pt x="1" y="1"/>
                  </a:moveTo>
                  <a:cubicBezTo>
                    <a:pt x="273" y="703"/>
                    <a:pt x="607" y="1382"/>
                    <a:pt x="992" y="2034"/>
                  </a:cubicBezTo>
                  <a:lnTo>
                    <a:pt x="26964" y="2034"/>
                  </a:lnTo>
                  <a:cubicBezTo>
                    <a:pt x="27350" y="1382"/>
                    <a:pt x="27677" y="703"/>
                    <a:pt x="2795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5899725" y="2163250"/>
              <a:ext cx="769125" cy="40950"/>
            </a:xfrm>
            <a:custGeom>
              <a:avLst/>
              <a:gdLst/>
              <a:ahLst/>
              <a:cxnLst/>
              <a:rect l="l" t="t" r="r" b="b"/>
              <a:pathLst>
                <a:path w="30765" h="1638" extrusionOk="0">
                  <a:moveTo>
                    <a:pt x="0" y="0"/>
                  </a:moveTo>
                  <a:lnTo>
                    <a:pt x="0" y="1637"/>
                  </a:lnTo>
                  <a:lnTo>
                    <a:pt x="30765" y="1637"/>
                  </a:lnTo>
                  <a:lnTo>
                    <a:pt x="3076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6023800" y="2263075"/>
              <a:ext cx="200150" cy="91250"/>
            </a:xfrm>
            <a:custGeom>
              <a:avLst/>
              <a:gdLst/>
              <a:ahLst/>
              <a:cxnLst/>
              <a:rect l="l" t="t" r="r" b="b"/>
              <a:pathLst>
                <a:path w="8006" h="3650" extrusionOk="0">
                  <a:moveTo>
                    <a:pt x="295" y="1"/>
                  </a:moveTo>
                  <a:cubicBezTo>
                    <a:pt x="227" y="1"/>
                    <a:pt x="159" y="18"/>
                    <a:pt x="97" y="58"/>
                  </a:cubicBezTo>
                  <a:cubicBezTo>
                    <a:pt x="34" y="114"/>
                    <a:pt x="0" y="199"/>
                    <a:pt x="17" y="284"/>
                  </a:cubicBezTo>
                  <a:cubicBezTo>
                    <a:pt x="74" y="482"/>
                    <a:pt x="181" y="658"/>
                    <a:pt x="329" y="806"/>
                  </a:cubicBezTo>
                  <a:cubicBezTo>
                    <a:pt x="453" y="942"/>
                    <a:pt x="594" y="1072"/>
                    <a:pt x="743" y="1185"/>
                  </a:cubicBezTo>
                  <a:cubicBezTo>
                    <a:pt x="1036" y="1418"/>
                    <a:pt x="1349" y="1622"/>
                    <a:pt x="1677" y="1797"/>
                  </a:cubicBezTo>
                  <a:cubicBezTo>
                    <a:pt x="2335" y="2132"/>
                    <a:pt x="3026" y="2404"/>
                    <a:pt x="3740" y="2595"/>
                  </a:cubicBezTo>
                  <a:cubicBezTo>
                    <a:pt x="5144" y="3010"/>
                    <a:pt x="6572" y="3350"/>
                    <a:pt x="8005" y="3649"/>
                  </a:cubicBezTo>
                  <a:cubicBezTo>
                    <a:pt x="7309" y="3452"/>
                    <a:pt x="6577" y="3259"/>
                    <a:pt x="5876" y="3060"/>
                  </a:cubicBezTo>
                  <a:cubicBezTo>
                    <a:pt x="5173" y="2862"/>
                    <a:pt x="4464" y="2658"/>
                    <a:pt x="3774" y="2432"/>
                  </a:cubicBezTo>
                  <a:cubicBezTo>
                    <a:pt x="3076" y="2221"/>
                    <a:pt x="2403" y="1949"/>
                    <a:pt x="1757" y="1616"/>
                  </a:cubicBezTo>
                  <a:cubicBezTo>
                    <a:pt x="1444" y="1446"/>
                    <a:pt x="1145" y="1248"/>
                    <a:pt x="866" y="1021"/>
                  </a:cubicBezTo>
                  <a:cubicBezTo>
                    <a:pt x="730" y="913"/>
                    <a:pt x="601" y="788"/>
                    <a:pt x="482" y="658"/>
                  </a:cubicBezTo>
                  <a:cubicBezTo>
                    <a:pt x="369" y="545"/>
                    <a:pt x="278" y="409"/>
                    <a:pt x="227" y="256"/>
                  </a:cubicBezTo>
                  <a:cubicBezTo>
                    <a:pt x="227" y="233"/>
                    <a:pt x="244" y="233"/>
                    <a:pt x="227" y="233"/>
                  </a:cubicBezTo>
                  <a:cubicBezTo>
                    <a:pt x="238" y="231"/>
                    <a:pt x="249" y="229"/>
                    <a:pt x="261" y="229"/>
                  </a:cubicBezTo>
                  <a:cubicBezTo>
                    <a:pt x="272" y="229"/>
                    <a:pt x="284" y="231"/>
                    <a:pt x="295" y="233"/>
                  </a:cubicBezTo>
                  <a:cubicBezTo>
                    <a:pt x="380" y="233"/>
                    <a:pt x="458" y="244"/>
                    <a:pt x="539" y="267"/>
                  </a:cubicBezTo>
                  <a:cubicBezTo>
                    <a:pt x="714" y="307"/>
                    <a:pt x="890" y="358"/>
                    <a:pt x="1059" y="420"/>
                  </a:cubicBezTo>
                  <a:cubicBezTo>
                    <a:pt x="1399" y="534"/>
                    <a:pt x="1734" y="675"/>
                    <a:pt x="2074" y="817"/>
                  </a:cubicBezTo>
                  <a:cubicBezTo>
                    <a:pt x="2748" y="1089"/>
                    <a:pt x="3405" y="1412"/>
                    <a:pt x="4069" y="1706"/>
                  </a:cubicBezTo>
                  <a:cubicBezTo>
                    <a:pt x="5388" y="2330"/>
                    <a:pt x="6697" y="2987"/>
                    <a:pt x="8005" y="3649"/>
                  </a:cubicBezTo>
                  <a:cubicBezTo>
                    <a:pt x="6742" y="2913"/>
                    <a:pt x="5456" y="2210"/>
                    <a:pt x="4142" y="1554"/>
                  </a:cubicBezTo>
                  <a:cubicBezTo>
                    <a:pt x="3491" y="1214"/>
                    <a:pt x="2827" y="913"/>
                    <a:pt x="2153" y="618"/>
                  </a:cubicBezTo>
                  <a:cubicBezTo>
                    <a:pt x="1813" y="471"/>
                    <a:pt x="1478" y="330"/>
                    <a:pt x="1127" y="205"/>
                  </a:cubicBezTo>
                  <a:cubicBezTo>
                    <a:pt x="952" y="142"/>
                    <a:pt x="771" y="86"/>
                    <a:pt x="589" y="40"/>
                  </a:cubicBezTo>
                  <a:cubicBezTo>
                    <a:pt x="492" y="18"/>
                    <a:pt x="397" y="6"/>
                    <a:pt x="295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6217975" y="2262950"/>
              <a:ext cx="50600" cy="91375"/>
            </a:xfrm>
            <a:custGeom>
              <a:avLst/>
              <a:gdLst/>
              <a:ahLst/>
              <a:cxnLst/>
              <a:rect l="l" t="t" r="r" b="b"/>
              <a:pathLst>
                <a:path w="2024" h="3655" extrusionOk="0">
                  <a:moveTo>
                    <a:pt x="392" y="0"/>
                  </a:moveTo>
                  <a:cubicBezTo>
                    <a:pt x="335" y="0"/>
                    <a:pt x="279" y="6"/>
                    <a:pt x="227" y="29"/>
                  </a:cubicBezTo>
                  <a:cubicBezTo>
                    <a:pt x="102" y="79"/>
                    <a:pt x="23" y="193"/>
                    <a:pt x="12" y="323"/>
                  </a:cubicBezTo>
                  <a:cubicBezTo>
                    <a:pt x="0" y="425"/>
                    <a:pt x="7" y="521"/>
                    <a:pt x="29" y="623"/>
                  </a:cubicBezTo>
                  <a:cubicBezTo>
                    <a:pt x="68" y="793"/>
                    <a:pt x="131" y="963"/>
                    <a:pt x="211" y="1128"/>
                  </a:cubicBezTo>
                  <a:cubicBezTo>
                    <a:pt x="358" y="1444"/>
                    <a:pt x="528" y="1745"/>
                    <a:pt x="726" y="2035"/>
                  </a:cubicBezTo>
                  <a:cubicBezTo>
                    <a:pt x="1117" y="2607"/>
                    <a:pt x="1548" y="3151"/>
                    <a:pt x="2024" y="3654"/>
                  </a:cubicBezTo>
                  <a:cubicBezTo>
                    <a:pt x="1621" y="3088"/>
                    <a:pt x="1224" y="2527"/>
                    <a:pt x="862" y="1933"/>
                  </a:cubicBezTo>
                  <a:cubicBezTo>
                    <a:pt x="687" y="1648"/>
                    <a:pt x="522" y="1349"/>
                    <a:pt x="381" y="1043"/>
                  </a:cubicBezTo>
                  <a:cubicBezTo>
                    <a:pt x="313" y="895"/>
                    <a:pt x="261" y="737"/>
                    <a:pt x="227" y="578"/>
                  </a:cubicBezTo>
                  <a:cubicBezTo>
                    <a:pt x="211" y="505"/>
                    <a:pt x="211" y="431"/>
                    <a:pt x="227" y="357"/>
                  </a:cubicBezTo>
                  <a:cubicBezTo>
                    <a:pt x="227" y="312"/>
                    <a:pt x="261" y="267"/>
                    <a:pt x="306" y="249"/>
                  </a:cubicBezTo>
                  <a:cubicBezTo>
                    <a:pt x="335" y="238"/>
                    <a:pt x="363" y="233"/>
                    <a:pt x="392" y="233"/>
                  </a:cubicBezTo>
                  <a:cubicBezTo>
                    <a:pt x="420" y="238"/>
                    <a:pt x="449" y="244"/>
                    <a:pt x="476" y="255"/>
                  </a:cubicBezTo>
                  <a:cubicBezTo>
                    <a:pt x="539" y="283"/>
                    <a:pt x="596" y="329"/>
                    <a:pt x="641" y="380"/>
                  </a:cubicBezTo>
                  <a:cubicBezTo>
                    <a:pt x="748" y="505"/>
                    <a:pt x="845" y="635"/>
                    <a:pt x="918" y="782"/>
                  </a:cubicBezTo>
                  <a:cubicBezTo>
                    <a:pt x="1083" y="1083"/>
                    <a:pt x="1224" y="1389"/>
                    <a:pt x="1344" y="1706"/>
                  </a:cubicBezTo>
                  <a:cubicBezTo>
                    <a:pt x="1598" y="2341"/>
                    <a:pt x="1809" y="2997"/>
                    <a:pt x="2024" y="3654"/>
                  </a:cubicBezTo>
                  <a:cubicBezTo>
                    <a:pt x="1898" y="2969"/>
                    <a:pt x="1723" y="2289"/>
                    <a:pt x="1496" y="1632"/>
                  </a:cubicBezTo>
                  <a:cubicBezTo>
                    <a:pt x="1389" y="1298"/>
                    <a:pt x="1253" y="981"/>
                    <a:pt x="1095" y="669"/>
                  </a:cubicBezTo>
                  <a:cubicBezTo>
                    <a:pt x="1015" y="510"/>
                    <a:pt x="913" y="357"/>
                    <a:pt x="794" y="221"/>
                  </a:cubicBezTo>
                  <a:cubicBezTo>
                    <a:pt x="732" y="142"/>
                    <a:pt x="653" y="79"/>
                    <a:pt x="556" y="34"/>
                  </a:cubicBezTo>
                  <a:cubicBezTo>
                    <a:pt x="505" y="11"/>
                    <a:pt x="449" y="0"/>
                    <a:pt x="392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6121525" y="2263125"/>
              <a:ext cx="128775" cy="91200"/>
            </a:xfrm>
            <a:custGeom>
              <a:avLst/>
              <a:gdLst/>
              <a:ahLst/>
              <a:cxnLst/>
              <a:rect l="l" t="t" r="r" b="b"/>
              <a:pathLst>
                <a:path w="5151" h="3648" extrusionOk="0">
                  <a:moveTo>
                    <a:pt x="435" y="1"/>
                  </a:moveTo>
                  <a:cubicBezTo>
                    <a:pt x="342" y="1"/>
                    <a:pt x="249" y="15"/>
                    <a:pt x="160" y="44"/>
                  </a:cubicBezTo>
                  <a:cubicBezTo>
                    <a:pt x="108" y="67"/>
                    <a:pt x="63" y="106"/>
                    <a:pt x="35" y="158"/>
                  </a:cubicBezTo>
                  <a:cubicBezTo>
                    <a:pt x="6" y="208"/>
                    <a:pt x="1" y="271"/>
                    <a:pt x="17" y="328"/>
                  </a:cubicBezTo>
                  <a:cubicBezTo>
                    <a:pt x="40" y="407"/>
                    <a:pt x="79" y="480"/>
                    <a:pt x="131" y="543"/>
                  </a:cubicBezTo>
                  <a:cubicBezTo>
                    <a:pt x="221" y="650"/>
                    <a:pt x="317" y="747"/>
                    <a:pt x="432" y="838"/>
                  </a:cubicBezTo>
                  <a:cubicBezTo>
                    <a:pt x="629" y="1019"/>
                    <a:pt x="845" y="1165"/>
                    <a:pt x="1060" y="1319"/>
                  </a:cubicBezTo>
                  <a:cubicBezTo>
                    <a:pt x="1496" y="1614"/>
                    <a:pt x="1938" y="1897"/>
                    <a:pt x="2386" y="2158"/>
                  </a:cubicBezTo>
                  <a:cubicBezTo>
                    <a:pt x="3293" y="2690"/>
                    <a:pt x="4210" y="3189"/>
                    <a:pt x="5150" y="3647"/>
                  </a:cubicBezTo>
                  <a:cubicBezTo>
                    <a:pt x="4255" y="3110"/>
                    <a:pt x="3355" y="2588"/>
                    <a:pt x="2477" y="2004"/>
                  </a:cubicBezTo>
                  <a:cubicBezTo>
                    <a:pt x="2040" y="1722"/>
                    <a:pt x="1598" y="1437"/>
                    <a:pt x="1179" y="1138"/>
                  </a:cubicBezTo>
                  <a:cubicBezTo>
                    <a:pt x="969" y="990"/>
                    <a:pt x="765" y="832"/>
                    <a:pt x="568" y="668"/>
                  </a:cubicBezTo>
                  <a:cubicBezTo>
                    <a:pt x="476" y="588"/>
                    <a:pt x="385" y="498"/>
                    <a:pt x="312" y="401"/>
                  </a:cubicBezTo>
                  <a:cubicBezTo>
                    <a:pt x="278" y="362"/>
                    <a:pt x="255" y="322"/>
                    <a:pt x="239" y="271"/>
                  </a:cubicBezTo>
                  <a:lnTo>
                    <a:pt x="255" y="260"/>
                  </a:lnTo>
                  <a:cubicBezTo>
                    <a:pt x="321" y="239"/>
                    <a:pt x="388" y="229"/>
                    <a:pt x="456" y="229"/>
                  </a:cubicBezTo>
                  <a:cubicBezTo>
                    <a:pt x="500" y="229"/>
                    <a:pt x="545" y="234"/>
                    <a:pt x="589" y="242"/>
                  </a:cubicBezTo>
                  <a:cubicBezTo>
                    <a:pt x="714" y="242"/>
                    <a:pt x="833" y="265"/>
                    <a:pt x="952" y="299"/>
                  </a:cubicBezTo>
                  <a:cubicBezTo>
                    <a:pt x="1201" y="367"/>
                    <a:pt x="1434" y="464"/>
                    <a:pt x="1655" y="582"/>
                  </a:cubicBezTo>
                  <a:cubicBezTo>
                    <a:pt x="2108" y="832"/>
                    <a:pt x="2532" y="1126"/>
                    <a:pt x="2924" y="1461"/>
                  </a:cubicBezTo>
                  <a:cubicBezTo>
                    <a:pt x="3332" y="1784"/>
                    <a:pt x="3717" y="2135"/>
                    <a:pt x="4080" y="2509"/>
                  </a:cubicBezTo>
                  <a:cubicBezTo>
                    <a:pt x="4448" y="2872"/>
                    <a:pt x="4805" y="3251"/>
                    <a:pt x="5150" y="3647"/>
                  </a:cubicBezTo>
                  <a:cubicBezTo>
                    <a:pt x="4527" y="2792"/>
                    <a:pt x="3819" y="2010"/>
                    <a:pt x="3031" y="1308"/>
                  </a:cubicBezTo>
                  <a:cubicBezTo>
                    <a:pt x="2641" y="951"/>
                    <a:pt x="2210" y="639"/>
                    <a:pt x="1745" y="384"/>
                  </a:cubicBezTo>
                  <a:cubicBezTo>
                    <a:pt x="1507" y="254"/>
                    <a:pt x="1258" y="158"/>
                    <a:pt x="1003" y="84"/>
                  </a:cubicBezTo>
                  <a:cubicBezTo>
                    <a:pt x="874" y="44"/>
                    <a:pt x="738" y="22"/>
                    <a:pt x="602" y="16"/>
                  </a:cubicBezTo>
                  <a:cubicBezTo>
                    <a:pt x="547" y="6"/>
                    <a:pt x="491" y="1"/>
                    <a:pt x="435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6344325" y="2263075"/>
              <a:ext cx="200175" cy="91250"/>
            </a:xfrm>
            <a:custGeom>
              <a:avLst/>
              <a:gdLst/>
              <a:ahLst/>
              <a:cxnLst/>
              <a:rect l="l" t="t" r="r" b="b"/>
              <a:pathLst>
                <a:path w="8007" h="3650" extrusionOk="0">
                  <a:moveTo>
                    <a:pt x="7712" y="1"/>
                  </a:moveTo>
                  <a:cubicBezTo>
                    <a:pt x="7610" y="6"/>
                    <a:pt x="7513" y="18"/>
                    <a:pt x="7411" y="40"/>
                  </a:cubicBezTo>
                  <a:cubicBezTo>
                    <a:pt x="7230" y="86"/>
                    <a:pt x="7055" y="142"/>
                    <a:pt x="6878" y="205"/>
                  </a:cubicBezTo>
                  <a:cubicBezTo>
                    <a:pt x="6527" y="318"/>
                    <a:pt x="6187" y="471"/>
                    <a:pt x="5853" y="618"/>
                  </a:cubicBezTo>
                  <a:cubicBezTo>
                    <a:pt x="5179" y="913"/>
                    <a:pt x="4516" y="1219"/>
                    <a:pt x="3865" y="1554"/>
                  </a:cubicBezTo>
                  <a:cubicBezTo>
                    <a:pt x="2550" y="2210"/>
                    <a:pt x="1264" y="2908"/>
                    <a:pt x="1" y="3649"/>
                  </a:cubicBezTo>
                  <a:cubicBezTo>
                    <a:pt x="1310" y="2987"/>
                    <a:pt x="2613" y="2330"/>
                    <a:pt x="3928" y="1701"/>
                  </a:cubicBezTo>
                  <a:cubicBezTo>
                    <a:pt x="4590" y="1405"/>
                    <a:pt x="5246" y="1094"/>
                    <a:pt x="5921" y="811"/>
                  </a:cubicBezTo>
                  <a:cubicBezTo>
                    <a:pt x="6255" y="670"/>
                    <a:pt x="6595" y="528"/>
                    <a:pt x="6935" y="409"/>
                  </a:cubicBezTo>
                  <a:cubicBezTo>
                    <a:pt x="7105" y="352"/>
                    <a:pt x="7275" y="301"/>
                    <a:pt x="7451" y="262"/>
                  </a:cubicBezTo>
                  <a:cubicBezTo>
                    <a:pt x="7531" y="239"/>
                    <a:pt x="7615" y="228"/>
                    <a:pt x="7694" y="228"/>
                  </a:cubicBezTo>
                  <a:cubicBezTo>
                    <a:pt x="7717" y="228"/>
                    <a:pt x="7739" y="235"/>
                    <a:pt x="7752" y="235"/>
                  </a:cubicBezTo>
                  <a:cubicBezTo>
                    <a:pt x="7758" y="235"/>
                    <a:pt x="7762" y="233"/>
                    <a:pt x="7762" y="228"/>
                  </a:cubicBezTo>
                  <a:lnTo>
                    <a:pt x="7762" y="250"/>
                  </a:lnTo>
                  <a:cubicBezTo>
                    <a:pt x="7712" y="403"/>
                    <a:pt x="7621" y="539"/>
                    <a:pt x="7508" y="652"/>
                  </a:cubicBezTo>
                  <a:cubicBezTo>
                    <a:pt x="7388" y="783"/>
                    <a:pt x="7264" y="908"/>
                    <a:pt x="7123" y="1015"/>
                  </a:cubicBezTo>
                  <a:cubicBezTo>
                    <a:pt x="6844" y="1242"/>
                    <a:pt x="6545" y="1439"/>
                    <a:pt x="6232" y="1609"/>
                  </a:cubicBezTo>
                  <a:cubicBezTo>
                    <a:pt x="5586" y="1944"/>
                    <a:pt x="4913" y="2216"/>
                    <a:pt x="4216" y="2425"/>
                  </a:cubicBezTo>
                  <a:cubicBezTo>
                    <a:pt x="3520" y="2652"/>
                    <a:pt x="2817" y="2840"/>
                    <a:pt x="2114" y="3055"/>
                  </a:cubicBezTo>
                  <a:cubicBezTo>
                    <a:pt x="1417" y="3264"/>
                    <a:pt x="709" y="3452"/>
                    <a:pt x="1" y="3649"/>
                  </a:cubicBezTo>
                  <a:cubicBezTo>
                    <a:pt x="1423" y="3355"/>
                    <a:pt x="2856" y="3010"/>
                    <a:pt x="4284" y="2595"/>
                  </a:cubicBezTo>
                  <a:cubicBezTo>
                    <a:pt x="4992" y="2404"/>
                    <a:pt x="5683" y="2132"/>
                    <a:pt x="6341" y="1797"/>
                  </a:cubicBezTo>
                  <a:cubicBezTo>
                    <a:pt x="6669" y="1622"/>
                    <a:pt x="6987" y="1418"/>
                    <a:pt x="7275" y="1185"/>
                  </a:cubicBezTo>
                  <a:cubicBezTo>
                    <a:pt x="7422" y="1072"/>
                    <a:pt x="7565" y="942"/>
                    <a:pt x="7689" y="806"/>
                  </a:cubicBezTo>
                  <a:cubicBezTo>
                    <a:pt x="7837" y="658"/>
                    <a:pt x="7939" y="482"/>
                    <a:pt x="7989" y="284"/>
                  </a:cubicBezTo>
                  <a:cubicBezTo>
                    <a:pt x="8007" y="199"/>
                    <a:pt x="7973" y="108"/>
                    <a:pt x="7910" y="58"/>
                  </a:cubicBezTo>
                  <a:cubicBezTo>
                    <a:pt x="7848" y="18"/>
                    <a:pt x="7780" y="1"/>
                    <a:pt x="771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6270825" y="2263275"/>
              <a:ext cx="26925" cy="91050"/>
            </a:xfrm>
            <a:custGeom>
              <a:avLst/>
              <a:gdLst/>
              <a:ahLst/>
              <a:cxnLst/>
              <a:rect l="l" t="t" r="r" b="b"/>
              <a:pathLst>
                <a:path w="1077" h="3642" extrusionOk="0">
                  <a:moveTo>
                    <a:pt x="539" y="1"/>
                  </a:moveTo>
                  <a:cubicBezTo>
                    <a:pt x="433" y="1"/>
                    <a:pt x="328" y="42"/>
                    <a:pt x="250" y="123"/>
                  </a:cubicBezTo>
                  <a:cubicBezTo>
                    <a:pt x="187" y="191"/>
                    <a:pt x="137" y="270"/>
                    <a:pt x="103" y="361"/>
                  </a:cubicBezTo>
                  <a:cubicBezTo>
                    <a:pt x="51" y="520"/>
                    <a:pt x="22" y="684"/>
                    <a:pt x="12" y="854"/>
                  </a:cubicBezTo>
                  <a:cubicBezTo>
                    <a:pt x="1" y="1172"/>
                    <a:pt x="22" y="1489"/>
                    <a:pt x="80" y="1805"/>
                  </a:cubicBezTo>
                  <a:cubicBezTo>
                    <a:pt x="182" y="2430"/>
                    <a:pt x="334" y="3041"/>
                    <a:pt x="538" y="3641"/>
                  </a:cubicBezTo>
                  <a:cubicBezTo>
                    <a:pt x="425" y="3018"/>
                    <a:pt x="312" y="2406"/>
                    <a:pt x="255" y="1784"/>
                  </a:cubicBezTo>
                  <a:cubicBezTo>
                    <a:pt x="221" y="1478"/>
                    <a:pt x="210" y="1172"/>
                    <a:pt x="221" y="866"/>
                  </a:cubicBezTo>
                  <a:cubicBezTo>
                    <a:pt x="232" y="718"/>
                    <a:pt x="260" y="576"/>
                    <a:pt x="307" y="435"/>
                  </a:cubicBezTo>
                  <a:cubicBezTo>
                    <a:pt x="357" y="304"/>
                    <a:pt x="448" y="220"/>
                    <a:pt x="545" y="220"/>
                  </a:cubicBezTo>
                  <a:cubicBezTo>
                    <a:pt x="647" y="225"/>
                    <a:pt x="731" y="304"/>
                    <a:pt x="783" y="435"/>
                  </a:cubicBezTo>
                  <a:cubicBezTo>
                    <a:pt x="827" y="576"/>
                    <a:pt x="856" y="718"/>
                    <a:pt x="867" y="866"/>
                  </a:cubicBezTo>
                  <a:cubicBezTo>
                    <a:pt x="878" y="1172"/>
                    <a:pt x="867" y="1478"/>
                    <a:pt x="833" y="1784"/>
                  </a:cubicBezTo>
                  <a:cubicBezTo>
                    <a:pt x="765" y="2406"/>
                    <a:pt x="652" y="3018"/>
                    <a:pt x="538" y="3641"/>
                  </a:cubicBezTo>
                  <a:cubicBezTo>
                    <a:pt x="742" y="3041"/>
                    <a:pt x="895" y="2430"/>
                    <a:pt x="997" y="1805"/>
                  </a:cubicBezTo>
                  <a:cubicBezTo>
                    <a:pt x="1055" y="1489"/>
                    <a:pt x="1076" y="1172"/>
                    <a:pt x="1065" y="854"/>
                  </a:cubicBezTo>
                  <a:cubicBezTo>
                    <a:pt x="1055" y="684"/>
                    <a:pt x="1026" y="520"/>
                    <a:pt x="974" y="361"/>
                  </a:cubicBezTo>
                  <a:cubicBezTo>
                    <a:pt x="940" y="270"/>
                    <a:pt x="890" y="186"/>
                    <a:pt x="827" y="123"/>
                  </a:cubicBezTo>
                  <a:cubicBezTo>
                    <a:pt x="822" y="118"/>
                    <a:pt x="817" y="112"/>
                    <a:pt x="817" y="112"/>
                  </a:cubicBezTo>
                  <a:cubicBezTo>
                    <a:pt x="739" y="38"/>
                    <a:pt x="639" y="1"/>
                    <a:pt x="539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6300000" y="2263325"/>
              <a:ext cx="50425" cy="91000"/>
            </a:xfrm>
            <a:custGeom>
              <a:avLst/>
              <a:gdLst/>
              <a:ahLst/>
              <a:cxnLst/>
              <a:rect l="l" t="t" r="r" b="b"/>
              <a:pathLst>
                <a:path w="2017" h="3640" extrusionOk="0">
                  <a:moveTo>
                    <a:pt x="1654" y="0"/>
                  </a:moveTo>
                  <a:cubicBezTo>
                    <a:pt x="1645" y="0"/>
                    <a:pt x="1636" y="1"/>
                    <a:pt x="1627" y="2"/>
                  </a:cubicBezTo>
                  <a:cubicBezTo>
                    <a:pt x="1570" y="2"/>
                    <a:pt x="1512" y="14"/>
                    <a:pt x="1457" y="36"/>
                  </a:cubicBezTo>
                  <a:cubicBezTo>
                    <a:pt x="1366" y="82"/>
                    <a:pt x="1287" y="144"/>
                    <a:pt x="1219" y="218"/>
                  </a:cubicBezTo>
                  <a:cubicBezTo>
                    <a:pt x="1099" y="359"/>
                    <a:pt x="1003" y="506"/>
                    <a:pt x="918" y="671"/>
                  </a:cubicBezTo>
                  <a:cubicBezTo>
                    <a:pt x="759" y="977"/>
                    <a:pt x="623" y="1300"/>
                    <a:pt x="516" y="1633"/>
                  </a:cubicBezTo>
                  <a:cubicBezTo>
                    <a:pt x="295" y="2286"/>
                    <a:pt x="119" y="2959"/>
                    <a:pt x="0" y="3639"/>
                  </a:cubicBezTo>
                  <a:cubicBezTo>
                    <a:pt x="227" y="2982"/>
                    <a:pt x="425" y="2326"/>
                    <a:pt x="663" y="1696"/>
                  </a:cubicBezTo>
                  <a:cubicBezTo>
                    <a:pt x="782" y="1379"/>
                    <a:pt x="924" y="1073"/>
                    <a:pt x="1083" y="773"/>
                  </a:cubicBezTo>
                  <a:cubicBezTo>
                    <a:pt x="1162" y="631"/>
                    <a:pt x="1253" y="495"/>
                    <a:pt x="1366" y="370"/>
                  </a:cubicBezTo>
                  <a:cubicBezTo>
                    <a:pt x="1410" y="320"/>
                    <a:pt x="1468" y="274"/>
                    <a:pt x="1530" y="246"/>
                  </a:cubicBezTo>
                  <a:cubicBezTo>
                    <a:pt x="1559" y="234"/>
                    <a:pt x="1587" y="229"/>
                    <a:pt x="1614" y="229"/>
                  </a:cubicBezTo>
                  <a:cubicBezTo>
                    <a:pt x="1622" y="227"/>
                    <a:pt x="1630" y="227"/>
                    <a:pt x="1637" y="227"/>
                  </a:cubicBezTo>
                  <a:cubicBezTo>
                    <a:pt x="1658" y="227"/>
                    <a:pt x="1679" y="232"/>
                    <a:pt x="1700" y="240"/>
                  </a:cubicBezTo>
                  <a:cubicBezTo>
                    <a:pt x="1745" y="263"/>
                    <a:pt x="1779" y="302"/>
                    <a:pt x="1784" y="354"/>
                  </a:cubicBezTo>
                  <a:cubicBezTo>
                    <a:pt x="1797" y="422"/>
                    <a:pt x="1797" y="495"/>
                    <a:pt x="1784" y="569"/>
                  </a:cubicBezTo>
                  <a:cubicBezTo>
                    <a:pt x="1745" y="728"/>
                    <a:pt x="1695" y="886"/>
                    <a:pt x="1627" y="1034"/>
                  </a:cubicBezTo>
                  <a:cubicBezTo>
                    <a:pt x="1485" y="1340"/>
                    <a:pt x="1321" y="1640"/>
                    <a:pt x="1145" y="1928"/>
                  </a:cubicBezTo>
                  <a:cubicBezTo>
                    <a:pt x="793" y="2512"/>
                    <a:pt x="397" y="3073"/>
                    <a:pt x="0" y="3639"/>
                  </a:cubicBezTo>
                  <a:cubicBezTo>
                    <a:pt x="471" y="3136"/>
                    <a:pt x="901" y="2603"/>
                    <a:pt x="1287" y="2030"/>
                  </a:cubicBezTo>
                  <a:cubicBezTo>
                    <a:pt x="1485" y="1748"/>
                    <a:pt x="1661" y="1442"/>
                    <a:pt x="1807" y="1123"/>
                  </a:cubicBezTo>
                  <a:cubicBezTo>
                    <a:pt x="1886" y="966"/>
                    <a:pt x="1943" y="796"/>
                    <a:pt x="1988" y="620"/>
                  </a:cubicBezTo>
                  <a:cubicBezTo>
                    <a:pt x="2011" y="524"/>
                    <a:pt x="2017" y="422"/>
                    <a:pt x="2006" y="325"/>
                  </a:cubicBezTo>
                  <a:cubicBezTo>
                    <a:pt x="1995" y="195"/>
                    <a:pt x="1915" y="76"/>
                    <a:pt x="1791" y="25"/>
                  </a:cubicBezTo>
                  <a:cubicBezTo>
                    <a:pt x="1748" y="11"/>
                    <a:pt x="1701" y="0"/>
                    <a:pt x="1654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6318250" y="2263550"/>
              <a:ext cx="129200" cy="90775"/>
            </a:xfrm>
            <a:custGeom>
              <a:avLst/>
              <a:gdLst/>
              <a:ahLst/>
              <a:cxnLst/>
              <a:rect l="l" t="t" r="r" b="b"/>
              <a:pathLst>
                <a:path w="5168" h="3631" extrusionOk="0">
                  <a:moveTo>
                    <a:pt x="4702" y="1"/>
                  </a:moveTo>
                  <a:cubicBezTo>
                    <a:pt x="4650" y="1"/>
                    <a:pt x="4597" y="6"/>
                    <a:pt x="4545" y="16"/>
                  </a:cubicBezTo>
                  <a:cubicBezTo>
                    <a:pt x="4409" y="27"/>
                    <a:pt x="4273" y="50"/>
                    <a:pt x="4142" y="89"/>
                  </a:cubicBezTo>
                  <a:cubicBezTo>
                    <a:pt x="3883" y="157"/>
                    <a:pt x="3633" y="259"/>
                    <a:pt x="3400" y="384"/>
                  </a:cubicBezTo>
                  <a:cubicBezTo>
                    <a:pt x="2936" y="645"/>
                    <a:pt x="2505" y="957"/>
                    <a:pt x="2115" y="1313"/>
                  </a:cubicBezTo>
                  <a:cubicBezTo>
                    <a:pt x="1326" y="2005"/>
                    <a:pt x="619" y="2780"/>
                    <a:pt x="1" y="3630"/>
                  </a:cubicBezTo>
                  <a:cubicBezTo>
                    <a:pt x="347" y="3234"/>
                    <a:pt x="704" y="2866"/>
                    <a:pt x="1072" y="2503"/>
                  </a:cubicBezTo>
                  <a:cubicBezTo>
                    <a:pt x="1435" y="2134"/>
                    <a:pt x="1820" y="1784"/>
                    <a:pt x="2222" y="1454"/>
                  </a:cubicBezTo>
                  <a:cubicBezTo>
                    <a:pt x="2613" y="1121"/>
                    <a:pt x="3038" y="832"/>
                    <a:pt x="3491" y="577"/>
                  </a:cubicBezTo>
                  <a:cubicBezTo>
                    <a:pt x="3713" y="458"/>
                    <a:pt x="3951" y="361"/>
                    <a:pt x="4194" y="299"/>
                  </a:cubicBezTo>
                  <a:cubicBezTo>
                    <a:pt x="4312" y="265"/>
                    <a:pt x="4437" y="243"/>
                    <a:pt x="4556" y="237"/>
                  </a:cubicBezTo>
                  <a:cubicBezTo>
                    <a:pt x="4602" y="228"/>
                    <a:pt x="4648" y="223"/>
                    <a:pt x="4694" y="223"/>
                  </a:cubicBezTo>
                  <a:cubicBezTo>
                    <a:pt x="4760" y="223"/>
                    <a:pt x="4826" y="234"/>
                    <a:pt x="4890" y="254"/>
                  </a:cubicBezTo>
                  <a:lnTo>
                    <a:pt x="4913" y="271"/>
                  </a:lnTo>
                  <a:cubicBezTo>
                    <a:pt x="4896" y="316"/>
                    <a:pt x="4874" y="361"/>
                    <a:pt x="4840" y="401"/>
                  </a:cubicBezTo>
                  <a:cubicBezTo>
                    <a:pt x="4767" y="492"/>
                    <a:pt x="4675" y="583"/>
                    <a:pt x="4584" y="662"/>
                  </a:cubicBezTo>
                  <a:cubicBezTo>
                    <a:pt x="4386" y="832"/>
                    <a:pt x="4182" y="991"/>
                    <a:pt x="3972" y="1138"/>
                  </a:cubicBezTo>
                  <a:cubicBezTo>
                    <a:pt x="3554" y="1444"/>
                    <a:pt x="3112" y="1705"/>
                    <a:pt x="2675" y="1998"/>
                  </a:cubicBezTo>
                  <a:cubicBezTo>
                    <a:pt x="1786" y="2560"/>
                    <a:pt x="891" y="3093"/>
                    <a:pt x="1" y="3630"/>
                  </a:cubicBezTo>
                  <a:cubicBezTo>
                    <a:pt x="942" y="3166"/>
                    <a:pt x="1859" y="2685"/>
                    <a:pt x="2761" y="2181"/>
                  </a:cubicBezTo>
                  <a:cubicBezTo>
                    <a:pt x="3208" y="1919"/>
                    <a:pt x="3650" y="1637"/>
                    <a:pt x="4080" y="1336"/>
                  </a:cubicBezTo>
                  <a:cubicBezTo>
                    <a:pt x="4302" y="1189"/>
                    <a:pt x="4511" y="1030"/>
                    <a:pt x="4715" y="855"/>
                  </a:cubicBezTo>
                  <a:cubicBezTo>
                    <a:pt x="4822" y="764"/>
                    <a:pt x="4924" y="667"/>
                    <a:pt x="5015" y="560"/>
                  </a:cubicBezTo>
                  <a:cubicBezTo>
                    <a:pt x="5066" y="497"/>
                    <a:pt x="5106" y="424"/>
                    <a:pt x="5128" y="350"/>
                  </a:cubicBezTo>
                  <a:cubicBezTo>
                    <a:pt x="5168" y="225"/>
                    <a:pt x="5106" y="95"/>
                    <a:pt x="4981" y="50"/>
                  </a:cubicBezTo>
                  <a:cubicBezTo>
                    <a:pt x="4894" y="17"/>
                    <a:pt x="4798" y="1"/>
                    <a:pt x="470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5559900" y="2542100"/>
              <a:ext cx="1448775" cy="859225"/>
            </a:xfrm>
            <a:custGeom>
              <a:avLst/>
              <a:gdLst/>
              <a:ahLst/>
              <a:cxnLst/>
              <a:rect l="l" t="t" r="r" b="b"/>
              <a:pathLst>
                <a:path w="57951" h="34369" extrusionOk="0">
                  <a:moveTo>
                    <a:pt x="1" y="1"/>
                  </a:moveTo>
                  <a:cubicBezTo>
                    <a:pt x="1" y="1"/>
                    <a:pt x="3134" y="8619"/>
                    <a:pt x="8789" y="10795"/>
                  </a:cubicBezTo>
                  <a:cubicBezTo>
                    <a:pt x="14443" y="12965"/>
                    <a:pt x="24182" y="14709"/>
                    <a:pt x="24709" y="16794"/>
                  </a:cubicBezTo>
                  <a:cubicBezTo>
                    <a:pt x="25235" y="18880"/>
                    <a:pt x="21576" y="23321"/>
                    <a:pt x="21576" y="27237"/>
                  </a:cubicBezTo>
                  <a:cubicBezTo>
                    <a:pt x="21576" y="31152"/>
                    <a:pt x="23661" y="34369"/>
                    <a:pt x="28975" y="34369"/>
                  </a:cubicBezTo>
                  <a:cubicBezTo>
                    <a:pt x="34290" y="34369"/>
                    <a:pt x="36369" y="31139"/>
                    <a:pt x="36369" y="27237"/>
                  </a:cubicBezTo>
                  <a:cubicBezTo>
                    <a:pt x="36369" y="23333"/>
                    <a:pt x="32714" y="18885"/>
                    <a:pt x="33236" y="16794"/>
                  </a:cubicBezTo>
                  <a:cubicBezTo>
                    <a:pt x="33763" y="14704"/>
                    <a:pt x="43508" y="12970"/>
                    <a:pt x="49162" y="10795"/>
                  </a:cubicBezTo>
                  <a:cubicBezTo>
                    <a:pt x="54817" y="8619"/>
                    <a:pt x="57950" y="1"/>
                    <a:pt x="57950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5559900" y="2541825"/>
              <a:ext cx="1448775" cy="105425"/>
            </a:xfrm>
            <a:custGeom>
              <a:avLst/>
              <a:gdLst/>
              <a:ahLst/>
              <a:cxnLst/>
              <a:rect l="l" t="t" r="r" b="b"/>
              <a:pathLst>
                <a:path w="57951" h="4217" extrusionOk="0">
                  <a:moveTo>
                    <a:pt x="1" y="1"/>
                  </a:moveTo>
                  <a:lnTo>
                    <a:pt x="1" y="1"/>
                  </a:lnTo>
                  <a:cubicBezTo>
                    <a:pt x="568" y="1463"/>
                    <a:pt x="1259" y="2874"/>
                    <a:pt x="2058" y="4216"/>
                  </a:cubicBezTo>
                  <a:lnTo>
                    <a:pt x="55893" y="4216"/>
                  </a:lnTo>
                  <a:cubicBezTo>
                    <a:pt x="56692" y="2874"/>
                    <a:pt x="57383" y="1468"/>
                    <a:pt x="57950" y="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5486950" y="2476850"/>
              <a:ext cx="1594675" cy="84825"/>
            </a:xfrm>
            <a:custGeom>
              <a:avLst/>
              <a:gdLst/>
              <a:ahLst/>
              <a:cxnLst/>
              <a:rect l="l" t="t" r="r" b="b"/>
              <a:pathLst>
                <a:path w="63787" h="3393" extrusionOk="0">
                  <a:moveTo>
                    <a:pt x="1" y="0"/>
                  </a:moveTo>
                  <a:lnTo>
                    <a:pt x="1" y="3393"/>
                  </a:lnTo>
                  <a:lnTo>
                    <a:pt x="63786" y="3393"/>
                  </a:lnTo>
                  <a:lnTo>
                    <a:pt x="637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5697450" y="2675675"/>
              <a:ext cx="450725" cy="204025"/>
            </a:xfrm>
            <a:custGeom>
              <a:avLst/>
              <a:gdLst/>
              <a:ahLst/>
              <a:cxnLst/>
              <a:rect l="l" t="t" r="r" b="b"/>
              <a:pathLst>
                <a:path w="18029" h="8161" extrusionOk="0">
                  <a:moveTo>
                    <a:pt x="527" y="1"/>
                  </a:moveTo>
                  <a:cubicBezTo>
                    <a:pt x="402" y="1"/>
                    <a:pt x="279" y="35"/>
                    <a:pt x="176" y="104"/>
                  </a:cubicBezTo>
                  <a:cubicBezTo>
                    <a:pt x="58" y="206"/>
                    <a:pt x="0" y="369"/>
                    <a:pt x="34" y="522"/>
                  </a:cubicBezTo>
                  <a:cubicBezTo>
                    <a:pt x="79" y="750"/>
                    <a:pt x="176" y="964"/>
                    <a:pt x="312" y="1145"/>
                  </a:cubicBezTo>
                  <a:cubicBezTo>
                    <a:pt x="437" y="1327"/>
                    <a:pt x="567" y="1491"/>
                    <a:pt x="714" y="1650"/>
                  </a:cubicBezTo>
                  <a:cubicBezTo>
                    <a:pt x="997" y="1961"/>
                    <a:pt x="1309" y="2245"/>
                    <a:pt x="1643" y="2510"/>
                  </a:cubicBezTo>
                  <a:cubicBezTo>
                    <a:pt x="2301" y="3027"/>
                    <a:pt x="3003" y="3485"/>
                    <a:pt x="3740" y="3882"/>
                  </a:cubicBezTo>
                  <a:cubicBezTo>
                    <a:pt x="5225" y="4647"/>
                    <a:pt x="6782" y="5253"/>
                    <a:pt x="8392" y="5700"/>
                  </a:cubicBezTo>
                  <a:cubicBezTo>
                    <a:pt x="11569" y="6658"/>
                    <a:pt x="14788" y="7446"/>
                    <a:pt x="18028" y="8160"/>
                  </a:cubicBezTo>
                  <a:cubicBezTo>
                    <a:pt x="16425" y="7746"/>
                    <a:pt x="14811" y="7332"/>
                    <a:pt x="13213" y="6896"/>
                  </a:cubicBezTo>
                  <a:cubicBezTo>
                    <a:pt x="11616" y="6454"/>
                    <a:pt x="10011" y="6012"/>
                    <a:pt x="8447" y="5496"/>
                  </a:cubicBezTo>
                  <a:cubicBezTo>
                    <a:pt x="6878" y="4976"/>
                    <a:pt x="5304" y="4460"/>
                    <a:pt x="3858" y="3655"/>
                  </a:cubicBezTo>
                  <a:cubicBezTo>
                    <a:pt x="3139" y="3265"/>
                    <a:pt x="2453" y="2811"/>
                    <a:pt x="1808" y="2301"/>
                  </a:cubicBezTo>
                  <a:cubicBezTo>
                    <a:pt x="1491" y="2047"/>
                    <a:pt x="1196" y="1769"/>
                    <a:pt x="918" y="1469"/>
                  </a:cubicBezTo>
                  <a:cubicBezTo>
                    <a:pt x="782" y="1321"/>
                    <a:pt x="657" y="1163"/>
                    <a:pt x="550" y="998"/>
                  </a:cubicBezTo>
                  <a:cubicBezTo>
                    <a:pt x="437" y="845"/>
                    <a:pt x="364" y="675"/>
                    <a:pt x="323" y="494"/>
                  </a:cubicBezTo>
                  <a:cubicBezTo>
                    <a:pt x="306" y="415"/>
                    <a:pt x="330" y="352"/>
                    <a:pt x="346" y="352"/>
                  </a:cubicBezTo>
                  <a:cubicBezTo>
                    <a:pt x="399" y="323"/>
                    <a:pt x="461" y="306"/>
                    <a:pt x="524" y="306"/>
                  </a:cubicBezTo>
                  <a:cubicBezTo>
                    <a:pt x="534" y="306"/>
                    <a:pt x="545" y="307"/>
                    <a:pt x="555" y="308"/>
                  </a:cubicBezTo>
                  <a:cubicBezTo>
                    <a:pt x="754" y="313"/>
                    <a:pt x="958" y="335"/>
                    <a:pt x="1151" y="386"/>
                  </a:cubicBezTo>
                  <a:cubicBezTo>
                    <a:pt x="1547" y="483"/>
                    <a:pt x="1938" y="596"/>
                    <a:pt x="2323" y="732"/>
                  </a:cubicBezTo>
                  <a:cubicBezTo>
                    <a:pt x="3105" y="993"/>
                    <a:pt x="3870" y="1304"/>
                    <a:pt x="4629" y="1627"/>
                  </a:cubicBezTo>
                  <a:cubicBezTo>
                    <a:pt x="6153" y="2272"/>
                    <a:pt x="7660" y="2975"/>
                    <a:pt x="9145" y="3689"/>
                  </a:cubicBezTo>
                  <a:cubicBezTo>
                    <a:pt x="10635" y="4403"/>
                    <a:pt x="12119" y="5151"/>
                    <a:pt x="13604" y="5888"/>
                  </a:cubicBezTo>
                  <a:cubicBezTo>
                    <a:pt x="15088" y="6631"/>
                    <a:pt x="16545" y="7395"/>
                    <a:pt x="18028" y="8160"/>
                  </a:cubicBezTo>
                  <a:cubicBezTo>
                    <a:pt x="15144" y="6516"/>
                    <a:pt x="12215" y="4958"/>
                    <a:pt x="9247" y="3485"/>
                  </a:cubicBezTo>
                  <a:cubicBezTo>
                    <a:pt x="7762" y="2743"/>
                    <a:pt x="6255" y="2041"/>
                    <a:pt x="4731" y="1378"/>
                  </a:cubicBezTo>
                  <a:cubicBezTo>
                    <a:pt x="3972" y="1049"/>
                    <a:pt x="3201" y="732"/>
                    <a:pt x="2414" y="454"/>
                  </a:cubicBezTo>
                  <a:cubicBezTo>
                    <a:pt x="2022" y="313"/>
                    <a:pt x="1621" y="188"/>
                    <a:pt x="1207" y="91"/>
                  </a:cubicBezTo>
                  <a:cubicBezTo>
                    <a:pt x="997" y="36"/>
                    <a:pt x="782" y="7"/>
                    <a:pt x="561" y="2"/>
                  </a:cubicBezTo>
                  <a:cubicBezTo>
                    <a:pt x="549" y="1"/>
                    <a:pt x="538" y="1"/>
                    <a:pt x="52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6136825" y="2676550"/>
              <a:ext cx="111775" cy="203150"/>
            </a:xfrm>
            <a:custGeom>
              <a:avLst/>
              <a:gdLst/>
              <a:ahLst/>
              <a:cxnLst/>
              <a:rect l="l" t="t" r="r" b="b"/>
              <a:pathLst>
                <a:path w="4471" h="8126" extrusionOk="0">
                  <a:moveTo>
                    <a:pt x="623" y="1"/>
                  </a:moveTo>
                  <a:cubicBezTo>
                    <a:pt x="567" y="12"/>
                    <a:pt x="505" y="22"/>
                    <a:pt x="448" y="46"/>
                  </a:cubicBezTo>
                  <a:cubicBezTo>
                    <a:pt x="330" y="85"/>
                    <a:pt x="228" y="171"/>
                    <a:pt x="153" y="273"/>
                  </a:cubicBezTo>
                  <a:cubicBezTo>
                    <a:pt x="85" y="368"/>
                    <a:pt x="40" y="482"/>
                    <a:pt x="24" y="600"/>
                  </a:cubicBezTo>
                  <a:cubicBezTo>
                    <a:pt x="0" y="810"/>
                    <a:pt x="11" y="1026"/>
                    <a:pt x="58" y="1235"/>
                  </a:cubicBezTo>
                  <a:cubicBezTo>
                    <a:pt x="147" y="1626"/>
                    <a:pt x="283" y="2000"/>
                    <a:pt x="453" y="2363"/>
                  </a:cubicBezTo>
                  <a:cubicBezTo>
                    <a:pt x="788" y="3076"/>
                    <a:pt x="1173" y="3762"/>
                    <a:pt x="1615" y="4413"/>
                  </a:cubicBezTo>
                  <a:cubicBezTo>
                    <a:pt x="2477" y="5717"/>
                    <a:pt x="3434" y="6957"/>
                    <a:pt x="4470" y="8125"/>
                  </a:cubicBezTo>
                  <a:cubicBezTo>
                    <a:pt x="4006" y="7496"/>
                    <a:pt x="3541" y="6861"/>
                    <a:pt x="3094" y="6222"/>
                  </a:cubicBezTo>
                  <a:cubicBezTo>
                    <a:pt x="2647" y="5587"/>
                    <a:pt x="2210" y="4941"/>
                    <a:pt x="1808" y="4277"/>
                  </a:cubicBezTo>
                  <a:cubicBezTo>
                    <a:pt x="1400" y="3626"/>
                    <a:pt x="1026" y="2946"/>
                    <a:pt x="703" y="2244"/>
                  </a:cubicBezTo>
                  <a:cubicBezTo>
                    <a:pt x="544" y="1898"/>
                    <a:pt x="419" y="1536"/>
                    <a:pt x="335" y="1167"/>
                  </a:cubicBezTo>
                  <a:cubicBezTo>
                    <a:pt x="296" y="992"/>
                    <a:pt x="289" y="817"/>
                    <a:pt x="312" y="640"/>
                  </a:cubicBezTo>
                  <a:cubicBezTo>
                    <a:pt x="323" y="493"/>
                    <a:pt x="414" y="362"/>
                    <a:pt x="555" y="307"/>
                  </a:cubicBezTo>
                  <a:cubicBezTo>
                    <a:pt x="584" y="294"/>
                    <a:pt x="629" y="278"/>
                    <a:pt x="663" y="278"/>
                  </a:cubicBezTo>
                  <a:lnTo>
                    <a:pt x="788" y="278"/>
                  </a:lnTo>
                  <a:cubicBezTo>
                    <a:pt x="867" y="278"/>
                    <a:pt x="941" y="294"/>
                    <a:pt x="1009" y="328"/>
                  </a:cubicBezTo>
                  <a:cubicBezTo>
                    <a:pt x="1173" y="402"/>
                    <a:pt x="1309" y="511"/>
                    <a:pt x="1423" y="640"/>
                  </a:cubicBezTo>
                  <a:cubicBezTo>
                    <a:pt x="1677" y="929"/>
                    <a:pt x="1893" y="1241"/>
                    <a:pt x="2069" y="1575"/>
                  </a:cubicBezTo>
                  <a:cubicBezTo>
                    <a:pt x="2430" y="2255"/>
                    <a:pt x="2749" y="2964"/>
                    <a:pt x="3015" y="3688"/>
                  </a:cubicBezTo>
                  <a:cubicBezTo>
                    <a:pt x="3298" y="4402"/>
                    <a:pt x="3541" y="5139"/>
                    <a:pt x="3785" y="5887"/>
                  </a:cubicBezTo>
                  <a:cubicBezTo>
                    <a:pt x="4035" y="6635"/>
                    <a:pt x="4255" y="7371"/>
                    <a:pt x="4470" y="8125"/>
                  </a:cubicBezTo>
                  <a:cubicBezTo>
                    <a:pt x="4153" y="6589"/>
                    <a:pt x="3734" y="5082"/>
                    <a:pt x="3224" y="3609"/>
                  </a:cubicBezTo>
                  <a:cubicBezTo>
                    <a:pt x="2969" y="2862"/>
                    <a:pt x="2663" y="2135"/>
                    <a:pt x="2294" y="1445"/>
                  </a:cubicBezTo>
                  <a:cubicBezTo>
                    <a:pt x="2119" y="1088"/>
                    <a:pt x="1899" y="759"/>
                    <a:pt x="1638" y="459"/>
                  </a:cubicBezTo>
                  <a:cubicBezTo>
                    <a:pt x="1496" y="294"/>
                    <a:pt x="1326" y="164"/>
                    <a:pt x="1128" y="74"/>
                  </a:cubicBezTo>
                  <a:cubicBezTo>
                    <a:pt x="1020" y="22"/>
                    <a:pt x="907" y="1"/>
                    <a:pt x="78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5918550" y="2676150"/>
              <a:ext cx="288700" cy="203550"/>
            </a:xfrm>
            <a:custGeom>
              <a:avLst/>
              <a:gdLst/>
              <a:ahLst/>
              <a:cxnLst/>
              <a:rect l="l" t="t" r="r" b="b"/>
              <a:pathLst>
                <a:path w="11548" h="8142" extrusionOk="0">
                  <a:moveTo>
                    <a:pt x="947" y="0"/>
                  </a:moveTo>
                  <a:cubicBezTo>
                    <a:pt x="729" y="0"/>
                    <a:pt x="511" y="35"/>
                    <a:pt x="301" y="101"/>
                  </a:cubicBezTo>
                  <a:cubicBezTo>
                    <a:pt x="199" y="146"/>
                    <a:pt x="120" y="214"/>
                    <a:pt x="63" y="310"/>
                  </a:cubicBezTo>
                  <a:cubicBezTo>
                    <a:pt x="11" y="407"/>
                    <a:pt x="0" y="520"/>
                    <a:pt x="34" y="629"/>
                  </a:cubicBezTo>
                  <a:cubicBezTo>
                    <a:pt x="79" y="786"/>
                    <a:pt x="165" y="940"/>
                    <a:pt x="272" y="1064"/>
                  </a:cubicBezTo>
                  <a:cubicBezTo>
                    <a:pt x="471" y="1302"/>
                    <a:pt x="686" y="1518"/>
                    <a:pt x="918" y="1710"/>
                  </a:cubicBezTo>
                  <a:cubicBezTo>
                    <a:pt x="1371" y="2096"/>
                    <a:pt x="1847" y="2464"/>
                    <a:pt x="2341" y="2797"/>
                  </a:cubicBezTo>
                  <a:cubicBezTo>
                    <a:pt x="3316" y="3484"/>
                    <a:pt x="4312" y="4118"/>
                    <a:pt x="5332" y="4713"/>
                  </a:cubicBezTo>
                  <a:cubicBezTo>
                    <a:pt x="7366" y="5925"/>
                    <a:pt x="9440" y="7070"/>
                    <a:pt x="11548" y="8141"/>
                  </a:cubicBezTo>
                  <a:cubicBezTo>
                    <a:pt x="10522" y="7546"/>
                    <a:pt x="9513" y="6951"/>
                    <a:pt x="8494" y="6350"/>
                  </a:cubicBezTo>
                  <a:cubicBezTo>
                    <a:pt x="7474" y="5755"/>
                    <a:pt x="6477" y="5150"/>
                    <a:pt x="5463" y="4520"/>
                  </a:cubicBezTo>
                  <a:cubicBezTo>
                    <a:pt x="4454" y="3885"/>
                    <a:pt x="3451" y="3257"/>
                    <a:pt x="2493" y="2577"/>
                  </a:cubicBezTo>
                  <a:cubicBezTo>
                    <a:pt x="2011" y="2243"/>
                    <a:pt x="1548" y="1880"/>
                    <a:pt x="1106" y="1495"/>
                  </a:cubicBezTo>
                  <a:cubicBezTo>
                    <a:pt x="890" y="1314"/>
                    <a:pt x="691" y="1104"/>
                    <a:pt x="510" y="883"/>
                  </a:cubicBezTo>
                  <a:cubicBezTo>
                    <a:pt x="431" y="786"/>
                    <a:pt x="369" y="673"/>
                    <a:pt x="324" y="554"/>
                  </a:cubicBezTo>
                  <a:cubicBezTo>
                    <a:pt x="312" y="520"/>
                    <a:pt x="312" y="480"/>
                    <a:pt x="324" y="446"/>
                  </a:cubicBezTo>
                  <a:cubicBezTo>
                    <a:pt x="335" y="418"/>
                    <a:pt x="374" y="396"/>
                    <a:pt x="419" y="373"/>
                  </a:cubicBezTo>
                  <a:cubicBezTo>
                    <a:pt x="597" y="319"/>
                    <a:pt x="781" y="291"/>
                    <a:pt x="965" y="291"/>
                  </a:cubicBezTo>
                  <a:cubicBezTo>
                    <a:pt x="1052" y="291"/>
                    <a:pt x="1139" y="298"/>
                    <a:pt x="1224" y="310"/>
                  </a:cubicBezTo>
                  <a:cubicBezTo>
                    <a:pt x="1514" y="328"/>
                    <a:pt x="1797" y="378"/>
                    <a:pt x="2069" y="452"/>
                  </a:cubicBezTo>
                  <a:cubicBezTo>
                    <a:pt x="2629" y="611"/>
                    <a:pt x="3167" y="833"/>
                    <a:pt x="3677" y="1115"/>
                  </a:cubicBezTo>
                  <a:cubicBezTo>
                    <a:pt x="4702" y="1688"/>
                    <a:pt x="5672" y="2355"/>
                    <a:pt x="6567" y="3116"/>
                  </a:cubicBezTo>
                  <a:cubicBezTo>
                    <a:pt x="7468" y="3874"/>
                    <a:pt x="8334" y="4679"/>
                    <a:pt x="9156" y="5524"/>
                  </a:cubicBezTo>
                  <a:cubicBezTo>
                    <a:pt x="9989" y="6356"/>
                    <a:pt x="10782" y="7245"/>
                    <a:pt x="11548" y="8141"/>
                  </a:cubicBezTo>
                  <a:cubicBezTo>
                    <a:pt x="10108" y="6254"/>
                    <a:pt x="8488" y="4520"/>
                    <a:pt x="6703" y="2956"/>
                  </a:cubicBezTo>
                  <a:cubicBezTo>
                    <a:pt x="5813" y="2164"/>
                    <a:pt x="4838" y="1466"/>
                    <a:pt x="3802" y="877"/>
                  </a:cubicBezTo>
                  <a:cubicBezTo>
                    <a:pt x="3275" y="582"/>
                    <a:pt x="2714" y="350"/>
                    <a:pt x="2137" y="187"/>
                  </a:cubicBezTo>
                  <a:cubicBezTo>
                    <a:pt x="1847" y="101"/>
                    <a:pt x="1548" y="44"/>
                    <a:pt x="1247" y="22"/>
                  </a:cubicBezTo>
                  <a:cubicBezTo>
                    <a:pt x="1148" y="8"/>
                    <a:pt x="1047" y="0"/>
                    <a:pt x="947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6420225" y="2675675"/>
              <a:ext cx="450775" cy="204025"/>
            </a:xfrm>
            <a:custGeom>
              <a:avLst/>
              <a:gdLst/>
              <a:ahLst/>
              <a:cxnLst/>
              <a:rect l="l" t="t" r="r" b="b"/>
              <a:pathLst>
                <a:path w="18031" h="8161" extrusionOk="0">
                  <a:moveTo>
                    <a:pt x="17502" y="1"/>
                  </a:moveTo>
                  <a:cubicBezTo>
                    <a:pt x="17491" y="1"/>
                    <a:pt x="17480" y="1"/>
                    <a:pt x="17468" y="2"/>
                  </a:cubicBezTo>
                  <a:cubicBezTo>
                    <a:pt x="17254" y="7"/>
                    <a:pt x="17032" y="36"/>
                    <a:pt x="16823" y="91"/>
                  </a:cubicBezTo>
                  <a:cubicBezTo>
                    <a:pt x="16415" y="188"/>
                    <a:pt x="16012" y="313"/>
                    <a:pt x="15616" y="454"/>
                  </a:cubicBezTo>
                  <a:cubicBezTo>
                    <a:pt x="14829" y="732"/>
                    <a:pt x="14058" y="1049"/>
                    <a:pt x="13299" y="1378"/>
                  </a:cubicBezTo>
                  <a:cubicBezTo>
                    <a:pt x="11775" y="2041"/>
                    <a:pt x="10274" y="2743"/>
                    <a:pt x="8789" y="3485"/>
                  </a:cubicBezTo>
                  <a:cubicBezTo>
                    <a:pt x="5814" y="4958"/>
                    <a:pt x="2890" y="6516"/>
                    <a:pt x="1" y="8160"/>
                  </a:cubicBezTo>
                  <a:cubicBezTo>
                    <a:pt x="1475" y="7395"/>
                    <a:pt x="2913" y="6624"/>
                    <a:pt x="4398" y="5876"/>
                  </a:cubicBezTo>
                  <a:cubicBezTo>
                    <a:pt x="5882" y="5128"/>
                    <a:pt x="7361" y="4392"/>
                    <a:pt x="8857" y="3678"/>
                  </a:cubicBezTo>
                  <a:cubicBezTo>
                    <a:pt x="10353" y="2970"/>
                    <a:pt x="11849" y="2262"/>
                    <a:pt x="13378" y="1616"/>
                  </a:cubicBezTo>
                  <a:cubicBezTo>
                    <a:pt x="14137" y="1315"/>
                    <a:pt x="14903" y="993"/>
                    <a:pt x="15679" y="721"/>
                  </a:cubicBezTo>
                  <a:cubicBezTo>
                    <a:pt x="16069" y="585"/>
                    <a:pt x="16466" y="471"/>
                    <a:pt x="16869" y="376"/>
                  </a:cubicBezTo>
                  <a:cubicBezTo>
                    <a:pt x="17061" y="324"/>
                    <a:pt x="17259" y="301"/>
                    <a:pt x="17463" y="295"/>
                  </a:cubicBezTo>
                  <a:cubicBezTo>
                    <a:pt x="17471" y="295"/>
                    <a:pt x="17479" y="294"/>
                    <a:pt x="17488" y="294"/>
                  </a:cubicBezTo>
                  <a:cubicBezTo>
                    <a:pt x="17548" y="294"/>
                    <a:pt x="17612" y="312"/>
                    <a:pt x="17667" y="342"/>
                  </a:cubicBezTo>
                  <a:cubicBezTo>
                    <a:pt x="17696" y="347"/>
                    <a:pt x="17696" y="403"/>
                    <a:pt x="17696" y="483"/>
                  </a:cubicBezTo>
                  <a:cubicBezTo>
                    <a:pt x="17656" y="664"/>
                    <a:pt x="17576" y="834"/>
                    <a:pt x="17468" y="981"/>
                  </a:cubicBezTo>
                  <a:cubicBezTo>
                    <a:pt x="17356" y="1151"/>
                    <a:pt x="17231" y="1310"/>
                    <a:pt x="17095" y="1457"/>
                  </a:cubicBezTo>
                  <a:cubicBezTo>
                    <a:pt x="16823" y="1757"/>
                    <a:pt x="16522" y="2035"/>
                    <a:pt x="16205" y="2290"/>
                  </a:cubicBezTo>
                  <a:cubicBezTo>
                    <a:pt x="15565" y="2800"/>
                    <a:pt x="14874" y="3253"/>
                    <a:pt x="14149" y="3644"/>
                  </a:cubicBezTo>
                  <a:cubicBezTo>
                    <a:pt x="12715" y="4448"/>
                    <a:pt x="11129" y="4976"/>
                    <a:pt x="9565" y="5486"/>
                  </a:cubicBezTo>
                  <a:cubicBezTo>
                    <a:pt x="8002" y="5990"/>
                    <a:pt x="6409" y="6437"/>
                    <a:pt x="4812" y="6885"/>
                  </a:cubicBezTo>
                  <a:cubicBezTo>
                    <a:pt x="3214" y="7327"/>
                    <a:pt x="1611" y="7746"/>
                    <a:pt x="1" y="8160"/>
                  </a:cubicBezTo>
                  <a:cubicBezTo>
                    <a:pt x="3243" y="7446"/>
                    <a:pt x="6467" y="6658"/>
                    <a:pt x="9644" y="5695"/>
                  </a:cubicBezTo>
                  <a:cubicBezTo>
                    <a:pt x="11253" y="5253"/>
                    <a:pt x="12806" y="4641"/>
                    <a:pt x="14291" y="3882"/>
                  </a:cubicBezTo>
                  <a:cubicBezTo>
                    <a:pt x="15033" y="3485"/>
                    <a:pt x="15735" y="3027"/>
                    <a:pt x="16393" y="2510"/>
                  </a:cubicBezTo>
                  <a:cubicBezTo>
                    <a:pt x="16721" y="2245"/>
                    <a:pt x="17032" y="1961"/>
                    <a:pt x="17316" y="1650"/>
                  </a:cubicBezTo>
                  <a:cubicBezTo>
                    <a:pt x="17463" y="1491"/>
                    <a:pt x="17599" y="1327"/>
                    <a:pt x="17719" y="1145"/>
                  </a:cubicBezTo>
                  <a:cubicBezTo>
                    <a:pt x="17855" y="959"/>
                    <a:pt x="17950" y="750"/>
                    <a:pt x="17996" y="522"/>
                  </a:cubicBezTo>
                  <a:cubicBezTo>
                    <a:pt x="18030" y="369"/>
                    <a:pt x="17973" y="206"/>
                    <a:pt x="17855" y="104"/>
                  </a:cubicBezTo>
                  <a:cubicBezTo>
                    <a:pt x="17750" y="35"/>
                    <a:pt x="17627" y="1"/>
                    <a:pt x="1750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6256075" y="2676175"/>
              <a:ext cx="56125" cy="203525"/>
            </a:xfrm>
            <a:custGeom>
              <a:avLst/>
              <a:gdLst/>
              <a:ahLst/>
              <a:cxnLst/>
              <a:rect l="l" t="t" r="r" b="b"/>
              <a:pathLst>
                <a:path w="2245" h="8141" extrusionOk="0">
                  <a:moveTo>
                    <a:pt x="1126" y="0"/>
                  </a:moveTo>
                  <a:cubicBezTo>
                    <a:pt x="916" y="0"/>
                    <a:pt x="706" y="81"/>
                    <a:pt x="544" y="241"/>
                  </a:cubicBezTo>
                  <a:cubicBezTo>
                    <a:pt x="476" y="315"/>
                    <a:pt x="414" y="395"/>
                    <a:pt x="358" y="479"/>
                  </a:cubicBezTo>
                  <a:cubicBezTo>
                    <a:pt x="312" y="565"/>
                    <a:pt x="272" y="655"/>
                    <a:pt x="233" y="740"/>
                  </a:cubicBezTo>
                  <a:cubicBezTo>
                    <a:pt x="115" y="1091"/>
                    <a:pt x="52" y="1460"/>
                    <a:pt x="35" y="1828"/>
                  </a:cubicBezTo>
                  <a:cubicBezTo>
                    <a:pt x="1" y="2548"/>
                    <a:pt x="47" y="3267"/>
                    <a:pt x="165" y="3975"/>
                  </a:cubicBezTo>
                  <a:cubicBezTo>
                    <a:pt x="267" y="4684"/>
                    <a:pt x="408" y="5380"/>
                    <a:pt x="568" y="6077"/>
                  </a:cubicBezTo>
                  <a:lnTo>
                    <a:pt x="829" y="7114"/>
                  </a:lnTo>
                  <a:cubicBezTo>
                    <a:pt x="931" y="7471"/>
                    <a:pt x="1043" y="7811"/>
                    <a:pt x="1128" y="8140"/>
                  </a:cubicBezTo>
                  <a:cubicBezTo>
                    <a:pt x="834" y="6746"/>
                    <a:pt x="550" y="5358"/>
                    <a:pt x="392" y="3947"/>
                  </a:cubicBezTo>
                  <a:cubicBezTo>
                    <a:pt x="301" y="3251"/>
                    <a:pt x="272" y="2548"/>
                    <a:pt x="306" y="1845"/>
                  </a:cubicBezTo>
                  <a:cubicBezTo>
                    <a:pt x="324" y="1505"/>
                    <a:pt x="392" y="1171"/>
                    <a:pt x="500" y="848"/>
                  </a:cubicBezTo>
                  <a:cubicBezTo>
                    <a:pt x="539" y="565"/>
                    <a:pt x="761" y="338"/>
                    <a:pt x="1043" y="304"/>
                  </a:cubicBezTo>
                  <a:cubicBezTo>
                    <a:pt x="1074" y="299"/>
                    <a:pt x="1104" y="297"/>
                    <a:pt x="1134" y="297"/>
                  </a:cubicBezTo>
                  <a:cubicBezTo>
                    <a:pt x="1444" y="297"/>
                    <a:pt x="1716" y="528"/>
                    <a:pt x="1757" y="848"/>
                  </a:cubicBezTo>
                  <a:cubicBezTo>
                    <a:pt x="1865" y="1171"/>
                    <a:pt x="1933" y="1505"/>
                    <a:pt x="1950" y="1845"/>
                  </a:cubicBezTo>
                  <a:cubicBezTo>
                    <a:pt x="1978" y="2548"/>
                    <a:pt x="1950" y="3251"/>
                    <a:pt x="1865" y="3947"/>
                  </a:cubicBezTo>
                  <a:cubicBezTo>
                    <a:pt x="1791" y="4650"/>
                    <a:pt x="1672" y="5353"/>
                    <a:pt x="1548" y="6049"/>
                  </a:cubicBezTo>
                  <a:lnTo>
                    <a:pt x="1344" y="7092"/>
                  </a:lnTo>
                  <a:cubicBezTo>
                    <a:pt x="1271" y="7426"/>
                    <a:pt x="1213" y="7777"/>
                    <a:pt x="1128" y="8140"/>
                  </a:cubicBezTo>
                  <a:cubicBezTo>
                    <a:pt x="1208" y="7811"/>
                    <a:pt x="1321" y="7460"/>
                    <a:pt x="1417" y="7114"/>
                  </a:cubicBezTo>
                  <a:lnTo>
                    <a:pt x="1684" y="6077"/>
                  </a:lnTo>
                  <a:cubicBezTo>
                    <a:pt x="1842" y="5380"/>
                    <a:pt x="1990" y="4684"/>
                    <a:pt x="2086" y="3975"/>
                  </a:cubicBezTo>
                  <a:cubicBezTo>
                    <a:pt x="2205" y="3267"/>
                    <a:pt x="2244" y="2548"/>
                    <a:pt x="2216" y="1828"/>
                  </a:cubicBezTo>
                  <a:cubicBezTo>
                    <a:pt x="2199" y="1460"/>
                    <a:pt x="2137" y="1091"/>
                    <a:pt x="2024" y="740"/>
                  </a:cubicBezTo>
                  <a:cubicBezTo>
                    <a:pt x="1978" y="655"/>
                    <a:pt x="1938" y="565"/>
                    <a:pt x="1899" y="479"/>
                  </a:cubicBezTo>
                  <a:cubicBezTo>
                    <a:pt x="1842" y="395"/>
                    <a:pt x="1780" y="315"/>
                    <a:pt x="1706" y="241"/>
                  </a:cubicBezTo>
                  <a:cubicBezTo>
                    <a:pt x="1700" y="236"/>
                    <a:pt x="1700" y="236"/>
                    <a:pt x="1695" y="230"/>
                  </a:cubicBezTo>
                  <a:cubicBezTo>
                    <a:pt x="1536" y="77"/>
                    <a:pt x="1331" y="0"/>
                    <a:pt x="112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6319825" y="2676250"/>
              <a:ext cx="112050" cy="203450"/>
            </a:xfrm>
            <a:custGeom>
              <a:avLst/>
              <a:gdLst/>
              <a:ahLst/>
              <a:cxnLst/>
              <a:rect l="l" t="t" r="r" b="b"/>
              <a:pathLst>
                <a:path w="4482" h="8138" extrusionOk="0">
                  <a:moveTo>
                    <a:pt x="3695" y="0"/>
                  </a:moveTo>
                  <a:cubicBezTo>
                    <a:pt x="3575" y="0"/>
                    <a:pt x="3457" y="24"/>
                    <a:pt x="3349" y="74"/>
                  </a:cubicBezTo>
                  <a:cubicBezTo>
                    <a:pt x="3156" y="165"/>
                    <a:pt x="2981" y="295"/>
                    <a:pt x="2845" y="460"/>
                  </a:cubicBezTo>
                  <a:cubicBezTo>
                    <a:pt x="2578" y="766"/>
                    <a:pt x="2351" y="1100"/>
                    <a:pt x="2170" y="1457"/>
                  </a:cubicBezTo>
                  <a:cubicBezTo>
                    <a:pt x="1802" y="2154"/>
                    <a:pt x="1496" y="2874"/>
                    <a:pt x="1247" y="3621"/>
                  </a:cubicBezTo>
                  <a:cubicBezTo>
                    <a:pt x="732" y="5094"/>
                    <a:pt x="318" y="6608"/>
                    <a:pt x="0" y="8137"/>
                  </a:cubicBezTo>
                  <a:cubicBezTo>
                    <a:pt x="222" y="7383"/>
                    <a:pt x="447" y="6652"/>
                    <a:pt x="685" y="5910"/>
                  </a:cubicBezTo>
                  <a:cubicBezTo>
                    <a:pt x="923" y="5173"/>
                    <a:pt x="1179" y="4437"/>
                    <a:pt x="1456" y="3711"/>
                  </a:cubicBezTo>
                  <a:cubicBezTo>
                    <a:pt x="1728" y="2986"/>
                    <a:pt x="2045" y="2278"/>
                    <a:pt x="2408" y="1598"/>
                  </a:cubicBezTo>
                  <a:cubicBezTo>
                    <a:pt x="2584" y="1264"/>
                    <a:pt x="2800" y="952"/>
                    <a:pt x="3049" y="669"/>
                  </a:cubicBezTo>
                  <a:cubicBezTo>
                    <a:pt x="3162" y="533"/>
                    <a:pt x="3303" y="426"/>
                    <a:pt x="3462" y="353"/>
                  </a:cubicBezTo>
                  <a:cubicBezTo>
                    <a:pt x="3536" y="319"/>
                    <a:pt x="3609" y="301"/>
                    <a:pt x="3689" y="301"/>
                  </a:cubicBezTo>
                  <a:lnTo>
                    <a:pt x="3813" y="301"/>
                  </a:lnTo>
                  <a:cubicBezTo>
                    <a:pt x="3847" y="312"/>
                    <a:pt x="3888" y="329"/>
                    <a:pt x="3922" y="329"/>
                  </a:cubicBezTo>
                  <a:cubicBezTo>
                    <a:pt x="4058" y="392"/>
                    <a:pt x="4153" y="516"/>
                    <a:pt x="4165" y="664"/>
                  </a:cubicBezTo>
                  <a:cubicBezTo>
                    <a:pt x="4187" y="839"/>
                    <a:pt x="4176" y="1015"/>
                    <a:pt x="4137" y="1190"/>
                  </a:cubicBezTo>
                  <a:cubicBezTo>
                    <a:pt x="4058" y="1559"/>
                    <a:pt x="3933" y="1922"/>
                    <a:pt x="3773" y="2267"/>
                  </a:cubicBezTo>
                  <a:cubicBezTo>
                    <a:pt x="3446" y="2970"/>
                    <a:pt x="3077" y="3650"/>
                    <a:pt x="2669" y="4301"/>
                  </a:cubicBezTo>
                  <a:cubicBezTo>
                    <a:pt x="2272" y="4964"/>
                    <a:pt x="1825" y="5609"/>
                    <a:pt x="1383" y="6244"/>
                  </a:cubicBezTo>
                  <a:cubicBezTo>
                    <a:pt x="941" y="6885"/>
                    <a:pt x="471" y="7508"/>
                    <a:pt x="0" y="8137"/>
                  </a:cubicBezTo>
                  <a:cubicBezTo>
                    <a:pt x="1043" y="6964"/>
                    <a:pt x="2000" y="5717"/>
                    <a:pt x="2861" y="4414"/>
                  </a:cubicBezTo>
                  <a:cubicBezTo>
                    <a:pt x="3303" y="3763"/>
                    <a:pt x="3689" y="3078"/>
                    <a:pt x="4024" y="2364"/>
                  </a:cubicBezTo>
                  <a:cubicBezTo>
                    <a:pt x="4194" y="2001"/>
                    <a:pt x="4330" y="1621"/>
                    <a:pt x="4419" y="1236"/>
                  </a:cubicBezTo>
                  <a:cubicBezTo>
                    <a:pt x="4471" y="1026"/>
                    <a:pt x="4482" y="811"/>
                    <a:pt x="4459" y="601"/>
                  </a:cubicBezTo>
                  <a:cubicBezTo>
                    <a:pt x="4437" y="482"/>
                    <a:pt x="4391" y="369"/>
                    <a:pt x="4330" y="272"/>
                  </a:cubicBezTo>
                  <a:cubicBezTo>
                    <a:pt x="4249" y="165"/>
                    <a:pt x="4147" y="86"/>
                    <a:pt x="4029" y="40"/>
                  </a:cubicBezTo>
                  <a:cubicBezTo>
                    <a:pt x="3972" y="24"/>
                    <a:pt x="3915" y="13"/>
                    <a:pt x="3859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361325" y="2675725"/>
              <a:ext cx="288400" cy="203975"/>
            </a:xfrm>
            <a:custGeom>
              <a:avLst/>
              <a:gdLst/>
              <a:ahLst/>
              <a:cxnLst/>
              <a:rect l="l" t="t" r="r" b="b"/>
              <a:pathLst>
                <a:path w="11536" h="8159" extrusionOk="0">
                  <a:moveTo>
                    <a:pt x="10581" y="1"/>
                  </a:moveTo>
                  <a:cubicBezTo>
                    <a:pt x="10484" y="1"/>
                    <a:pt x="10387" y="8"/>
                    <a:pt x="10290" y="21"/>
                  </a:cubicBezTo>
                  <a:cubicBezTo>
                    <a:pt x="9989" y="50"/>
                    <a:pt x="9689" y="102"/>
                    <a:pt x="9400" y="186"/>
                  </a:cubicBezTo>
                  <a:cubicBezTo>
                    <a:pt x="8823" y="356"/>
                    <a:pt x="8266" y="588"/>
                    <a:pt x="7740" y="884"/>
                  </a:cubicBezTo>
                  <a:cubicBezTo>
                    <a:pt x="6697" y="1467"/>
                    <a:pt x="5722" y="2163"/>
                    <a:pt x="4833" y="2963"/>
                  </a:cubicBezTo>
                  <a:cubicBezTo>
                    <a:pt x="3054" y="4532"/>
                    <a:pt x="1434" y="6271"/>
                    <a:pt x="0" y="8158"/>
                  </a:cubicBezTo>
                  <a:cubicBezTo>
                    <a:pt x="759" y="7251"/>
                    <a:pt x="1559" y="6378"/>
                    <a:pt x="2391" y="5546"/>
                  </a:cubicBezTo>
                  <a:cubicBezTo>
                    <a:pt x="3214" y="4696"/>
                    <a:pt x="4080" y="3891"/>
                    <a:pt x="4981" y="3138"/>
                  </a:cubicBezTo>
                  <a:cubicBezTo>
                    <a:pt x="5876" y="2379"/>
                    <a:pt x="6839" y="1705"/>
                    <a:pt x="7864" y="1132"/>
                  </a:cubicBezTo>
                  <a:cubicBezTo>
                    <a:pt x="8374" y="855"/>
                    <a:pt x="8912" y="633"/>
                    <a:pt x="9474" y="476"/>
                  </a:cubicBezTo>
                  <a:cubicBezTo>
                    <a:pt x="9751" y="395"/>
                    <a:pt x="10034" y="350"/>
                    <a:pt x="10318" y="327"/>
                  </a:cubicBezTo>
                  <a:cubicBezTo>
                    <a:pt x="10405" y="316"/>
                    <a:pt x="10493" y="311"/>
                    <a:pt x="10580" y="311"/>
                  </a:cubicBezTo>
                  <a:cubicBezTo>
                    <a:pt x="10766" y="311"/>
                    <a:pt x="10951" y="336"/>
                    <a:pt x="11127" y="390"/>
                  </a:cubicBezTo>
                  <a:cubicBezTo>
                    <a:pt x="11168" y="413"/>
                    <a:pt x="11218" y="447"/>
                    <a:pt x="11218" y="469"/>
                  </a:cubicBezTo>
                  <a:lnTo>
                    <a:pt x="11218" y="578"/>
                  </a:lnTo>
                  <a:cubicBezTo>
                    <a:pt x="11184" y="696"/>
                    <a:pt x="11122" y="809"/>
                    <a:pt x="11038" y="905"/>
                  </a:cubicBezTo>
                  <a:cubicBezTo>
                    <a:pt x="10855" y="1127"/>
                    <a:pt x="10658" y="1331"/>
                    <a:pt x="10442" y="1517"/>
                  </a:cubicBezTo>
                  <a:cubicBezTo>
                    <a:pt x="10000" y="1903"/>
                    <a:pt x="9536" y="2260"/>
                    <a:pt x="9054" y="2594"/>
                  </a:cubicBezTo>
                  <a:cubicBezTo>
                    <a:pt x="8091" y="3279"/>
                    <a:pt x="7094" y="3914"/>
                    <a:pt x="6096" y="4537"/>
                  </a:cubicBezTo>
                  <a:cubicBezTo>
                    <a:pt x="5094" y="5167"/>
                    <a:pt x="4074" y="5779"/>
                    <a:pt x="3060" y="6373"/>
                  </a:cubicBezTo>
                  <a:cubicBezTo>
                    <a:pt x="2045" y="6968"/>
                    <a:pt x="1020" y="7563"/>
                    <a:pt x="0" y="8158"/>
                  </a:cubicBezTo>
                  <a:cubicBezTo>
                    <a:pt x="2108" y="7081"/>
                    <a:pt x="4176" y="5936"/>
                    <a:pt x="6205" y="4718"/>
                  </a:cubicBezTo>
                  <a:cubicBezTo>
                    <a:pt x="7225" y="4118"/>
                    <a:pt x="8222" y="3478"/>
                    <a:pt x="9202" y="2803"/>
                  </a:cubicBezTo>
                  <a:cubicBezTo>
                    <a:pt x="9694" y="2464"/>
                    <a:pt x="10165" y="2100"/>
                    <a:pt x="10617" y="1716"/>
                  </a:cubicBezTo>
                  <a:cubicBezTo>
                    <a:pt x="10855" y="1523"/>
                    <a:pt x="11072" y="1308"/>
                    <a:pt x="11263" y="1070"/>
                  </a:cubicBezTo>
                  <a:cubicBezTo>
                    <a:pt x="11372" y="939"/>
                    <a:pt x="11456" y="792"/>
                    <a:pt x="11508" y="628"/>
                  </a:cubicBezTo>
                  <a:cubicBezTo>
                    <a:pt x="11535" y="520"/>
                    <a:pt x="11524" y="408"/>
                    <a:pt x="11467" y="311"/>
                  </a:cubicBezTo>
                  <a:cubicBezTo>
                    <a:pt x="11417" y="220"/>
                    <a:pt x="11331" y="147"/>
                    <a:pt x="11236" y="107"/>
                  </a:cubicBezTo>
                  <a:cubicBezTo>
                    <a:pt x="11024" y="36"/>
                    <a:pt x="10803" y="1"/>
                    <a:pt x="1058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5288675" y="3322275"/>
              <a:ext cx="1991100" cy="533600"/>
            </a:xfrm>
            <a:custGeom>
              <a:avLst/>
              <a:gdLst/>
              <a:ahLst/>
              <a:cxnLst/>
              <a:rect l="l" t="t" r="r" b="b"/>
              <a:pathLst>
                <a:path w="79644" h="21344" extrusionOk="0">
                  <a:moveTo>
                    <a:pt x="0" y="0"/>
                  </a:moveTo>
                  <a:lnTo>
                    <a:pt x="0" y="21343"/>
                  </a:lnTo>
                  <a:lnTo>
                    <a:pt x="79643" y="21343"/>
                  </a:lnTo>
                  <a:lnTo>
                    <a:pt x="7964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5288675" y="3322275"/>
              <a:ext cx="1991100" cy="171700"/>
            </a:xfrm>
            <a:custGeom>
              <a:avLst/>
              <a:gdLst/>
              <a:ahLst/>
              <a:cxnLst/>
              <a:rect l="l" t="t" r="r" b="b"/>
              <a:pathLst>
                <a:path w="79644" h="6868" extrusionOk="0">
                  <a:moveTo>
                    <a:pt x="0" y="0"/>
                  </a:moveTo>
                  <a:lnTo>
                    <a:pt x="0" y="6867"/>
                  </a:lnTo>
                  <a:lnTo>
                    <a:pt x="79643" y="6867"/>
                  </a:lnTo>
                  <a:lnTo>
                    <a:pt x="7964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5187525" y="3305000"/>
              <a:ext cx="2193650" cy="96325"/>
            </a:xfrm>
            <a:custGeom>
              <a:avLst/>
              <a:gdLst/>
              <a:ahLst/>
              <a:cxnLst/>
              <a:rect l="l" t="t" r="r" b="b"/>
              <a:pathLst>
                <a:path w="87746" h="3853" extrusionOk="0">
                  <a:moveTo>
                    <a:pt x="1" y="1"/>
                  </a:moveTo>
                  <a:lnTo>
                    <a:pt x="1" y="3853"/>
                  </a:lnTo>
                  <a:lnTo>
                    <a:pt x="87745" y="3853"/>
                  </a:lnTo>
                  <a:lnTo>
                    <a:pt x="87745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4641650" y="3606300"/>
              <a:ext cx="596900" cy="253675"/>
            </a:xfrm>
            <a:custGeom>
              <a:avLst/>
              <a:gdLst/>
              <a:ahLst/>
              <a:cxnLst/>
              <a:rect l="l" t="t" r="r" b="b"/>
              <a:pathLst>
                <a:path w="23876" h="10147" extrusionOk="0">
                  <a:moveTo>
                    <a:pt x="11496" y="0"/>
                  </a:moveTo>
                  <a:cubicBezTo>
                    <a:pt x="7106" y="0"/>
                    <a:pt x="6147" y="6538"/>
                    <a:pt x="6147" y="6538"/>
                  </a:cubicBezTo>
                  <a:cubicBezTo>
                    <a:pt x="5524" y="5787"/>
                    <a:pt x="4615" y="5380"/>
                    <a:pt x="3684" y="5380"/>
                  </a:cubicBezTo>
                  <a:cubicBezTo>
                    <a:pt x="3253" y="5380"/>
                    <a:pt x="2817" y="5467"/>
                    <a:pt x="2402" y="5649"/>
                  </a:cubicBezTo>
                  <a:cubicBezTo>
                    <a:pt x="51" y="6577"/>
                    <a:pt x="1" y="10147"/>
                    <a:pt x="1" y="10147"/>
                  </a:cubicBezTo>
                  <a:lnTo>
                    <a:pt x="23876" y="10147"/>
                  </a:lnTo>
                  <a:cubicBezTo>
                    <a:pt x="23876" y="10147"/>
                    <a:pt x="23808" y="4577"/>
                    <a:pt x="21376" y="4260"/>
                  </a:cubicBezTo>
                  <a:cubicBezTo>
                    <a:pt x="21170" y="4233"/>
                    <a:pt x="20974" y="4221"/>
                    <a:pt x="20788" y="4221"/>
                  </a:cubicBezTo>
                  <a:cubicBezTo>
                    <a:pt x="18787" y="4221"/>
                    <a:pt x="17966" y="5649"/>
                    <a:pt x="17966" y="5649"/>
                  </a:cubicBezTo>
                  <a:cubicBezTo>
                    <a:pt x="17966" y="5649"/>
                    <a:pt x="15887" y="0"/>
                    <a:pt x="1149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6707075" y="3602050"/>
              <a:ext cx="610625" cy="257925"/>
            </a:xfrm>
            <a:custGeom>
              <a:avLst/>
              <a:gdLst/>
              <a:ahLst/>
              <a:cxnLst/>
              <a:rect l="l" t="t" r="r" b="b"/>
              <a:pathLst>
                <a:path w="24425" h="10317" extrusionOk="0">
                  <a:moveTo>
                    <a:pt x="9394" y="0"/>
                  </a:moveTo>
                  <a:cubicBezTo>
                    <a:pt x="6551" y="0"/>
                    <a:pt x="5116" y="6078"/>
                    <a:pt x="5116" y="6078"/>
                  </a:cubicBezTo>
                  <a:cubicBezTo>
                    <a:pt x="5116" y="6078"/>
                    <a:pt x="4096" y="4979"/>
                    <a:pt x="2833" y="4979"/>
                  </a:cubicBezTo>
                  <a:cubicBezTo>
                    <a:pt x="2477" y="4979"/>
                    <a:pt x="2101" y="5067"/>
                    <a:pt x="1723" y="5291"/>
                  </a:cubicBezTo>
                  <a:cubicBezTo>
                    <a:pt x="1" y="6316"/>
                    <a:pt x="1" y="10317"/>
                    <a:pt x="1" y="10317"/>
                  </a:cubicBezTo>
                  <a:lnTo>
                    <a:pt x="24425" y="10317"/>
                  </a:lnTo>
                  <a:cubicBezTo>
                    <a:pt x="24425" y="10317"/>
                    <a:pt x="23695" y="6901"/>
                    <a:pt x="22233" y="6374"/>
                  </a:cubicBezTo>
                  <a:cubicBezTo>
                    <a:pt x="22018" y="6297"/>
                    <a:pt x="21816" y="6264"/>
                    <a:pt x="21627" y="6264"/>
                  </a:cubicBezTo>
                  <a:cubicBezTo>
                    <a:pt x="20526" y="6264"/>
                    <a:pt x="19882" y="7382"/>
                    <a:pt x="19882" y="7382"/>
                  </a:cubicBezTo>
                  <a:cubicBezTo>
                    <a:pt x="19882" y="7382"/>
                    <a:pt x="19536" y="4114"/>
                    <a:pt x="17463" y="3139"/>
                  </a:cubicBezTo>
                  <a:cubicBezTo>
                    <a:pt x="17056" y="2948"/>
                    <a:pt x="16670" y="2871"/>
                    <a:pt x="16311" y="2871"/>
                  </a:cubicBezTo>
                  <a:cubicBezTo>
                    <a:pt x="14838" y="2871"/>
                    <a:pt x="13831" y="4164"/>
                    <a:pt x="13831" y="4164"/>
                  </a:cubicBezTo>
                  <a:cubicBezTo>
                    <a:pt x="13831" y="4164"/>
                    <a:pt x="12239" y="0"/>
                    <a:pt x="939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4197450" y="3678150"/>
              <a:ext cx="550875" cy="181825"/>
            </a:xfrm>
            <a:custGeom>
              <a:avLst/>
              <a:gdLst/>
              <a:ahLst/>
              <a:cxnLst/>
              <a:rect l="l" t="t" r="r" b="b"/>
              <a:pathLst>
                <a:path w="22035" h="7273" extrusionOk="0">
                  <a:moveTo>
                    <a:pt x="7712" y="0"/>
                  </a:moveTo>
                  <a:cubicBezTo>
                    <a:pt x="7480" y="0"/>
                    <a:pt x="7244" y="30"/>
                    <a:pt x="7003" y="95"/>
                  </a:cubicBezTo>
                  <a:cubicBezTo>
                    <a:pt x="4261" y="837"/>
                    <a:pt x="4329" y="5165"/>
                    <a:pt x="4329" y="5165"/>
                  </a:cubicBezTo>
                  <a:cubicBezTo>
                    <a:pt x="4329" y="5165"/>
                    <a:pt x="3742" y="3924"/>
                    <a:pt x="2487" y="3924"/>
                  </a:cubicBezTo>
                  <a:cubicBezTo>
                    <a:pt x="2391" y="3924"/>
                    <a:pt x="2291" y="3931"/>
                    <a:pt x="2187" y="3947"/>
                  </a:cubicBezTo>
                  <a:cubicBezTo>
                    <a:pt x="725" y="4168"/>
                    <a:pt x="1" y="7273"/>
                    <a:pt x="1" y="7273"/>
                  </a:cubicBezTo>
                  <a:lnTo>
                    <a:pt x="22034" y="7273"/>
                  </a:lnTo>
                  <a:cubicBezTo>
                    <a:pt x="21478" y="5118"/>
                    <a:pt x="20511" y="4678"/>
                    <a:pt x="19814" y="4678"/>
                  </a:cubicBezTo>
                  <a:cubicBezTo>
                    <a:pt x="19333" y="4678"/>
                    <a:pt x="18980" y="4888"/>
                    <a:pt x="18980" y="4888"/>
                  </a:cubicBezTo>
                  <a:cubicBezTo>
                    <a:pt x="18980" y="4888"/>
                    <a:pt x="18392" y="1284"/>
                    <a:pt x="16057" y="1143"/>
                  </a:cubicBezTo>
                  <a:cubicBezTo>
                    <a:pt x="15986" y="1139"/>
                    <a:pt x="15917" y="1137"/>
                    <a:pt x="15847" y="1137"/>
                  </a:cubicBezTo>
                  <a:cubicBezTo>
                    <a:pt x="13627" y="1137"/>
                    <a:pt x="12017" y="3188"/>
                    <a:pt x="12017" y="3188"/>
                  </a:cubicBezTo>
                  <a:cubicBezTo>
                    <a:pt x="12017" y="3188"/>
                    <a:pt x="10122" y="0"/>
                    <a:pt x="771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6408075" y="3716325"/>
              <a:ext cx="338400" cy="143650"/>
            </a:xfrm>
            <a:custGeom>
              <a:avLst/>
              <a:gdLst/>
              <a:ahLst/>
              <a:cxnLst/>
              <a:rect l="l" t="t" r="r" b="b"/>
              <a:pathLst>
                <a:path w="13536" h="5746" extrusionOk="0">
                  <a:moveTo>
                    <a:pt x="6511" y="1"/>
                  </a:moveTo>
                  <a:cubicBezTo>
                    <a:pt x="4029" y="1"/>
                    <a:pt x="3485" y="3706"/>
                    <a:pt x="3485" y="3706"/>
                  </a:cubicBezTo>
                  <a:cubicBezTo>
                    <a:pt x="3131" y="3279"/>
                    <a:pt x="2614" y="3046"/>
                    <a:pt x="2085" y="3046"/>
                  </a:cubicBezTo>
                  <a:cubicBezTo>
                    <a:pt x="1843" y="3046"/>
                    <a:pt x="1598" y="3095"/>
                    <a:pt x="1365" y="3196"/>
                  </a:cubicBezTo>
                  <a:cubicBezTo>
                    <a:pt x="34" y="3729"/>
                    <a:pt x="0" y="5746"/>
                    <a:pt x="0" y="5746"/>
                  </a:cubicBezTo>
                  <a:lnTo>
                    <a:pt x="13535" y="5746"/>
                  </a:lnTo>
                  <a:cubicBezTo>
                    <a:pt x="13535" y="5746"/>
                    <a:pt x="13485" y="2590"/>
                    <a:pt x="12097" y="2409"/>
                  </a:cubicBezTo>
                  <a:cubicBezTo>
                    <a:pt x="11974" y="2385"/>
                    <a:pt x="11852" y="2373"/>
                    <a:pt x="11730" y="2373"/>
                  </a:cubicBezTo>
                  <a:cubicBezTo>
                    <a:pt x="11113" y="2373"/>
                    <a:pt x="10524" y="2676"/>
                    <a:pt x="10164" y="3196"/>
                  </a:cubicBezTo>
                  <a:cubicBezTo>
                    <a:pt x="10164" y="3196"/>
                    <a:pt x="8985" y="1"/>
                    <a:pt x="651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533700" y="2652900"/>
              <a:ext cx="296750" cy="321675"/>
            </a:xfrm>
            <a:custGeom>
              <a:avLst/>
              <a:gdLst/>
              <a:ahLst/>
              <a:cxnLst/>
              <a:rect l="l" t="t" r="r" b="b"/>
              <a:pathLst>
                <a:path w="11870" h="12867" extrusionOk="0">
                  <a:moveTo>
                    <a:pt x="4160" y="0"/>
                  </a:moveTo>
                  <a:cubicBezTo>
                    <a:pt x="3763" y="600"/>
                    <a:pt x="1230" y="4561"/>
                    <a:pt x="777" y="5733"/>
                  </a:cubicBezTo>
                  <a:cubicBezTo>
                    <a:pt x="319" y="6907"/>
                    <a:pt x="0" y="9229"/>
                    <a:pt x="754" y="10011"/>
                  </a:cubicBezTo>
                  <a:cubicBezTo>
                    <a:pt x="980" y="10244"/>
                    <a:pt x="1169" y="10311"/>
                    <a:pt x="1310" y="10311"/>
                  </a:cubicBezTo>
                  <a:cubicBezTo>
                    <a:pt x="1499" y="10311"/>
                    <a:pt x="1604" y="10193"/>
                    <a:pt x="1604" y="10193"/>
                  </a:cubicBezTo>
                  <a:cubicBezTo>
                    <a:pt x="1604" y="10193"/>
                    <a:pt x="1768" y="11569"/>
                    <a:pt x="2675" y="11932"/>
                  </a:cubicBezTo>
                  <a:cubicBezTo>
                    <a:pt x="2779" y="11974"/>
                    <a:pt x="2873" y="11992"/>
                    <a:pt x="2959" y="11992"/>
                  </a:cubicBezTo>
                  <a:cubicBezTo>
                    <a:pt x="3622" y="11992"/>
                    <a:pt x="3768" y="10895"/>
                    <a:pt x="3768" y="10895"/>
                  </a:cubicBezTo>
                  <a:lnTo>
                    <a:pt x="3768" y="10895"/>
                  </a:lnTo>
                  <a:cubicBezTo>
                    <a:pt x="3768" y="10896"/>
                    <a:pt x="3656" y="12493"/>
                    <a:pt x="4590" y="12787"/>
                  </a:cubicBezTo>
                  <a:cubicBezTo>
                    <a:pt x="4667" y="12812"/>
                    <a:pt x="4741" y="12824"/>
                    <a:pt x="4810" y="12824"/>
                  </a:cubicBezTo>
                  <a:cubicBezTo>
                    <a:pt x="5577" y="12824"/>
                    <a:pt x="5826" y="11417"/>
                    <a:pt x="5826" y="11417"/>
                  </a:cubicBezTo>
                  <a:cubicBezTo>
                    <a:pt x="5826" y="11417"/>
                    <a:pt x="6017" y="12838"/>
                    <a:pt x="6890" y="12866"/>
                  </a:cubicBezTo>
                  <a:cubicBezTo>
                    <a:pt x="6897" y="12867"/>
                    <a:pt x="6904" y="12867"/>
                    <a:pt x="6911" y="12867"/>
                  </a:cubicBezTo>
                  <a:cubicBezTo>
                    <a:pt x="7864" y="12867"/>
                    <a:pt x="7409" y="10886"/>
                    <a:pt x="7837" y="9649"/>
                  </a:cubicBezTo>
                  <a:cubicBezTo>
                    <a:pt x="8023" y="9093"/>
                    <a:pt x="8823" y="7331"/>
                    <a:pt x="9027" y="7139"/>
                  </a:cubicBezTo>
                  <a:cubicBezTo>
                    <a:pt x="9125" y="7045"/>
                    <a:pt x="9208" y="6994"/>
                    <a:pt x="9273" y="6994"/>
                  </a:cubicBezTo>
                  <a:cubicBezTo>
                    <a:pt x="9411" y="6994"/>
                    <a:pt x="9464" y="7221"/>
                    <a:pt x="9395" y="7733"/>
                  </a:cubicBezTo>
                  <a:cubicBezTo>
                    <a:pt x="9293" y="8487"/>
                    <a:pt x="8261" y="11349"/>
                    <a:pt x="9293" y="11626"/>
                  </a:cubicBezTo>
                  <a:cubicBezTo>
                    <a:pt x="9327" y="11635"/>
                    <a:pt x="9361" y="11640"/>
                    <a:pt x="9396" y="11640"/>
                  </a:cubicBezTo>
                  <a:cubicBezTo>
                    <a:pt x="10419" y="11640"/>
                    <a:pt x="11725" y="7789"/>
                    <a:pt x="11796" y="6572"/>
                  </a:cubicBezTo>
                  <a:cubicBezTo>
                    <a:pt x="11870" y="5320"/>
                    <a:pt x="11718" y="2856"/>
                    <a:pt x="11718" y="2856"/>
                  </a:cubicBezTo>
                  <a:lnTo>
                    <a:pt x="416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666275" y="2820400"/>
              <a:ext cx="41700" cy="118250"/>
            </a:xfrm>
            <a:custGeom>
              <a:avLst/>
              <a:gdLst/>
              <a:ahLst/>
              <a:cxnLst/>
              <a:rect l="l" t="t" r="r" b="b"/>
              <a:pathLst>
                <a:path w="1668" h="4730" extrusionOk="0">
                  <a:moveTo>
                    <a:pt x="1626" y="0"/>
                  </a:moveTo>
                  <a:cubicBezTo>
                    <a:pt x="1618" y="0"/>
                    <a:pt x="1610" y="4"/>
                    <a:pt x="1604" y="13"/>
                  </a:cubicBezTo>
                  <a:cubicBezTo>
                    <a:pt x="528" y="1623"/>
                    <a:pt x="1" y="2688"/>
                    <a:pt x="448" y="4671"/>
                  </a:cubicBezTo>
                  <a:cubicBezTo>
                    <a:pt x="461" y="4711"/>
                    <a:pt x="486" y="4729"/>
                    <a:pt x="507" y="4729"/>
                  </a:cubicBezTo>
                  <a:cubicBezTo>
                    <a:pt x="532" y="4729"/>
                    <a:pt x="554" y="4705"/>
                    <a:pt x="550" y="4660"/>
                  </a:cubicBezTo>
                  <a:cubicBezTo>
                    <a:pt x="421" y="2665"/>
                    <a:pt x="714" y="1776"/>
                    <a:pt x="1655" y="47"/>
                  </a:cubicBezTo>
                  <a:cubicBezTo>
                    <a:pt x="1667" y="27"/>
                    <a:pt x="1647" y="0"/>
                    <a:pt x="16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5620525" y="2803225"/>
              <a:ext cx="38475" cy="125725"/>
            </a:xfrm>
            <a:custGeom>
              <a:avLst/>
              <a:gdLst/>
              <a:ahLst/>
              <a:cxnLst/>
              <a:rect l="l" t="t" r="r" b="b"/>
              <a:pathLst>
                <a:path w="1539" h="5029" extrusionOk="0">
                  <a:moveTo>
                    <a:pt x="1504" y="0"/>
                  </a:moveTo>
                  <a:cubicBezTo>
                    <a:pt x="1497" y="0"/>
                    <a:pt x="1490" y="3"/>
                    <a:pt x="1485" y="10"/>
                  </a:cubicBezTo>
                  <a:cubicBezTo>
                    <a:pt x="494" y="1794"/>
                    <a:pt x="0" y="2860"/>
                    <a:pt x="217" y="4950"/>
                  </a:cubicBezTo>
                  <a:cubicBezTo>
                    <a:pt x="222" y="5003"/>
                    <a:pt x="250" y="5029"/>
                    <a:pt x="275" y="5029"/>
                  </a:cubicBezTo>
                  <a:cubicBezTo>
                    <a:pt x="298" y="5029"/>
                    <a:pt x="318" y="5008"/>
                    <a:pt x="318" y="4967"/>
                  </a:cubicBezTo>
                  <a:cubicBezTo>
                    <a:pt x="369" y="2888"/>
                    <a:pt x="675" y="1913"/>
                    <a:pt x="1530" y="33"/>
                  </a:cubicBezTo>
                  <a:cubicBezTo>
                    <a:pt x="1539" y="16"/>
                    <a:pt x="1522" y="0"/>
                    <a:pt x="15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5570825" y="2785600"/>
              <a:ext cx="42375" cy="123900"/>
            </a:xfrm>
            <a:custGeom>
              <a:avLst/>
              <a:gdLst/>
              <a:ahLst/>
              <a:cxnLst/>
              <a:rect l="l" t="t" r="r" b="b"/>
              <a:pathLst>
                <a:path w="1695" h="4956" extrusionOk="0">
                  <a:moveTo>
                    <a:pt x="1658" y="1"/>
                  </a:moveTo>
                  <a:cubicBezTo>
                    <a:pt x="1646" y="1"/>
                    <a:pt x="1634" y="7"/>
                    <a:pt x="1627" y="17"/>
                  </a:cubicBezTo>
                  <a:cubicBezTo>
                    <a:pt x="369" y="1661"/>
                    <a:pt x="0" y="3003"/>
                    <a:pt x="79" y="4857"/>
                  </a:cubicBezTo>
                  <a:cubicBezTo>
                    <a:pt x="82" y="4921"/>
                    <a:pt x="95" y="4955"/>
                    <a:pt x="107" y="4955"/>
                  </a:cubicBezTo>
                  <a:cubicBezTo>
                    <a:pt x="119" y="4955"/>
                    <a:pt x="131" y="4927"/>
                    <a:pt x="136" y="4867"/>
                  </a:cubicBezTo>
                  <a:cubicBezTo>
                    <a:pt x="335" y="2856"/>
                    <a:pt x="623" y="1774"/>
                    <a:pt x="1682" y="58"/>
                  </a:cubicBezTo>
                  <a:cubicBezTo>
                    <a:pt x="1695" y="40"/>
                    <a:pt x="1695" y="17"/>
                    <a:pt x="1677" y="6"/>
                  </a:cubicBezTo>
                  <a:cubicBezTo>
                    <a:pt x="1671" y="2"/>
                    <a:pt x="1664" y="1"/>
                    <a:pt x="16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5621375" y="2046475"/>
              <a:ext cx="376050" cy="709700"/>
            </a:xfrm>
            <a:custGeom>
              <a:avLst/>
              <a:gdLst/>
              <a:ahLst/>
              <a:cxnLst/>
              <a:rect l="l" t="t" r="r" b="b"/>
              <a:pathLst>
                <a:path w="15042" h="28388" extrusionOk="0">
                  <a:moveTo>
                    <a:pt x="14233" y="1"/>
                  </a:moveTo>
                  <a:cubicBezTo>
                    <a:pt x="13968" y="1"/>
                    <a:pt x="13639" y="233"/>
                    <a:pt x="13292" y="653"/>
                  </a:cubicBezTo>
                  <a:cubicBezTo>
                    <a:pt x="8200" y="6960"/>
                    <a:pt x="1310" y="22404"/>
                    <a:pt x="483" y="24608"/>
                  </a:cubicBezTo>
                  <a:cubicBezTo>
                    <a:pt x="0" y="25885"/>
                    <a:pt x="5721" y="28388"/>
                    <a:pt x="7482" y="28388"/>
                  </a:cubicBezTo>
                  <a:cubicBezTo>
                    <a:pt x="7769" y="28388"/>
                    <a:pt x="7951" y="28321"/>
                    <a:pt x="7983" y="28172"/>
                  </a:cubicBezTo>
                  <a:cubicBezTo>
                    <a:pt x="8279" y="26801"/>
                    <a:pt x="13394" y="9753"/>
                    <a:pt x="14596" y="3362"/>
                  </a:cubicBezTo>
                  <a:cubicBezTo>
                    <a:pt x="15042" y="989"/>
                    <a:pt x="14777" y="1"/>
                    <a:pt x="14233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5790350" y="2041675"/>
              <a:ext cx="213225" cy="295800"/>
            </a:xfrm>
            <a:custGeom>
              <a:avLst/>
              <a:gdLst/>
              <a:ahLst/>
              <a:cxnLst/>
              <a:rect l="l" t="t" r="r" b="b"/>
              <a:pathLst>
                <a:path w="8529" h="11832" extrusionOk="0">
                  <a:moveTo>
                    <a:pt x="7572" y="1"/>
                  </a:moveTo>
                  <a:cubicBezTo>
                    <a:pt x="7229" y="1"/>
                    <a:pt x="6743" y="245"/>
                    <a:pt x="6069" y="840"/>
                  </a:cubicBezTo>
                  <a:cubicBezTo>
                    <a:pt x="3514" y="3089"/>
                    <a:pt x="1" y="10125"/>
                    <a:pt x="1" y="10125"/>
                  </a:cubicBezTo>
                  <a:lnTo>
                    <a:pt x="6177" y="11832"/>
                  </a:lnTo>
                  <a:cubicBezTo>
                    <a:pt x="6177" y="11832"/>
                    <a:pt x="7819" y="5468"/>
                    <a:pt x="8148" y="3412"/>
                  </a:cubicBezTo>
                  <a:cubicBezTo>
                    <a:pt x="8386" y="1895"/>
                    <a:pt x="8528" y="1"/>
                    <a:pt x="7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5815125" y="2266350"/>
              <a:ext cx="132625" cy="35975"/>
            </a:xfrm>
            <a:custGeom>
              <a:avLst/>
              <a:gdLst/>
              <a:ahLst/>
              <a:cxnLst/>
              <a:rect l="l" t="t" r="r" b="b"/>
              <a:pathLst>
                <a:path w="5305" h="1439" extrusionOk="0">
                  <a:moveTo>
                    <a:pt x="42" y="0"/>
                  </a:moveTo>
                  <a:cubicBezTo>
                    <a:pt x="13" y="0"/>
                    <a:pt x="1" y="34"/>
                    <a:pt x="24" y="45"/>
                  </a:cubicBezTo>
                  <a:cubicBezTo>
                    <a:pt x="892" y="301"/>
                    <a:pt x="1741" y="595"/>
                    <a:pt x="2613" y="822"/>
                  </a:cubicBezTo>
                  <a:cubicBezTo>
                    <a:pt x="3497" y="1077"/>
                    <a:pt x="4386" y="1281"/>
                    <a:pt x="5288" y="1439"/>
                  </a:cubicBezTo>
                  <a:lnTo>
                    <a:pt x="5304" y="1417"/>
                  </a:lnTo>
                  <a:cubicBezTo>
                    <a:pt x="4472" y="1104"/>
                    <a:pt x="3583" y="890"/>
                    <a:pt x="2715" y="652"/>
                  </a:cubicBezTo>
                  <a:cubicBezTo>
                    <a:pt x="1854" y="414"/>
                    <a:pt x="931" y="221"/>
                    <a:pt x="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5569975" y="4032625"/>
              <a:ext cx="517150" cy="237450"/>
            </a:xfrm>
            <a:custGeom>
              <a:avLst/>
              <a:gdLst/>
              <a:ahLst/>
              <a:cxnLst/>
              <a:rect l="l" t="t" r="r" b="b"/>
              <a:pathLst>
                <a:path w="20686" h="9498" extrusionOk="0">
                  <a:moveTo>
                    <a:pt x="20685" y="0"/>
                  </a:moveTo>
                  <a:lnTo>
                    <a:pt x="8794" y="311"/>
                  </a:lnTo>
                  <a:lnTo>
                    <a:pt x="8833" y="2822"/>
                  </a:lnTo>
                  <a:cubicBezTo>
                    <a:pt x="8833" y="2822"/>
                    <a:pt x="1893" y="6210"/>
                    <a:pt x="1196" y="6804"/>
                  </a:cubicBezTo>
                  <a:cubicBezTo>
                    <a:pt x="505" y="7400"/>
                    <a:pt x="0" y="9252"/>
                    <a:pt x="652" y="9456"/>
                  </a:cubicBezTo>
                  <a:cubicBezTo>
                    <a:pt x="740" y="9484"/>
                    <a:pt x="1155" y="9498"/>
                    <a:pt x="1807" y="9498"/>
                  </a:cubicBezTo>
                  <a:cubicBezTo>
                    <a:pt x="5966" y="9498"/>
                    <a:pt x="19786" y="8969"/>
                    <a:pt x="20374" y="8567"/>
                  </a:cubicBezTo>
                  <a:lnTo>
                    <a:pt x="20391" y="8550"/>
                  </a:lnTo>
                  <a:cubicBezTo>
                    <a:pt x="20470" y="8323"/>
                    <a:pt x="20527" y="8085"/>
                    <a:pt x="20556" y="7842"/>
                  </a:cubicBezTo>
                  <a:lnTo>
                    <a:pt x="20556" y="7819"/>
                  </a:lnTo>
                  <a:cubicBezTo>
                    <a:pt x="20669" y="6788"/>
                    <a:pt x="20685" y="4772"/>
                    <a:pt x="20685" y="2471"/>
                  </a:cubicBezTo>
                  <a:lnTo>
                    <a:pt x="2068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5570250" y="4091825"/>
              <a:ext cx="517300" cy="178825"/>
            </a:xfrm>
            <a:custGeom>
              <a:avLst/>
              <a:gdLst/>
              <a:ahLst/>
              <a:cxnLst/>
              <a:rect l="l" t="t" r="r" b="b"/>
              <a:pathLst>
                <a:path w="20692" h="7153" extrusionOk="0">
                  <a:moveTo>
                    <a:pt x="20663" y="1"/>
                  </a:moveTo>
                  <a:lnTo>
                    <a:pt x="8794" y="273"/>
                  </a:lnTo>
                  <a:lnTo>
                    <a:pt x="8794" y="477"/>
                  </a:lnTo>
                  <a:cubicBezTo>
                    <a:pt x="8794" y="477"/>
                    <a:pt x="1888" y="3865"/>
                    <a:pt x="1185" y="4459"/>
                  </a:cubicBezTo>
                  <a:cubicBezTo>
                    <a:pt x="488" y="5055"/>
                    <a:pt x="0" y="6925"/>
                    <a:pt x="635" y="7116"/>
                  </a:cubicBezTo>
                  <a:cubicBezTo>
                    <a:pt x="718" y="7141"/>
                    <a:pt x="1087" y="7152"/>
                    <a:pt x="1669" y="7152"/>
                  </a:cubicBezTo>
                  <a:cubicBezTo>
                    <a:pt x="5672" y="7152"/>
                    <a:pt x="19764" y="6620"/>
                    <a:pt x="20363" y="6211"/>
                  </a:cubicBezTo>
                  <a:cubicBezTo>
                    <a:pt x="20624" y="6034"/>
                    <a:pt x="20692" y="3349"/>
                    <a:pt x="20663" y="103"/>
                  </a:cubicBezTo>
                  <a:lnTo>
                    <a:pt x="206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5589075" y="4237450"/>
              <a:ext cx="469450" cy="15425"/>
            </a:xfrm>
            <a:custGeom>
              <a:avLst/>
              <a:gdLst/>
              <a:ahLst/>
              <a:cxnLst/>
              <a:rect l="l" t="t" r="r" b="b"/>
              <a:pathLst>
                <a:path w="18778" h="617" extrusionOk="0">
                  <a:moveTo>
                    <a:pt x="18120" y="0"/>
                  </a:moveTo>
                  <a:cubicBezTo>
                    <a:pt x="14243" y="0"/>
                    <a:pt x="2981" y="402"/>
                    <a:pt x="69" y="572"/>
                  </a:cubicBezTo>
                  <a:cubicBezTo>
                    <a:pt x="1" y="572"/>
                    <a:pt x="1" y="617"/>
                    <a:pt x="69" y="617"/>
                  </a:cubicBezTo>
                  <a:cubicBezTo>
                    <a:pt x="3174" y="617"/>
                    <a:pt x="15684" y="272"/>
                    <a:pt x="18754" y="23"/>
                  </a:cubicBezTo>
                  <a:cubicBezTo>
                    <a:pt x="18778" y="23"/>
                    <a:pt x="18778" y="5"/>
                    <a:pt x="18754" y="5"/>
                  </a:cubicBezTo>
                  <a:cubicBezTo>
                    <a:pt x="18574" y="2"/>
                    <a:pt x="18361" y="0"/>
                    <a:pt x="181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5764150" y="4102400"/>
              <a:ext cx="94225" cy="22550"/>
            </a:xfrm>
            <a:custGeom>
              <a:avLst/>
              <a:gdLst/>
              <a:ahLst/>
              <a:cxnLst/>
              <a:rect l="l" t="t" r="r" b="b"/>
              <a:pathLst>
                <a:path w="3769" h="902" extrusionOk="0">
                  <a:moveTo>
                    <a:pt x="1212" y="0"/>
                  </a:moveTo>
                  <a:cubicBezTo>
                    <a:pt x="818" y="0"/>
                    <a:pt x="428" y="45"/>
                    <a:pt x="63" y="127"/>
                  </a:cubicBezTo>
                  <a:cubicBezTo>
                    <a:pt x="34" y="133"/>
                    <a:pt x="13" y="161"/>
                    <a:pt x="7" y="190"/>
                  </a:cubicBezTo>
                  <a:cubicBezTo>
                    <a:pt x="0" y="235"/>
                    <a:pt x="34" y="274"/>
                    <a:pt x="75" y="274"/>
                  </a:cubicBezTo>
                  <a:cubicBezTo>
                    <a:pt x="1299" y="360"/>
                    <a:pt x="2510" y="569"/>
                    <a:pt x="3689" y="898"/>
                  </a:cubicBezTo>
                  <a:cubicBezTo>
                    <a:pt x="3695" y="900"/>
                    <a:pt x="3701" y="901"/>
                    <a:pt x="3707" y="901"/>
                  </a:cubicBezTo>
                  <a:cubicBezTo>
                    <a:pt x="3743" y="901"/>
                    <a:pt x="3768" y="860"/>
                    <a:pt x="3734" y="830"/>
                  </a:cubicBezTo>
                  <a:cubicBezTo>
                    <a:pt x="3065" y="243"/>
                    <a:pt x="2129" y="0"/>
                    <a:pt x="12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5742350" y="4116375"/>
              <a:ext cx="94550" cy="22675"/>
            </a:xfrm>
            <a:custGeom>
              <a:avLst/>
              <a:gdLst/>
              <a:ahLst/>
              <a:cxnLst/>
              <a:rect l="l" t="t" r="r" b="b"/>
              <a:pathLst>
                <a:path w="3782" h="907" extrusionOk="0">
                  <a:moveTo>
                    <a:pt x="1212" y="1"/>
                  </a:moveTo>
                  <a:cubicBezTo>
                    <a:pt x="822" y="1"/>
                    <a:pt x="435" y="44"/>
                    <a:pt x="74" y="123"/>
                  </a:cubicBezTo>
                  <a:cubicBezTo>
                    <a:pt x="29" y="130"/>
                    <a:pt x="1" y="164"/>
                    <a:pt x="1" y="209"/>
                  </a:cubicBezTo>
                  <a:cubicBezTo>
                    <a:pt x="6" y="245"/>
                    <a:pt x="35" y="277"/>
                    <a:pt x="76" y="277"/>
                  </a:cubicBezTo>
                  <a:cubicBezTo>
                    <a:pt x="79" y="277"/>
                    <a:pt x="82" y="277"/>
                    <a:pt x="85" y="277"/>
                  </a:cubicBezTo>
                  <a:cubicBezTo>
                    <a:pt x="1309" y="355"/>
                    <a:pt x="2522" y="565"/>
                    <a:pt x="3701" y="905"/>
                  </a:cubicBezTo>
                  <a:cubicBezTo>
                    <a:pt x="3705" y="906"/>
                    <a:pt x="3709" y="906"/>
                    <a:pt x="3713" y="906"/>
                  </a:cubicBezTo>
                  <a:cubicBezTo>
                    <a:pt x="3752" y="906"/>
                    <a:pt x="3781" y="857"/>
                    <a:pt x="3746" y="826"/>
                  </a:cubicBezTo>
                  <a:cubicBezTo>
                    <a:pt x="3070" y="242"/>
                    <a:pt x="2131" y="1"/>
                    <a:pt x="12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5720800" y="4130400"/>
              <a:ext cx="94450" cy="22675"/>
            </a:xfrm>
            <a:custGeom>
              <a:avLst/>
              <a:gdLst/>
              <a:ahLst/>
              <a:cxnLst/>
              <a:rect l="l" t="t" r="r" b="b"/>
              <a:pathLst>
                <a:path w="3778" h="907" extrusionOk="0">
                  <a:moveTo>
                    <a:pt x="1212" y="0"/>
                  </a:moveTo>
                  <a:cubicBezTo>
                    <a:pt x="823" y="0"/>
                    <a:pt x="436" y="44"/>
                    <a:pt x="75" y="124"/>
                  </a:cubicBezTo>
                  <a:cubicBezTo>
                    <a:pt x="29" y="129"/>
                    <a:pt x="1" y="163"/>
                    <a:pt x="1" y="208"/>
                  </a:cubicBezTo>
                  <a:cubicBezTo>
                    <a:pt x="1" y="249"/>
                    <a:pt x="41" y="283"/>
                    <a:pt x="81" y="283"/>
                  </a:cubicBezTo>
                  <a:cubicBezTo>
                    <a:pt x="1305" y="356"/>
                    <a:pt x="2516" y="565"/>
                    <a:pt x="3695" y="905"/>
                  </a:cubicBezTo>
                  <a:cubicBezTo>
                    <a:pt x="3700" y="906"/>
                    <a:pt x="3704" y="907"/>
                    <a:pt x="3708" y="907"/>
                  </a:cubicBezTo>
                  <a:cubicBezTo>
                    <a:pt x="3752" y="907"/>
                    <a:pt x="3778" y="858"/>
                    <a:pt x="3747" y="832"/>
                  </a:cubicBezTo>
                  <a:cubicBezTo>
                    <a:pt x="3070" y="243"/>
                    <a:pt x="2131" y="0"/>
                    <a:pt x="12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5772100" y="2494525"/>
              <a:ext cx="340100" cy="1612625"/>
            </a:xfrm>
            <a:custGeom>
              <a:avLst/>
              <a:gdLst/>
              <a:ahLst/>
              <a:cxnLst/>
              <a:rect l="l" t="t" r="r" b="b"/>
              <a:pathLst>
                <a:path w="13604" h="64505" extrusionOk="0">
                  <a:moveTo>
                    <a:pt x="2647" y="0"/>
                  </a:moveTo>
                  <a:lnTo>
                    <a:pt x="2516" y="6602"/>
                  </a:lnTo>
                  <a:lnTo>
                    <a:pt x="1" y="64244"/>
                  </a:lnTo>
                  <a:lnTo>
                    <a:pt x="12879" y="64505"/>
                  </a:lnTo>
                  <a:lnTo>
                    <a:pt x="13144" y="43298"/>
                  </a:lnTo>
                  <a:lnTo>
                    <a:pt x="13604" y="7321"/>
                  </a:lnTo>
                  <a:lnTo>
                    <a:pt x="135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5784850" y="4046050"/>
              <a:ext cx="296475" cy="7300"/>
            </a:xfrm>
            <a:custGeom>
              <a:avLst/>
              <a:gdLst/>
              <a:ahLst/>
              <a:cxnLst/>
              <a:rect l="l" t="t" r="r" b="b"/>
              <a:pathLst>
                <a:path w="11859" h="292" extrusionOk="0">
                  <a:moveTo>
                    <a:pt x="2936" y="1"/>
                  </a:moveTo>
                  <a:cubicBezTo>
                    <a:pt x="1558" y="1"/>
                    <a:pt x="1841" y="21"/>
                    <a:pt x="34" y="36"/>
                  </a:cubicBezTo>
                  <a:cubicBezTo>
                    <a:pt x="17" y="36"/>
                    <a:pt x="0" y="53"/>
                    <a:pt x="0" y="70"/>
                  </a:cubicBezTo>
                  <a:cubicBezTo>
                    <a:pt x="0" y="80"/>
                    <a:pt x="17" y="98"/>
                    <a:pt x="34" y="98"/>
                  </a:cubicBezTo>
                  <a:cubicBezTo>
                    <a:pt x="2040" y="161"/>
                    <a:pt x="1462" y="172"/>
                    <a:pt x="3473" y="216"/>
                  </a:cubicBezTo>
                  <a:cubicBezTo>
                    <a:pt x="4131" y="225"/>
                    <a:pt x="7261" y="291"/>
                    <a:pt x="9526" y="291"/>
                  </a:cubicBezTo>
                  <a:cubicBezTo>
                    <a:pt x="10636" y="291"/>
                    <a:pt x="11538" y="275"/>
                    <a:pt x="11841" y="229"/>
                  </a:cubicBezTo>
                  <a:cubicBezTo>
                    <a:pt x="11852" y="229"/>
                    <a:pt x="11859" y="223"/>
                    <a:pt x="11859" y="211"/>
                  </a:cubicBezTo>
                  <a:cubicBezTo>
                    <a:pt x="11859" y="200"/>
                    <a:pt x="11852" y="189"/>
                    <a:pt x="11841" y="189"/>
                  </a:cubicBezTo>
                  <a:cubicBezTo>
                    <a:pt x="10923" y="25"/>
                    <a:pt x="4459" y="2"/>
                    <a:pt x="3473" y="2"/>
                  </a:cubicBezTo>
                  <a:cubicBezTo>
                    <a:pt x="3269" y="1"/>
                    <a:pt x="3092" y="1"/>
                    <a:pt x="29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6034700" y="2630325"/>
              <a:ext cx="38275" cy="1386575"/>
            </a:xfrm>
            <a:custGeom>
              <a:avLst/>
              <a:gdLst/>
              <a:ahLst/>
              <a:cxnLst/>
              <a:rect l="l" t="t" r="r" b="b"/>
              <a:pathLst>
                <a:path w="1531" h="55463" extrusionOk="0">
                  <a:moveTo>
                    <a:pt x="1352" y="0"/>
                  </a:moveTo>
                  <a:cubicBezTo>
                    <a:pt x="1349" y="0"/>
                    <a:pt x="1346" y="1"/>
                    <a:pt x="1343" y="2"/>
                  </a:cubicBezTo>
                  <a:cubicBezTo>
                    <a:pt x="1337" y="7"/>
                    <a:pt x="1332" y="14"/>
                    <a:pt x="1326" y="19"/>
                  </a:cubicBezTo>
                  <a:cubicBezTo>
                    <a:pt x="1280" y="7255"/>
                    <a:pt x="1144" y="14483"/>
                    <a:pt x="974" y="21713"/>
                  </a:cubicBezTo>
                  <a:cubicBezTo>
                    <a:pt x="804" y="28943"/>
                    <a:pt x="573" y="36093"/>
                    <a:pt x="341" y="43282"/>
                  </a:cubicBezTo>
                  <a:cubicBezTo>
                    <a:pt x="216" y="47334"/>
                    <a:pt x="85" y="51385"/>
                    <a:pt x="1" y="55441"/>
                  </a:cubicBezTo>
                  <a:cubicBezTo>
                    <a:pt x="1" y="55455"/>
                    <a:pt x="12" y="55462"/>
                    <a:pt x="23" y="55462"/>
                  </a:cubicBezTo>
                  <a:cubicBezTo>
                    <a:pt x="34" y="55462"/>
                    <a:pt x="46" y="55455"/>
                    <a:pt x="46" y="55441"/>
                  </a:cubicBezTo>
                  <a:cubicBezTo>
                    <a:pt x="488" y="48223"/>
                    <a:pt x="811" y="40993"/>
                    <a:pt x="1083" y="33752"/>
                  </a:cubicBezTo>
                  <a:cubicBezTo>
                    <a:pt x="1355" y="26569"/>
                    <a:pt x="1530" y="19373"/>
                    <a:pt x="1518" y="12177"/>
                  </a:cubicBezTo>
                  <a:cubicBezTo>
                    <a:pt x="1518" y="8132"/>
                    <a:pt x="1484" y="4076"/>
                    <a:pt x="1377" y="19"/>
                  </a:cubicBezTo>
                  <a:cubicBezTo>
                    <a:pt x="1377" y="9"/>
                    <a:pt x="1366" y="0"/>
                    <a:pt x="13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5885000" y="2494525"/>
              <a:ext cx="227200" cy="1082450"/>
            </a:xfrm>
            <a:custGeom>
              <a:avLst/>
              <a:gdLst/>
              <a:ahLst/>
              <a:cxnLst/>
              <a:rect l="l" t="t" r="r" b="b"/>
              <a:pathLst>
                <a:path w="9088" h="43298" extrusionOk="0">
                  <a:moveTo>
                    <a:pt x="0" y="0"/>
                  </a:moveTo>
                  <a:lnTo>
                    <a:pt x="8628" y="43298"/>
                  </a:lnTo>
                  <a:lnTo>
                    <a:pt x="9088" y="7321"/>
                  </a:lnTo>
                  <a:lnTo>
                    <a:pt x="90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6188100" y="4027650"/>
              <a:ext cx="523525" cy="232100"/>
            </a:xfrm>
            <a:custGeom>
              <a:avLst/>
              <a:gdLst/>
              <a:ahLst/>
              <a:cxnLst/>
              <a:rect l="l" t="t" r="r" b="b"/>
              <a:pathLst>
                <a:path w="20941" h="9284" extrusionOk="0">
                  <a:moveTo>
                    <a:pt x="0" y="1"/>
                  </a:moveTo>
                  <a:lnTo>
                    <a:pt x="0" y="1"/>
                  </a:lnTo>
                  <a:cubicBezTo>
                    <a:pt x="120" y="1441"/>
                    <a:pt x="199" y="2460"/>
                    <a:pt x="199" y="2466"/>
                  </a:cubicBezTo>
                  <a:cubicBezTo>
                    <a:pt x="209" y="4772"/>
                    <a:pt x="267" y="6789"/>
                    <a:pt x="392" y="7814"/>
                  </a:cubicBezTo>
                  <a:lnTo>
                    <a:pt x="392" y="7831"/>
                  </a:lnTo>
                  <a:cubicBezTo>
                    <a:pt x="420" y="8075"/>
                    <a:pt x="476" y="8313"/>
                    <a:pt x="567" y="8545"/>
                  </a:cubicBezTo>
                  <a:lnTo>
                    <a:pt x="567" y="8556"/>
                  </a:lnTo>
                  <a:cubicBezTo>
                    <a:pt x="1130" y="8934"/>
                    <a:pt x="13644" y="9284"/>
                    <a:pt x="18456" y="9284"/>
                  </a:cubicBezTo>
                  <a:cubicBezTo>
                    <a:pt x="19502" y="9284"/>
                    <a:pt x="20185" y="9267"/>
                    <a:pt x="20300" y="9231"/>
                  </a:cubicBezTo>
                  <a:cubicBezTo>
                    <a:pt x="20940" y="9032"/>
                    <a:pt x="20448" y="7186"/>
                    <a:pt x="19734" y="6590"/>
                  </a:cubicBezTo>
                  <a:cubicBezTo>
                    <a:pt x="19026" y="5996"/>
                    <a:pt x="12057" y="2693"/>
                    <a:pt x="12057" y="2693"/>
                  </a:cubicBezTo>
                  <a:lnTo>
                    <a:pt x="11830" y="1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6193050" y="4086725"/>
              <a:ext cx="519150" cy="173375"/>
            </a:xfrm>
            <a:custGeom>
              <a:avLst/>
              <a:gdLst/>
              <a:ahLst/>
              <a:cxnLst/>
              <a:rect l="l" t="t" r="r" b="b"/>
              <a:pathLst>
                <a:path w="20766" h="6935" extrusionOk="0">
                  <a:moveTo>
                    <a:pt x="1" y="1"/>
                  </a:moveTo>
                  <a:lnTo>
                    <a:pt x="1" y="103"/>
                  </a:lnTo>
                  <a:cubicBezTo>
                    <a:pt x="24" y="3349"/>
                    <a:pt x="120" y="6034"/>
                    <a:pt x="380" y="6204"/>
                  </a:cubicBezTo>
                  <a:cubicBezTo>
                    <a:pt x="950" y="6587"/>
                    <a:pt x="13527" y="6935"/>
                    <a:pt x="18312" y="6935"/>
                  </a:cubicBezTo>
                  <a:cubicBezTo>
                    <a:pt x="19337" y="6935"/>
                    <a:pt x="20005" y="6919"/>
                    <a:pt x="20120" y="6884"/>
                  </a:cubicBezTo>
                  <a:cubicBezTo>
                    <a:pt x="20766" y="6680"/>
                    <a:pt x="20245" y="4799"/>
                    <a:pt x="19536" y="4227"/>
                  </a:cubicBezTo>
                  <a:cubicBezTo>
                    <a:pt x="18833" y="3649"/>
                    <a:pt x="11882" y="341"/>
                    <a:pt x="11882" y="341"/>
                  </a:cubicBezTo>
                  <a:lnTo>
                    <a:pt x="11882" y="1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6223250" y="4231500"/>
              <a:ext cx="469550" cy="10675"/>
            </a:xfrm>
            <a:custGeom>
              <a:avLst/>
              <a:gdLst/>
              <a:ahLst/>
              <a:cxnLst/>
              <a:rect l="l" t="t" r="r" b="b"/>
              <a:pathLst>
                <a:path w="18782" h="427" extrusionOk="0">
                  <a:moveTo>
                    <a:pt x="1628" y="1"/>
                  </a:moveTo>
                  <a:cubicBezTo>
                    <a:pt x="967" y="1"/>
                    <a:pt x="420" y="6"/>
                    <a:pt x="27" y="17"/>
                  </a:cubicBezTo>
                  <a:cubicBezTo>
                    <a:pt x="5" y="17"/>
                    <a:pt x="0" y="34"/>
                    <a:pt x="27" y="39"/>
                  </a:cubicBezTo>
                  <a:cubicBezTo>
                    <a:pt x="2943" y="239"/>
                    <a:pt x="14365" y="427"/>
                    <a:pt x="18174" y="427"/>
                  </a:cubicBezTo>
                  <a:cubicBezTo>
                    <a:pt x="18378" y="427"/>
                    <a:pt x="18561" y="426"/>
                    <a:pt x="18719" y="425"/>
                  </a:cubicBezTo>
                  <a:cubicBezTo>
                    <a:pt x="18781" y="425"/>
                    <a:pt x="18781" y="379"/>
                    <a:pt x="18719" y="374"/>
                  </a:cubicBezTo>
                  <a:cubicBezTo>
                    <a:pt x="16015" y="246"/>
                    <a:pt x="6146" y="1"/>
                    <a:pt x="16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6430400" y="4089025"/>
              <a:ext cx="94400" cy="23275"/>
            </a:xfrm>
            <a:custGeom>
              <a:avLst/>
              <a:gdLst/>
              <a:ahLst/>
              <a:cxnLst/>
              <a:rect l="l" t="t" r="r" b="b"/>
              <a:pathLst>
                <a:path w="3776" h="931" extrusionOk="0">
                  <a:moveTo>
                    <a:pt x="2612" y="1"/>
                  </a:moveTo>
                  <a:cubicBezTo>
                    <a:pt x="1675" y="1"/>
                    <a:pt x="713" y="252"/>
                    <a:pt x="36" y="861"/>
                  </a:cubicBezTo>
                  <a:cubicBezTo>
                    <a:pt x="0" y="887"/>
                    <a:pt x="29" y="930"/>
                    <a:pt x="69" y="930"/>
                  </a:cubicBezTo>
                  <a:cubicBezTo>
                    <a:pt x="73" y="930"/>
                    <a:pt x="78" y="930"/>
                    <a:pt x="82" y="929"/>
                  </a:cubicBezTo>
                  <a:cubicBezTo>
                    <a:pt x="1260" y="583"/>
                    <a:pt x="2467" y="362"/>
                    <a:pt x="3691" y="272"/>
                  </a:cubicBezTo>
                  <a:cubicBezTo>
                    <a:pt x="3730" y="272"/>
                    <a:pt x="3770" y="238"/>
                    <a:pt x="3770" y="197"/>
                  </a:cubicBezTo>
                  <a:cubicBezTo>
                    <a:pt x="3775" y="152"/>
                    <a:pt x="3741" y="113"/>
                    <a:pt x="3696" y="113"/>
                  </a:cubicBezTo>
                  <a:cubicBezTo>
                    <a:pt x="3352" y="40"/>
                    <a:pt x="2984" y="1"/>
                    <a:pt x="26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6452075" y="4102775"/>
              <a:ext cx="94400" cy="23400"/>
            </a:xfrm>
            <a:custGeom>
              <a:avLst/>
              <a:gdLst/>
              <a:ahLst/>
              <a:cxnLst/>
              <a:rect l="l" t="t" r="r" b="b"/>
              <a:pathLst>
                <a:path w="3776" h="936" extrusionOk="0">
                  <a:moveTo>
                    <a:pt x="2616" y="1"/>
                  </a:moveTo>
                  <a:cubicBezTo>
                    <a:pt x="1679" y="1"/>
                    <a:pt x="718" y="251"/>
                    <a:pt x="36" y="860"/>
                  </a:cubicBezTo>
                  <a:cubicBezTo>
                    <a:pt x="1" y="886"/>
                    <a:pt x="30" y="935"/>
                    <a:pt x="73" y="935"/>
                  </a:cubicBezTo>
                  <a:cubicBezTo>
                    <a:pt x="77" y="935"/>
                    <a:pt x="82" y="935"/>
                    <a:pt x="87" y="933"/>
                  </a:cubicBezTo>
                  <a:cubicBezTo>
                    <a:pt x="1260" y="583"/>
                    <a:pt x="2466" y="361"/>
                    <a:pt x="3690" y="266"/>
                  </a:cubicBezTo>
                  <a:cubicBezTo>
                    <a:pt x="3693" y="266"/>
                    <a:pt x="3697" y="266"/>
                    <a:pt x="3700" y="266"/>
                  </a:cubicBezTo>
                  <a:cubicBezTo>
                    <a:pt x="3741" y="266"/>
                    <a:pt x="3771" y="234"/>
                    <a:pt x="3776" y="198"/>
                  </a:cubicBezTo>
                  <a:cubicBezTo>
                    <a:pt x="3776" y="152"/>
                    <a:pt x="3742" y="118"/>
                    <a:pt x="3702" y="112"/>
                  </a:cubicBezTo>
                  <a:cubicBezTo>
                    <a:pt x="3356" y="40"/>
                    <a:pt x="2988" y="1"/>
                    <a:pt x="26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6473850" y="4116500"/>
              <a:ext cx="94275" cy="23400"/>
            </a:xfrm>
            <a:custGeom>
              <a:avLst/>
              <a:gdLst/>
              <a:ahLst/>
              <a:cxnLst/>
              <a:rect l="l" t="t" r="r" b="b"/>
              <a:pathLst>
                <a:path w="3771" h="936" extrusionOk="0">
                  <a:moveTo>
                    <a:pt x="2615" y="1"/>
                  </a:moveTo>
                  <a:cubicBezTo>
                    <a:pt x="1677" y="1"/>
                    <a:pt x="713" y="252"/>
                    <a:pt x="31" y="860"/>
                  </a:cubicBezTo>
                  <a:cubicBezTo>
                    <a:pt x="1" y="891"/>
                    <a:pt x="25" y="936"/>
                    <a:pt x="68" y="936"/>
                  </a:cubicBezTo>
                  <a:cubicBezTo>
                    <a:pt x="73" y="936"/>
                    <a:pt x="78" y="935"/>
                    <a:pt x="83" y="934"/>
                  </a:cubicBezTo>
                  <a:cubicBezTo>
                    <a:pt x="1262" y="583"/>
                    <a:pt x="2468" y="363"/>
                    <a:pt x="3687" y="266"/>
                  </a:cubicBezTo>
                  <a:cubicBezTo>
                    <a:pt x="3690" y="267"/>
                    <a:pt x="3693" y="267"/>
                    <a:pt x="3696" y="267"/>
                  </a:cubicBezTo>
                  <a:cubicBezTo>
                    <a:pt x="3736" y="267"/>
                    <a:pt x="3766" y="235"/>
                    <a:pt x="3771" y="198"/>
                  </a:cubicBezTo>
                  <a:cubicBezTo>
                    <a:pt x="3771" y="152"/>
                    <a:pt x="3744" y="118"/>
                    <a:pt x="3697" y="112"/>
                  </a:cubicBezTo>
                  <a:cubicBezTo>
                    <a:pt x="3354" y="40"/>
                    <a:pt x="2986" y="1"/>
                    <a:pt x="26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5865850" y="2494375"/>
              <a:ext cx="637700" cy="1608950"/>
            </a:xfrm>
            <a:custGeom>
              <a:avLst/>
              <a:gdLst/>
              <a:ahLst/>
              <a:cxnLst/>
              <a:rect l="l" t="t" r="r" b="b"/>
              <a:pathLst>
                <a:path w="25508" h="64358" extrusionOk="0">
                  <a:moveTo>
                    <a:pt x="1" y="1"/>
                  </a:moveTo>
                  <a:cubicBezTo>
                    <a:pt x="46" y="228"/>
                    <a:pt x="811" y="3752"/>
                    <a:pt x="1598" y="6783"/>
                  </a:cubicBezTo>
                  <a:cubicBezTo>
                    <a:pt x="2171" y="8993"/>
                    <a:pt x="2760" y="10941"/>
                    <a:pt x="3100" y="11140"/>
                  </a:cubicBezTo>
                  <a:cubicBezTo>
                    <a:pt x="3440" y="11344"/>
                    <a:pt x="5349" y="12199"/>
                    <a:pt x="5978" y="12455"/>
                  </a:cubicBezTo>
                  <a:lnTo>
                    <a:pt x="8834" y="39779"/>
                  </a:lnTo>
                  <a:lnTo>
                    <a:pt x="12664" y="64357"/>
                  </a:lnTo>
                  <a:lnTo>
                    <a:pt x="25507" y="63689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6183300" y="4031500"/>
              <a:ext cx="296175" cy="14875"/>
            </a:xfrm>
            <a:custGeom>
              <a:avLst/>
              <a:gdLst/>
              <a:ahLst/>
              <a:cxnLst/>
              <a:rect l="l" t="t" r="r" b="b"/>
              <a:pathLst>
                <a:path w="11847" h="595" extrusionOk="0">
                  <a:moveTo>
                    <a:pt x="11140" y="0"/>
                  </a:moveTo>
                  <a:cubicBezTo>
                    <a:pt x="9192" y="0"/>
                    <a:pt x="4309" y="262"/>
                    <a:pt x="3468" y="306"/>
                  </a:cubicBezTo>
                  <a:cubicBezTo>
                    <a:pt x="1455" y="414"/>
                    <a:pt x="2033" y="408"/>
                    <a:pt x="27" y="539"/>
                  </a:cubicBezTo>
                  <a:cubicBezTo>
                    <a:pt x="11" y="539"/>
                    <a:pt x="0" y="550"/>
                    <a:pt x="0" y="567"/>
                  </a:cubicBezTo>
                  <a:cubicBezTo>
                    <a:pt x="0" y="584"/>
                    <a:pt x="17" y="594"/>
                    <a:pt x="34" y="594"/>
                  </a:cubicBezTo>
                  <a:cubicBezTo>
                    <a:pt x="2045" y="550"/>
                    <a:pt x="1467" y="589"/>
                    <a:pt x="3479" y="516"/>
                  </a:cubicBezTo>
                  <a:cubicBezTo>
                    <a:pt x="4459" y="487"/>
                    <a:pt x="10918" y="254"/>
                    <a:pt x="11830" y="63"/>
                  </a:cubicBezTo>
                  <a:cubicBezTo>
                    <a:pt x="11847" y="57"/>
                    <a:pt x="11847" y="23"/>
                    <a:pt x="11830" y="23"/>
                  </a:cubicBezTo>
                  <a:cubicBezTo>
                    <a:pt x="11699" y="7"/>
                    <a:pt x="11459" y="0"/>
                    <a:pt x="111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6117850" y="2654400"/>
              <a:ext cx="131300" cy="112350"/>
            </a:xfrm>
            <a:custGeom>
              <a:avLst/>
              <a:gdLst/>
              <a:ahLst/>
              <a:cxnLst/>
              <a:rect l="l" t="t" r="r" b="b"/>
              <a:pathLst>
                <a:path w="5252" h="4494" extrusionOk="0">
                  <a:moveTo>
                    <a:pt x="26" y="0"/>
                  </a:moveTo>
                  <a:cubicBezTo>
                    <a:pt x="23" y="0"/>
                    <a:pt x="20" y="1"/>
                    <a:pt x="17" y="3"/>
                  </a:cubicBezTo>
                  <a:cubicBezTo>
                    <a:pt x="6" y="8"/>
                    <a:pt x="1" y="19"/>
                    <a:pt x="1" y="30"/>
                  </a:cubicBezTo>
                  <a:cubicBezTo>
                    <a:pt x="51" y="161"/>
                    <a:pt x="90" y="297"/>
                    <a:pt x="119" y="427"/>
                  </a:cubicBezTo>
                  <a:cubicBezTo>
                    <a:pt x="164" y="586"/>
                    <a:pt x="210" y="728"/>
                    <a:pt x="260" y="892"/>
                  </a:cubicBezTo>
                  <a:cubicBezTo>
                    <a:pt x="346" y="1164"/>
                    <a:pt x="425" y="1441"/>
                    <a:pt x="522" y="1719"/>
                  </a:cubicBezTo>
                  <a:cubicBezTo>
                    <a:pt x="657" y="2223"/>
                    <a:pt x="856" y="2705"/>
                    <a:pt x="1116" y="3164"/>
                  </a:cubicBezTo>
                  <a:cubicBezTo>
                    <a:pt x="1620" y="3968"/>
                    <a:pt x="2527" y="4297"/>
                    <a:pt x="3434" y="4410"/>
                  </a:cubicBezTo>
                  <a:cubicBezTo>
                    <a:pt x="3694" y="4438"/>
                    <a:pt x="3955" y="4461"/>
                    <a:pt x="4221" y="4472"/>
                  </a:cubicBezTo>
                  <a:cubicBezTo>
                    <a:pt x="4385" y="4487"/>
                    <a:pt x="4549" y="4494"/>
                    <a:pt x="4714" y="4494"/>
                  </a:cubicBezTo>
                  <a:cubicBezTo>
                    <a:pt x="4878" y="4494"/>
                    <a:pt x="5043" y="4487"/>
                    <a:pt x="5207" y="4472"/>
                  </a:cubicBezTo>
                  <a:cubicBezTo>
                    <a:pt x="5212" y="4474"/>
                    <a:pt x="5216" y="4475"/>
                    <a:pt x="5220" y="4475"/>
                  </a:cubicBezTo>
                  <a:cubicBezTo>
                    <a:pt x="5248" y="4475"/>
                    <a:pt x="5252" y="4421"/>
                    <a:pt x="5207" y="4410"/>
                  </a:cubicBezTo>
                  <a:cubicBezTo>
                    <a:pt x="4867" y="4320"/>
                    <a:pt x="4510" y="4292"/>
                    <a:pt x="4170" y="4240"/>
                  </a:cubicBezTo>
                  <a:cubicBezTo>
                    <a:pt x="3887" y="4195"/>
                    <a:pt x="3615" y="4150"/>
                    <a:pt x="3338" y="4082"/>
                  </a:cubicBezTo>
                  <a:cubicBezTo>
                    <a:pt x="2815" y="3991"/>
                    <a:pt x="2318" y="3782"/>
                    <a:pt x="1881" y="3470"/>
                  </a:cubicBezTo>
                  <a:cubicBezTo>
                    <a:pt x="1445" y="3068"/>
                    <a:pt x="1116" y="2552"/>
                    <a:pt x="935" y="1985"/>
                  </a:cubicBezTo>
                  <a:cubicBezTo>
                    <a:pt x="799" y="1669"/>
                    <a:pt x="657" y="1345"/>
                    <a:pt x="516" y="1028"/>
                  </a:cubicBezTo>
                  <a:cubicBezTo>
                    <a:pt x="448" y="880"/>
                    <a:pt x="380" y="733"/>
                    <a:pt x="307" y="568"/>
                  </a:cubicBezTo>
                  <a:cubicBezTo>
                    <a:pt x="210" y="388"/>
                    <a:pt x="119" y="207"/>
                    <a:pt x="46" y="19"/>
                  </a:cubicBezTo>
                  <a:cubicBezTo>
                    <a:pt x="42" y="7"/>
                    <a:pt x="34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5916000" y="2760700"/>
              <a:ext cx="99450" cy="46650"/>
            </a:xfrm>
            <a:custGeom>
              <a:avLst/>
              <a:gdLst/>
              <a:ahLst/>
              <a:cxnLst/>
              <a:rect l="l" t="t" r="r" b="b"/>
              <a:pathLst>
                <a:path w="3978" h="1866" extrusionOk="0">
                  <a:moveTo>
                    <a:pt x="102" y="0"/>
                  </a:moveTo>
                  <a:cubicBezTo>
                    <a:pt x="74" y="0"/>
                    <a:pt x="52" y="6"/>
                    <a:pt x="29" y="27"/>
                  </a:cubicBezTo>
                  <a:cubicBezTo>
                    <a:pt x="0" y="61"/>
                    <a:pt x="0" y="113"/>
                    <a:pt x="34" y="147"/>
                  </a:cubicBezTo>
                  <a:cubicBezTo>
                    <a:pt x="1298" y="775"/>
                    <a:pt x="2618" y="1308"/>
                    <a:pt x="3915" y="1863"/>
                  </a:cubicBezTo>
                  <a:cubicBezTo>
                    <a:pt x="3920" y="1865"/>
                    <a:pt x="3925" y="1865"/>
                    <a:pt x="3930" y="1865"/>
                  </a:cubicBezTo>
                  <a:cubicBezTo>
                    <a:pt x="3946" y="1865"/>
                    <a:pt x="3964" y="1858"/>
                    <a:pt x="3972" y="1841"/>
                  </a:cubicBezTo>
                  <a:cubicBezTo>
                    <a:pt x="3978" y="1818"/>
                    <a:pt x="3972" y="1795"/>
                    <a:pt x="3949" y="1784"/>
                  </a:cubicBezTo>
                  <a:cubicBezTo>
                    <a:pt x="2720" y="1081"/>
                    <a:pt x="1434" y="481"/>
                    <a:pt x="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5904375" y="2537750"/>
              <a:ext cx="80225" cy="217325"/>
            </a:xfrm>
            <a:custGeom>
              <a:avLst/>
              <a:gdLst/>
              <a:ahLst/>
              <a:cxnLst/>
              <a:rect l="l" t="t" r="r" b="b"/>
              <a:pathLst>
                <a:path w="3209" h="8693" extrusionOk="0">
                  <a:moveTo>
                    <a:pt x="220" y="1"/>
                  </a:moveTo>
                  <a:cubicBezTo>
                    <a:pt x="199" y="1"/>
                    <a:pt x="177" y="15"/>
                    <a:pt x="177" y="39"/>
                  </a:cubicBezTo>
                  <a:cubicBezTo>
                    <a:pt x="0" y="1942"/>
                    <a:pt x="75" y="3869"/>
                    <a:pt x="392" y="5757"/>
                  </a:cubicBezTo>
                  <a:cubicBezTo>
                    <a:pt x="513" y="6399"/>
                    <a:pt x="1156" y="8692"/>
                    <a:pt x="2109" y="8692"/>
                  </a:cubicBezTo>
                  <a:cubicBezTo>
                    <a:pt x="2139" y="8692"/>
                    <a:pt x="2169" y="8690"/>
                    <a:pt x="2199" y="8686"/>
                  </a:cubicBezTo>
                  <a:cubicBezTo>
                    <a:pt x="3208" y="8537"/>
                    <a:pt x="2720" y="7093"/>
                    <a:pt x="2578" y="6136"/>
                  </a:cubicBezTo>
                  <a:cubicBezTo>
                    <a:pt x="2307" y="4136"/>
                    <a:pt x="2188" y="2125"/>
                    <a:pt x="2222" y="107"/>
                  </a:cubicBezTo>
                  <a:cubicBezTo>
                    <a:pt x="2222" y="96"/>
                    <a:pt x="2210" y="85"/>
                    <a:pt x="2199" y="80"/>
                  </a:cubicBezTo>
                  <a:cubicBezTo>
                    <a:pt x="2195" y="78"/>
                    <a:pt x="2191" y="78"/>
                    <a:pt x="2186" y="78"/>
                  </a:cubicBezTo>
                  <a:cubicBezTo>
                    <a:pt x="2168" y="78"/>
                    <a:pt x="2153" y="89"/>
                    <a:pt x="2149" y="107"/>
                  </a:cubicBezTo>
                  <a:cubicBezTo>
                    <a:pt x="1984" y="1558"/>
                    <a:pt x="1967" y="3019"/>
                    <a:pt x="2103" y="4470"/>
                  </a:cubicBezTo>
                  <a:cubicBezTo>
                    <a:pt x="2165" y="5252"/>
                    <a:pt x="2273" y="6029"/>
                    <a:pt x="2398" y="6798"/>
                  </a:cubicBezTo>
                  <a:cubicBezTo>
                    <a:pt x="2500" y="7172"/>
                    <a:pt x="2550" y="7552"/>
                    <a:pt x="2557" y="7932"/>
                  </a:cubicBezTo>
                  <a:cubicBezTo>
                    <a:pt x="2528" y="8226"/>
                    <a:pt x="2426" y="8419"/>
                    <a:pt x="2233" y="8464"/>
                  </a:cubicBezTo>
                  <a:cubicBezTo>
                    <a:pt x="2193" y="8473"/>
                    <a:pt x="2153" y="8478"/>
                    <a:pt x="2114" y="8478"/>
                  </a:cubicBezTo>
                  <a:cubicBezTo>
                    <a:pt x="1030" y="8478"/>
                    <a:pt x="537" y="5013"/>
                    <a:pt x="476" y="4368"/>
                  </a:cubicBezTo>
                  <a:cubicBezTo>
                    <a:pt x="347" y="2935"/>
                    <a:pt x="256" y="1575"/>
                    <a:pt x="256" y="39"/>
                  </a:cubicBezTo>
                  <a:cubicBezTo>
                    <a:pt x="256" y="12"/>
                    <a:pt x="238" y="1"/>
                    <a:pt x="2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5952825" y="2749850"/>
              <a:ext cx="15900" cy="37500"/>
            </a:xfrm>
            <a:custGeom>
              <a:avLst/>
              <a:gdLst/>
              <a:ahLst/>
              <a:cxnLst/>
              <a:rect l="l" t="t" r="r" b="b"/>
              <a:pathLst>
                <a:path w="636" h="1500" extrusionOk="0">
                  <a:moveTo>
                    <a:pt x="145" y="1"/>
                  </a:moveTo>
                  <a:cubicBezTo>
                    <a:pt x="136" y="1"/>
                    <a:pt x="128" y="1"/>
                    <a:pt x="120" y="3"/>
                  </a:cubicBezTo>
                  <a:cubicBezTo>
                    <a:pt x="46" y="19"/>
                    <a:pt x="0" y="87"/>
                    <a:pt x="18" y="162"/>
                  </a:cubicBezTo>
                  <a:cubicBezTo>
                    <a:pt x="97" y="400"/>
                    <a:pt x="193" y="631"/>
                    <a:pt x="279" y="869"/>
                  </a:cubicBezTo>
                  <a:cubicBezTo>
                    <a:pt x="340" y="1085"/>
                    <a:pt x="431" y="1295"/>
                    <a:pt x="551" y="1481"/>
                  </a:cubicBezTo>
                  <a:cubicBezTo>
                    <a:pt x="560" y="1493"/>
                    <a:pt x="575" y="1499"/>
                    <a:pt x="590" y="1499"/>
                  </a:cubicBezTo>
                  <a:cubicBezTo>
                    <a:pt x="610" y="1499"/>
                    <a:pt x="630" y="1488"/>
                    <a:pt x="630" y="1465"/>
                  </a:cubicBezTo>
                  <a:cubicBezTo>
                    <a:pt x="635" y="1250"/>
                    <a:pt x="596" y="1039"/>
                    <a:pt x="522" y="835"/>
                  </a:cubicBezTo>
                  <a:cubicBezTo>
                    <a:pt x="454" y="575"/>
                    <a:pt x="363" y="320"/>
                    <a:pt x="261" y="71"/>
                  </a:cubicBezTo>
                  <a:cubicBezTo>
                    <a:pt x="237" y="27"/>
                    <a:pt x="193" y="1"/>
                    <a:pt x="1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6262400" y="2833200"/>
              <a:ext cx="197675" cy="1183450"/>
            </a:xfrm>
            <a:custGeom>
              <a:avLst/>
              <a:gdLst/>
              <a:ahLst/>
              <a:cxnLst/>
              <a:rect l="l" t="t" r="r" b="b"/>
              <a:pathLst>
                <a:path w="7907" h="47338" extrusionOk="0">
                  <a:moveTo>
                    <a:pt x="34" y="0"/>
                  </a:moveTo>
                  <a:cubicBezTo>
                    <a:pt x="18" y="0"/>
                    <a:pt x="0" y="8"/>
                    <a:pt x="3" y="17"/>
                  </a:cubicBezTo>
                  <a:cubicBezTo>
                    <a:pt x="1018" y="6193"/>
                    <a:pt x="2059" y="12357"/>
                    <a:pt x="3074" y="18533"/>
                  </a:cubicBezTo>
                  <a:cubicBezTo>
                    <a:pt x="4088" y="24703"/>
                    <a:pt x="5108" y="30822"/>
                    <a:pt x="6122" y="36968"/>
                  </a:cubicBezTo>
                  <a:cubicBezTo>
                    <a:pt x="6695" y="40420"/>
                    <a:pt x="7221" y="43881"/>
                    <a:pt x="7861" y="47320"/>
                  </a:cubicBezTo>
                  <a:cubicBezTo>
                    <a:pt x="7861" y="47333"/>
                    <a:pt x="7870" y="47337"/>
                    <a:pt x="7879" y="47337"/>
                  </a:cubicBezTo>
                  <a:cubicBezTo>
                    <a:pt x="7892" y="47337"/>
                    <a:pt x="7906" y="47330"/>
                    <a:pt x="7906" y="47320"/>
                  </a:cubicBezTo>
                  <a:cubicBezTo>
                    <a:pt x="7521" y="44187"/>
                    <a:pt x="7035" y="41082"/>
                    <a:pt x="6559" y="37977"/>
                  </a:cubicBezTo>
                  <a:cubicBezTo>
                    <a:pt x="6094" y="34902"/>
                    <a:pt x="5607" y="31830"/>
                    <a:pt x="5113" y="28765"/>
                  </a:cubicBezTo>
                  <a:cubicBezTo>
                    <a:pt x="4122" y="22635"/>
                    <a:pt x="3079" y="16516"/>
                    <a:pt x="1980" y="10403"/>
                  </a:cubicBezTo>
                  <a:cubicBezTo>
                    <a:pt x="1358" y="6935"/>
                    <a:pt x="717" y="3479"/>
                    <a:pt x="59" y="17"/>
                  </a:cubicBezTo>
                  <a:cubicBezTo>
                    <a:pt x="59" y="5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5796300" y="2017075"/>
              <a:ext cx="498625" cy="630225"/>
            </a:xfrm>
            <a:custGeom>
              <a:avLst/>
              <a:gdLst/>
              <a:ahLst/>
              <a:cxnLst/>
              <a:rect l="l" t="t" r="r" b="b"/>
              <a:pathLst>
                <a:path w="19945" h="25209" extrusionOk="0">
                  <a:moveTo>
                    <a:pt x="9940" y="1"/>
                  </a:moveTo>
                  <a:cubicBezTo>
                    <a:pt x="8913" y="1"/>
                    <a:pt x="7873" y="334"/>
                    <a:pt x="7424" y="889"/>
                  </a:cubicBezTo>
                  <a:cubicBezTo>
                    <a:pt x="4137" y="4957"/>
                    <a:pt x="1" y="24141"/>
                    <a:pt x="239" y="24442"/>
                  </a:cubicBezTo>
                  <a:cubicBezTo>
                    <a:pt x="397" y="24639"/>
                    <a:pt x="18380" y="25209"/>
                    <a:pt x="19703" y="25209"/>
                  </a:cubicBezTo>
                  <a:cubicBezTo>
                    <a:pt x="19752" y="25209"/>
                    <a:pt x="19778" y="25208"/>
                    <a:pt x="19780" y="25206"/>
                  </a:cubicBezTo>
                  <a:cubicBezTo>
                    <a:pt x="19944" y="25036"/>
                    <a:pt x="19231" y="20261"/>
                    <a:pt x="18302" y="15643"/>
                  </a:cubicBezTo>
                  <a:cubicBezTo>
                    <a:pt x="17740" y="12850"/>
                    <a:pt x="17105" y="10118"/>
                    <a:pt x="16550" y="8510"/>
                  </a:cubicBezTo>
                  <a:cubicBezTo>
                    <a:pt x="15813" y="6334"/>
                    <a:pt x="15242" y="3999"/>
                    <a:pt x="12097" y="730"/>
                  </a:cubicBezTo>
                  <a:cubicBezTo>
                    <a:pt x="11608" y="223"/>
                    <a:pt x="10779" y="1"/>
                    <a:pt x="99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5850550" y="2139850"/>
              <a:ext cx="78925" cy="265375"/>
            </a:xfrm>
            <a:custGeom>
              <a:avLst/>
              <a:gdLst/>
              <a:ahLst/>
              <a:cxnLst/>
              <a:rect l="l" t="t" r="r" b="b"/>
              <a:pathLst>
                <a:path w="3157" h="10615" extrusionOk="0">
                  <a:moveTo>
                    <a:pt x="3115" y="1"/>
                  </a:moveTo>
                  <a:cubicBezTo>
                    <a:pt x="3103" y="1"/>
                    <a:pt x="3093" y="6"/>
                    <a:pt x="3089" y="18"/>
                  </a:cubicBezTo>
                  <a:cubicBezTo>
                    <a:pt x="2822" y="664"/>
                    <a:pt x="2568" y="1316"/>
                    <a:pt x="2336" y="1978"/>
                  </a:cubicBezTo>
                  <a:cubicBezTo>
                    <a:pt x="2296" y="2080"/>
                    <a:pt x="2268" y="2182"/>
                    <a:pt x="2228" y="2278"/>
                  </a:cubicBezTo>
                  <a:cubicBezTo>
                    <a:pt x="2244" y="2187"/>
                    <a:pt x="2262" y="2097"/>
                    <a:pt x="2278" y="2001"/>
                  </a:cubicBezTo>
                  <a:cubicBezTo>
                    <a:pt x="2330" y="1729"/>
                    <a:pt x="2357" y="1452"/>
                    <a:pt x="2386" y="1174"/>
                  </a:cubicBezTo>
                  <a:cubicBezTo>
                    <a:pt x="2386" y="1162"/>
                    <a:pt x="2375" y="1156"/>
                    <a:pt x="2364" y="1156"/>
                  </a:cubicBezTo>
                  <a:cubicBezTo>
                    <a:pt x="2352" y="1156"/>
                    <a:pt x="2341" y="1162"/>
                    <a:pt x="2341" y="1174"/>
                  </a:cubicBezTo>
                  <a:cubicBezTo>
                    <a:pt x="2255" y="1452"/>
                    <a:pt x="2194" y="1734"/>
                    <a:pt x="2166" y="2024"/>
                  </a:cubicBezTo>
                  <a:cubicBezTo>
                    <a:pt x="2142" y="2221"/>
                    <a:pt x="2126" y="2420"/>
                    <a:pt x="2114" y="2618"/>
                  </a:cubicBezTo>
                  <a:cubicBezTo>
                    <a:pt x="1956" y="3083"/>
                    <a:pt x="1813" y="3547"/>
                    <a:pt x="1661" y="4023"/>
                  </a:cubicBezTo>
                  <a:cubicBezTo>
                    <a:pt x="1236" y="5395"/>
                    <a:pt x="834" y="6776"/>
                    <a:pt x="494" y="8182"/>
                  </a:cubicBezTo>
                  <a:cubicBezTo>
                    <a:pt x="301" y="8975"/>
                    <a:pt x="199" y="9786"/>
                    <a:pt x="1" y="10578"/>
                  </a:cubicBezTo>
                  <a:cubicBezTo>
                    <a:pt x="1" y="10599"/>
                    <a:pt x="18" y="10614"/>
                    <a:pt x="34" y="10614"/>
                  </a:cubicBezTo>
                  <a:cubicBezTo>
                    <a:pt x="44" y="10614"/>
                    <a:pt x="53" y="10609"/>
                    <a:pt x="58" y="10596"/>
                  </a:cubicBezTo>
                  <a:cubicBezTo>
                    <a:pt x="228" y="9893"/>
                    <a:pt x="454" y="9208"/>
                    <a:pt x="664" y="8517"/>
                  </a:cubicBezTo>
                  <a:cubicBezTo>
                    <a:pt x="879" y="7819"/>
                    <a:pt x="1060" y="7157"/>
                    <a:pt x="1259" y="6470"/>
                  </a:cubicBezTo>
                  <a:cubicBezTo>
                    <a:pt x="1643" y="5100"/>
                    <a:pt x="2058" y="3735"/>
                    <a:pt x="2472" y="2369"/>
                  </a:cubicBezTo>
                  <a:cubicBezTo>
                    <a:pt x="2710" y="1593"/>
                    <a:pt x="2935" y="811"/>
                    <a:pt x="3157" y="29"/>
                  </a:cubicBezTo>
                  <a:cubicBezTo>
                    <a:pt x="3157" y="15"/>
                    <a:pt x="3134" y="1"/>
                    <a:pt x="31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5965725" y="1947200"/>
              <a:ext cx="118425" cy="168475"/>
            </a:xfrm>
            <a:custGeom>
              <a:avLst/>
              <a:gdLst/>
              <a:ahLst/>
              <a:cxnLst/>
              <a:rect l="l" t="t" r="r" b="b"/>
              <a:pathLst>
                <a:path w="4737" h="6739" extrusionOk="0">
                  <a:moveTo>
                    <a:pt x="4663" y="1"/>
                  </a:moveTo>
                  <a:lnTo>
                    <a:pt x="226" y="761"/>
                  </a:lnTo>
                  <a:cubicBezTo>
                    <a:pt x="414" y="1645"/>
                    <a:pt x="493" y="2550"/>
                    <a:pt x="464" y="3457"/>
                  </a:cubicBezTo>
                  <a:cubicBezTo>
                    <a:pt x="454" y="3554"/>
                    <a:pt x="436" y="3656"/>
                    <a:pt x="414" y="3752"/>
                  </a:cubicBezTo>
                  <a:lnTo>
                    <a:pt x="414" y="3797"/>
                  </a:lnTo>
                  <a:cubicBezTo>
                    <a:pt x="289" y="4318"/>
                    <a:pt x="1" y="6556"/>
                    <a:pt x="1269" y="6732"/>
                  </a:cubicBezTo>
                  <a:cubicBezTo>
                    <a:pt x="1301" y="6736"/>
                    <a:pt x="1335" y="6738"/>
                    <a:pt x="1370" y="6738"/>
                  </a:cubicBezTo>
                  <a:cubicBezTo>
                    <a:pt x="2218" y="6738"/>
                    <a:pt x="3934" y="5438"/>
                    <a:pt x="4685" y="4273"/>
                  </a:cubicBezTo>
                  <a:cubicBezTo>
                    <a:pt x="4737" y="4189"/>
                    <a:pt x="4669" y="3264"/>
                    <a:pt x="4640" y="2137"/>
                  </a:cubicBezTo>
                  <a:cubicBezTo>
                    <a:pt x="4617" y="1457"/>
                    <a:pt x="4617" y="693"/>
                    <a:pt x="4663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5971375" y="1946800"/>
              <a:ext cx="110800" cy="103150"/>
            </a:xfrm>
            <a:custGeom>
              <a:avLst/>
              <a:gdLst/>
              <a:ahLst/>
              <a:cxnLst/>
              <a:rect l="l" t="t" r="r" b="b"/>
              <a:pathLst>
                <a:path w="4432" h="4126" extrusionOk="0">
                  <a:moveTo>
                    <a:pt x="4432" y="1"/>
                  </a:moveTo>
                  <a:lnTo>
                    <a:pt x="0" y="759"/>
                  </a:lnTo>
                  <a:cubicBezTo>
                    <a:pt x="188" y="1643"/>
                    <a:pt x="267" y="2550"/>
                    <a:pt x="238" y="3457"/>
                  </a:cubicBezTo>
                  <a:cubicBezTo>
                    <a:pt x="233" y="3559"/>
                    <a:pt x="217" y="3654"/>
                    <a:pt x="188" y="3751"/>
                  </a:cubicBezTo>
                  <a:lnTo>
                    <a:pt x="188" y="3802"/>
                  </a:lnTo>
                  <a:cubicBezTo>
                    <a:pt x="170" y="3865"/>
                    <a:pt x="154" y="3955"/>
                    <a:pt x="136" y="4069"/>
                  </a:cubicBezTo>
                  <a:cubicBezTo>
                    <a:pt x="352" y="4108"/>
                    <a:pt x="562" y="4126"/>
                    <a:pt x="767" y="4126"/>
                  </a:cubicBezTo>
                  <a:cubicBezTo>
                    <a:pt x="2326" y="4126"/>
                    <a:pt x="3546" y="3067"/>
                    <a:pt x="4403" y="1961"/>
                  </a:cubicBezTo>
                  <a:cubicBezTo>
                    <a:pt x="4391" y="1326"/>
                    <a:pt x="4391" y="646"/>
                    <a:pt x="44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5921800" y="1742250"/>
              <a:ext cx="209500" cy="265875"/>
            </a:xfrm>
            <a:custGeom>
              <a:avLst/>
              <a:gdLst/>
              <a:ahLst/>
              <a:cxnLst/>
              <a:rect l="l" t="t" r="r" b="b"/>
              <a:pathLst>
                <a:path w="8380" h="10635" extrusionOk="0">
                  <a:moveTo>
                    <a:pt x="4160" y="1"/>
                  </a:moveTo>
                  <a:cubicBezTo>
                    <a:pt x="2651" y="1"/>
                    <a:pt x="1078" y="847"/>
                    <a:pt x="545" y="2325"/>
                  </a:cubicBezTo>
                  <a:cubicBezTo>
                    <a:pt x="1" y="3848"/>
                    <a:pt x="602" y="8353"/>
                    <a:pt x="1656" y="9406"/>
                  </a:cubicBezTo>
                  <a:cubicBezTo>
                    <a:pt x="2438" y="10187"/>
                    <a:pt x="3505" y="10635"/>
                    <a:pt x="4537" y="10635"/>
                  </a:cubicBezTo>
                  <a:cubicBezTo>
                    <a:pt x="5513" y="10635"/>
                    <a:pt x="6458" y="10233"/>
                    <a:pt x="7100" y="9333"/>
                  </a:cubicBezTo>
                  <a:cubicBezTo>
                    <a:pt x="8380" y="7531"/>
                    <a:pt x="7491" y="1672"/>
                    <a:pt x="6306" y="715"/>
                  </a:cubicBezTo>
                  <a:cubicBezTo>
                    <a:pt x="5710" y="229"/>
                    <a:pt x="4944" y="1"/>
                    <a:pt x="4160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6026350" y="1865800"/>
              <a:ext cx="8375" cy="21100"/>
            </a:xfrm>
            <a:custGeom>
              <a:avLst/>
              <a:gdLst/>
              <a:ahLst/>
              <a:cxnLst/>
              <a:rect l="l" t="t" r="r" b="b"/>
              <a:pathLst>
                <a:path w="335" h="844" extrusionOk="0">
                  <a:moveTo>
                    <a:pt x="193" y="0"/>
                  </a:moveTo>
                  <a:cubicBezTo>
                    <a:pt x="193" y="0"/>
                    <a:pt x="170" y="17"/>
                    <a:pt x="176" y="27"/>
                  </a:cubicBezTo>
                  <a:cubicBezTo>
                    <a:pt x="238" y="322"/>
                    <a:pt x="254" y="680"/>
                    <a:pt x="0" y="832"/>
                  </a:cubicBezTo>
                  <a:lnTo>
                    <a:pt x="0" y="843"/>
                  </a:lnTo>
                  <a:cubicBezTo>
                    <a:pt x="335" y="741"/>
                    <a:pt x="301" y="272"/>
                    <a:pt x="1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6011325" y="1859100"/>
              <a:ext cx="25550" cy="24600"/>
            </a:xfrm>
            <a:custGeom>
              <a:avLst/>
              <a:gdLst/>
              <a:ahLst/>
              <a:cxnLst/>
              <a:rect l="l" t="t" r="r" b="b"/>
              <a:pathLst>
                <a:path w="1022" h="984" extrusionOk="0">
                  <a:moveTo>
                    <a:pt x="509" y="0"/>
                  </a:moveTo>
                  <a:cubicBezTo>
                    <a:pt x="500" y="0"/>
                    <a:pt x="491" y="1"/>
                    <a:pt x="482" y="2"/>
                  </a:cubicBezTo>
                  <a:cubicBezTo>
                    <a:pt x="0" y="40"/>
                    <a:pt x="114" y="984"/>
                    <a:pt x="548" y="984"/>
                  </a:cubicBezTo>
                  <a:cubicBezTo>
                    <a:pt x="558" y="984"/>
                    <a:pt x="568" y="983"/>
                    <a:pt x="578" y="982"/>
                  </a:cubicBezTo>
                  <a:cubicBezTo>
                    <a:pt x="1022" y="937"/>
                    <a:pt x="891" y="0"/>
                    <a:pt x="5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6075375" y="1858275"/>
              <a:ext cx="11325" cy="18425"/>
            </a:xfrm>
            <a:custGeom>
              <a:avLst/>
              <a:gdLst/>
              <a:ahLst/>
              <a:cxnLst/>
              <a:rect l="l" t="t" r="r" b="b"/>
              <a:pathLst>
                <a:path w="453" h="737" extrusionOk="0">
                  <a:moveTo>
                    <a:pt x="16" y="1"/>
                  </a:moveTo>
                  <a:cubicBezTo>
                    <a:pt x="0" y="285"/>
                    <a:pt x="105" y="737"/>
                    <a:pt x="439" y="737"/>
                  </a:cubicBezTo>
                  <a:cubicBezTo>
                    <a:pt x="444" y="737"/>
                    <a:pt x="448" y="737"/>
                    <a:pt x="453" y="736"/>
                  </a:cubicBezTo>
                  <a:cubicBezTo>
                    <a:pt x="163" y="668"/>
                    <a:pt x="79" y="318"/>
                    <a:pt x="45" y="22"/>
                  </a:cubicBezTo>
                  <a:cubicBezTo>
                    <a:pt x="45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6071850" y="1849175"/>
              <a:ext cx="25500" cy="24600"/>
            </a:xfrm>
            <a:custGeom>
              <a:avLst/>
              <a:gdLst/>
              <a:ahLst/>
              <a:cxnLst/>
              <a:rect l="l" t="t" r="r" b="b"/>
              <a:pathLst>
                <a:path w="1020" h="984" extrusionOk="0">
                  <a:moveTo>
                    <a:pt x="451" y="0"/>
                  </a:moveTo>
                  <a:cubicBezTo>
                    <a:pt x="430" y="0"/>
                    <a:pt x="407" y="3"/>
                    <a:pt x="384" y="7"/>
                  </a:cubicBezTo>
                  <a:cubicBezTo>
                    <a:pt x="1" y="94"/>
                    <a:pt x="127" y="983"/>
                    <a:pt x="532" y="983"/>
                  </a:cubicBezTo>
                  <a:cubicBezTo>
                    <a:pt x="552" y="983"/>
                    <a:pt x="572" y="981"/>
                    <a:pt x="594" y="977"/>
                  </a:cubicBezTo>
                  <a:cubicBezTo>
                    <a:pt x="1020" y="885"/>
                    <a:pt x="886" y="0"/>
                    <a:pt x="4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6003525" y="1830325"/>
              <a:ext cx="26650" cy="19200"/>
            </a:xfrm>
            <a:custGeom>
              <a:avLst/>
              <a:gdLst/>
              <a:ahLst/>
              <a:cxnLst/>
              <a:rect l="l" t="t" r="r" b="b"/>
              <a:pathLst>
                <a:path w="1066" h="768" extrusionOk="0">
                  <a:moveTo>
                    <a:pt x="714" y="0"/>
                  </a:moveTo>
                  <a:cubicBezTo>
                    <a:pt x="618" y="0"/>
                    <a:pt x="521" y="27"/>
                    <a:pt x="437" y="81"/>
                  </a:cubicBezTo>
                  <a:cubicBezTo>
                    <a:pt x="267" y="155"/>
                    <a:pt x="126" y="291"/>
                    <a:pt x="46" y="461"/>
                  </a:cubicBezTo>
                  <a:cubicBezTo>
                    <a:pt x="1" y="580"/>
                    <a:pt x="58" y="705"/>
                    <a:pt x="176" y="750"/>
                  </a:cubicBezTo>
                  <a:cubicBezTo>
                    <a:pt x="202" y="762"/>
                    <a:pt x="229" y="768"/>
                    <a:pt x="256" y="768"/>
                  </a:cubicBezTo>
                  <a:cubicBezTo>
                    <a:pt x="283" y="768"/>
                    <a:pt x="309" y="762"/>
                    <a:pt x="335" y="750"/>
                  </a:cubicBezTo>
                  <a:cubicBezTo>
                    <a:pt x="460" y="699"/>
                    <a:pt x="579" y="637"/>
                    <a:pt x="698" y="569"/>
                  </a:cubicBezTo>
                  <a:cubicBezTo>
                    <a:pt x="834" y="518"/>
                    <a:pt x="953" y="427"/>
                    <a:pt x="1032" y="308"/>
                  </a:cubicBezTo>
                  <a:cubicBezTo>
                    <a:pt x="1066" y="223"/>
                    <a:pt x="1038" y="121"/>
                    <a:pt x="964" y="65"/>
                  </a:cubicBezTo>
                  <a:cubicBezTo>
                    <a:pt x="887" y="22"/>
                    <a:pt x="800" y="0"/>
                    <a:pt x="7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6066875" y="1823475"/>
              <a:ext cx="28200" cy="15275"/>
            </a:xfrm>
            <a:custGeom>
              <a:avLst/>
              <a:gdLst/>
              <a:ahLst/>
              <a:cxnLst/>
              <a:rect l="l" t="t" r="r" b="b"/>
              <a:pathLst>
                <a:path w="1128" h="611" extrusionOk="0">
                  <a:moveTo>
                    <a:pt x="451" y="1"/>
                  </a:moveTo>
                  <a:cubicBezTo>
                    <a:pt x="301" y="1"/>
                    <a:pt x="153" y="64"/>
                    <a:pt x="50" y="180"/>
                  </a:cubicBezTo>
                  <a:cubicBezTo>
                    <a:pt x="0" y="259"/>
                    <a:pt x="6" y="361"/>
                    <a:pt x="73" y="429"/>
                  </a:cubicBezTo>
                  <a:cubicBezTo>
                    <a:pt x="180" y="515"/>
                    <a:pt x="313" y="560"/>
                    <a:pt x="452" y="560"/>
                  </a:cubicBezTo>
                  <a:cubicBezTo>
                    <a:pt x="460" y="560"/>
                    <a:pt x="468" y="559"/>
                    <a:pt x="476" y="559"/>
                  </a:cubicBezTo>
                  <a:cubicBezTo>
                    <a:pt x="605" y="588"/>
                    <a:pt x="741" y="599"/>
                    <a:pt x="877" y="611"/>
                  </a:cubicBezTo>
                  <a:cubicBezTo>
                    <a:pt x="934" y="611"/>
                    <a:pt x="986" y="593"/>
                    <a:pt x="1025" y="554"/>
                  </a:cubicBezTo>
                  <a:cubicBezTo>
                    <a:pt x="1122" y="475"/>
                    <a:pt x="1127" y="333"/>
                    <a:pt x="1047" y="242"/>
                  </a:cubicBezTo>
                  <a:cubicBezTo>
                    <a:pt x="918" y="106"/>
                    <a:pt x="736" y="28"/>
                    <a:pt x="549" y="10"/>
                  </a:cubicBezTo>
                  <a:cubicBezTo>
                    <a:pt x="517" y="4"/>
                    <a:pt x="484" y="1"/>
                    <a:pt x="4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6032875" y="1936975"/>
              <a:ext cx="15850" cy="6175"/>
            </a:xfrm>
            <a:custGeom>
              <a:avLst/>
              <a:gdLst/>
              <a:ahLst/>
              <a:cxnLst/>
              <a:rect l="l" t="t" r="r" b="b"/>
              <a:pathLst>
                <a:path w="634" h="247" extrusionOk="0">
                  <a:moveTo>
                    <a:pt x="21" y="1"/>
                  </a:moveTo>
                  <a:cubicBezTo>
                    <a:pt x="11" y="1"/>
                    <a:pt x="0" y="9"/>
                    <a:pt x="0" y="9"/>
                  </a:cubicBezTo>
                  <a:cubicBezTo>
                    <a:pt x="34" y="138"/>
                    <a:pt x="142" y="229"/>
                    <a:pt x="272" y="247"/>
                  </a:cubicBezTo>
                  <a:cubicBezTo>
                    <a:pt x="425" y="247"/>
                    <a:pt x="566" y="166"/>
                    <a:pt x="634" y="30"/>
                  </a:cubicBezTo>
                  <a:lnTo>
                    <a:pt x="623" y="30"/>
                  </a:lnTo>
                  <a:cubicBezTo>
                    <a:pt x="527" y="93"/>
                    <a:pt x="419" y="132"/>
                    <a:pt x="306" y="150"/>
                  </a:cubicBezTo>
                  <a:cubicBezTo>
                    <a:pt x="303" y="150"/>
                    <a:pt x="300" y="150"/>
                    <a:pt x="296" y="150"/>
                  </a:cubicBezTo>
                  <a:cubicBezTo>
                    <a:pt x="187" y="150"/>
                    <a:pt x="105" y="63"/>
                    <a:pt x="27" y="2"/>
                  </a:cubicBezTo>
                  <a:cubicBezTo>
                    <a:pt x="26" y="1"/>
                    <a:pt x="23" y="1"/>
                    <a:pt x="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38250" y="1826250"/>
              <a:ext cx="43800" cy="96325"/>
            </a:xfrm>
            <a:custGeom>
              <a:avLst/>
              <a:gdLst/>
              <a:ahLst/>
              <a:cxnLst/>
              <a:rect l="l" t="t" r="r" b="b"/>
              <a:pathLst>
                <a:path w="1752" h="3853" extrusionOk="0">
                  <a:moveTo>
                    <a:pt x="900" y="1"/>
                  </a:moveTo>
                  <a:cubicBezTo>
                    <a:pt x="889" y="1"/>
                    <a:pt x="873" y="12"/>
                    <a:pt x="873" y="24"/>
                  </a:cubicBezTo>
                  <a:cubicBezTo>
                    <a:pt x="1025" y="998"/>
                    <a:pt x="1342" y="1933"/>
                    <a:pt x="1507" y="2908"/>
                  </a:cubicBezTo>
                  <a:cubicBezTo>
                    <a:pt x="1342" y="2856"/>
                    <a:pt x="1172" y="2828"/>
                    <a:pt x="997" y="2828"/>
                  </a:cubicBezTo>
                  <a:cubicBezTo>
                    <a:pt x="968" y="2828"/>
                    <a:pt x="1151" y="3502"/>
                    <a:pt x="1151" y="3610"/>
                  </a:cubicBezTo>
                  <a:cubicBezTo>
                    <a:pt x="1041" y="3636"/>
                    <a:pt x="929" y="3649"/>
                    <a:pt x="817" y="3649"/>
                  </a:cubicBezTo>
                  <a:cubicBezTo>
                    <a:pt x="544" y="3649"/>
                    <a:pt x="273" y="3571"/>
                    <a:pt x="40" y="3418"/>
                  </a:cubicBezTo>
                  <a:cubicBezTo>
                    <a:pt x="0" y="3440"/>
                    <a:pt x="0" y="3463"/>
                    <a:pt x="0" y="3479"/>
                  </a:cubicBezTo>
                  <a:cubicBezTo>
                    <a:pt x="186" y="3706"/>
                    <a:pt x="458" y="3837"/>
                    <a:pt x="748" y="3848"/>
                  </a:cubicBezTo>
                  <a:cubicBezTo>
                    <a:pt x="782" y="3851"/>
                    <a:pt x="816" y="3852"/>
                    <a:pt x="849" y="3852"/>
                  </a:cubicBezTo>
                  <a:cubicBezTo>
                    <a:pt x="943" y="3852"/>
                    <a:pt x="1034" y="3840"/>
                    <a:pt x="1122" y="3819"/>
                  </a:cubicBezTo>
                  <a:cubicBezTo>
                    <a:pt x="1151" y="3814"/>
                    <a:pt x="1172" y="3808"/>
                    <a:pt x="1195" y="3803"/>
                  </a:cubicBezTo>
                  <a:cubicBezTo>
                    <a:pt x="1218" y="3797"/>
                    <a:pt x="1235" y="3792"/>
                    <a:pt x="1258" y="3780"/>
                  </a:cubicBezTo>
                  <a:cubicBezTo>
                    <a:pt x="1292" y="3774"/>
                    <a:pt x="1315" y="3740"/>
                    <a:pt x="1315" y="3706"/>
                  </a:cubicBezTo>
                  <a:lnTo>
                    <a:pt x="1315" y="3672"/>
                  </a:lnTo>
                  <a:lnTo>
                    <a:pt x="1315" y="3644"/>
                  </a:lnTo>
                  <a:cubicBezTo>
                    <a:pt x="1286" y="3411"/>
                    <a:pt x="1219" y="3049"/>
                    <a:pt x="1218" y="3049"/>
                  </a:cubicBezTo>
                  <a:lnTo>
                    <a:pt x="1218" y="3049"/>
                  </a:lnTo>
                  <a:cubicBezTo>
                    <a:pt x="1282" y="3073"/>
                    <a:pt x="1529" y="3148"/>
                    <a:pt x="1661" y="3148"/>
                  </a:cubicBezTo>
                  <a:cubicBezTo>
                    <a:pt x="1716" y="3148"/>
                    <a:pt x="1752" y="3135"/>
                    <a:pt x="1745" y="3100"/>
                  </a:cubicBezTo>
                  <a:cubicBezTo>
                    <a:pt x="1580" y="2051"/>
                    <a:pt x="1303" y="1021"/>
                    <a:pt x="929" y="24"/>
                  </a:cubicBezTo>
                  <a:cubicBezTo>
                    <a:pt x="929" y="12"/>
                    <a:pt x="918" y="1"/>
                    <a:pt x="9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035975" y="1913225"/>
              <a:ext cx="26800" cy="18950"/>
            </a:xfrm>
            <a:custGeom>
              <a:avLst/>
              <a:gdLst/>
              <a:ahLst/>
              <a:cxnLst/>
              <a:rect l="l" t="t" r="r" b="b"/>
              <a:pathLst>
                <a:path w="1072" h="758" extrusionOk="0">
                  <a:moveTo>
                    <a:pt x="102" y="0"/>
                  </a:moveTo>
                  <a:cubicBezTo>
                    <a:pt x="68" y="97"/>
                    <a:pt x="46" y="199"/>
                    <a:pt x="29" y="301"/>
                  </a:cubicBezTo>
                  <a:cubicBezTo>
                    <a:pt x="0" y="494"/>
                    <a:pt x="46" y="721"/>
                    <a:pt x="295" y="755"/>
                  </a:cubicBezTo>
                  <a:cubicBezTo>
                    <a:pt x="314" y="757"/>
                    <a:pt x="333" y="757"/>
                    <a:pt x="352" y="757"/>
                  </a:cubicBezTo>
                  <a:cubicBezTo>
                    <a:pt x="450" y="757"/>
                    <a:pt x="544" y="734"/>
                    <a:pt x="630" y="687"/>
                  </a:cubicBezTo>
                  <a:cubicBezTo>
                    <a:pt x="810" y="578"/>
                    <a:pt x="964" y="426"/>
                    <a:pt x="1072" y="238"/>
                  </a:cubicBezTo>
                  <a:lnTo>
                    <a:pt x="1072" y="238"/>
                  </a:lnTo>
                  <a:cubicBezTo>
                    <a:pt x="1028" y="242"/>
                    <a:pt x="985" y="244"/>
                    <a:pt x="942" y="244"/>
                  </a:cubicBezTo>
                  <a:cubicBezTo>
                    <a:pt x="646" y="244"/>
                    <a:pt x="355" y="159"/>
                    <a:pt x="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6035975" y="1920700"/>
              <a:ext cx="15750" cy="11475"/>
            </a:xfrm>
            <a:custGeom>
              <a:avLst/>
              <a:gdLst/>
              <a:ahLst/>
              <a:cxnLst/>
              <a:rect l="l" t="t" r="r" b="b"/>
              <a:pathLst>
                <a:path w="630" h="459" extrusionOk="0">
                  <a:moveTo>
                    <a:pt x="67" y="0"/>
                  </a:moveTo>
                  <a:cubicBezTo>
                    <a:pt x="55" y="0"/>
                    <a:pt x="42" y="1"/>
                    <a:pt x="29" y="2"/>
                  </a:cubicBezTo>
                  <a:cubicBezTo>
                    <a:pt x="0" y="195"/>
                    <a:pt x="46" y="422"/>
                    <a:pt x="295" y="456"/>
                  </a:cubicBezTo>
                  <a:cubicBezTo>
                    <a:pt x="314" y="458"/>
                    <a:pt x="333" y="458"/>
                    <a:pt x="352" y="458"/>
                  </a:cubicBezTo>
                  <a:cubicBezTo>
                    <a:pt x="450" y="458"/>
                    <a:pt x="544" y="435"/>
                    <a:pt x="630" y="388"/>
                  </a:cubicBezTo>
                  <a:cubicBezTo>
                    <a:pt x="543" y="150"/>
                    <a:pt x="319" y="0"/>
                    <a:pt x="67" y="0"/>
                  </a:cubicBez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5892200" y="1695350"/>
              <a:ext cx="206400" cy="202175"/>
            </a:xfrm>
            <a:custGeom>
              <a:avLst/>
              <a:gdLst/>
              <a:ahLst/>
              <a:cxnLst/>
              <a:rect l="l" t="t" r="r" b="b"/>
              <a:pathLst>
                <a:path w="8256" h="8087" extrusionOk="0">
                  <a:moveTo>
                    <a:pt x="5636" y="1"/>
                  </a:moveTo>
                  <a:cubicBezTo>
                    <a:pt x="5628" y="1"/>
                    <a:pt x="5619" y="1"/>
                    <a:pt x="5610" y="2"/>
                  </a:cubicBezTo>
                  <a:cubicBezTo>
                    <a:pt x="5389" y="47"/>
                    <a:pt x="5207" y="189"/>
                    <a:pt x="5105" y="387"/>
                  </a:cubicBezTo>
                  <a:cubicBezTo>
                    <a:pt x="5032" y="183"/>
                    <a:pt x="4839" y="47"/>
                    <a:pt x="4624" y="41"/>
                  </a:cubicBezTo>
                  <a:cubicBezTo>
                    <a:pt x="4404" y="81"/>
                    <a:pt x="4221" y="234"/>
                    <a:pt x="4148" y="444"/>
                  </a:cubicBezTo>
                  <a:cubicBezTo>
                    <a:pt x="4148" y="444"/>
                    <a:pt x="3962" y="228"/>
                    <a:pt x="3732" y="228"/>
                  </a:cubicBezTo>
                  <a:cubicBezTo>
                    <a:pt x="3696" y="228"/>
                    <a:pt x="3659" y="233"/>
                    <a:pt x="3622" y="245"/>
                  </a:cubicBezTo>
                  <a:cubicBezTo>
                    <a:pt x="3343" y="336"/>
                    <a:pt x="3248" y="744"/>
                    <a:pt x="3248" y="744"/>
                  </a:cubicBezTo>
                  <a:cubicBezTo>
                    <a:pt x="3161" y="619"/>
                    <a:pt x="3016" y="547"/>
                    <a:pt x="2866" y="547"/>
                  </a:cubicBezTo>
                  <a:cubicBezTo>
                    <a:pt x="2819" y="547"/>
                    <a:pt x="2772" y="554"/>
                    <a:pt x="2726" y="569"/>
                  </a:cubicBezTo>
                  <a:cubicBezTo>
                    <a:pt x="2516" y="671"/>
                    <a:pt x="2364" y="862"/>
                    <a:pt x="2323" y="1095"/>
                  </a:cubicBezTo>
                  <a:cubicBezTo>
                    <a:pt x="2226" y="1013"/>
                    <a:pt x="2104" y="971"/>
                    <a:pt x="1982" y="971"/>
                  </a:cubicBezTo>
                  <a:cubicBezTo>
                    <a:pt x="1920" y="971"/>
                    <a:pt x="1857" y="982"/>
                    <a:pt x="1797" y="1005"/>
                  </a:cubicBezTo>
                  <a:cubicBezTo>
                    <a:pt x="1536" y="1129"/>
                    <a:pt x="1473" y="1560"/>
                    <a:pt x="1473" y="1560"/>
                  </a:cubicBezTo>
                  <a:cubicBezTo>
                    <a:pt x="1388" y="1521"/>
                    <a:pt x="1298" y="1501"/>
                    <a:pt x="1207" y="1501"/>
                  </a:cubicBezTo>
                  <a:cubicBezTo>
                    <a:pt x="1116" y="1501"/>
                    <a:pt x="1024" y="1521"/>
                    <a:pt x="936" y="1560"/>
                  </a:cubicBezTo>
                  <a:cubicBezTo>
                    <a:pt x="691" y="1725"/>
                    <a:pt x="709" y="2149"/>
                    <a:pt x="691" y="2149"/>
                  </a:cubicBezTo>
                  <a:cubicBezTo>
                    <a:pt x="685" y="2149"/>
                    <a:pt x="603" y="2126"/>
                    <a:pt x="502" y="2126"/>
                  </a:cubicBezTo>
                  <a:cubicBezTo>
                    <a:pt x="348" y="2126"/>
                    <a:pt x="148" y="2179"/>
                    <a:pt x="97" y="2449"/>
                  </a:cubicBezTo>
                  <a:cubicBezTo>
                    <a:pt x="1" y="2936"/>
                    <a:pt x="1247" y="7339"/>
                    <a:pt x="1383" y="7747"/>
                  </a:cubicBezTo>
                  <a:cubicBezTo>
                    <a:pt x="1462" y="7984"/>
                    <a:pt x="1580" y="8087"/>
                    <a:pt x="1717" y="8087"/>
                  </a:cubicBezTo>
                  <a:cubicBezTo>
                    <a:pt x="2140" y="8087"/>
                    <a:pt x="2747" y="7099"/>
                    <a:pt x="2953" y="6008"/>
                  </a:cubicBezTo>
                  <a:cubicBezTo>
                    <a:pt x="3191" y="4716"/>
                    <a:pt x="3734" y="3843"/>
                    <a:pt x="4567" y="3628"/>
                  </a:cubicBezTo>
                  <a:cubicBezTo>
                    <a:pt x="4685" y="3598"/>
                    <a:pt x="4807" y="3585"/>
                    <a:pt x="4932" y="3585"/>
                  </a:cubicBezTo>
                  <a:cubicBezTo>
                    <a:pt x="5593" y="3585"/>
                    <a:pt x="6321" y="3947"/>
                    <a:pt x="6835" y="3947"/>
                  </a:cubicBezTo>
                  <a:cubicBezTo>
                    <a:pt x="6909" y="3947"/>
                    <a:pt x="6979" y="3939"/>
                    <a:pt x="7043" y="3922"/>
                  </a:cubicBezTo>
                  <a:cubicBezTo>
                    <a:pt x="7459" y="3817"/>
                    <a:pt x="7614" y="3452"/>
                    <a:pt x="7838" y="3452"/>
                  </a:cubicBezTo>
                  <a:cubicBezTo>
                    <a:pt x="7843" y="3452"/>
                    <a:pt x="7848" y="3452"/>
                    <a:pt x="7853" y="3453"/>
                  </a:cubicBezTo>
                  <a:cubicBezTo>
                    <a:pt x="8080" y="3464"/>
                    <a:pt x="8256" y="3990"/>
                    <a:pt x="8256" y="3990"/>
                  </a:cubicBezTo>
                  <a:cubicBezTo>
                    <a:pt x="8086" y="2875"/>
                    <a:pt x="7910" y="302"/>
                    <a:pt x="7361" y="149"/>
                  </a:cubicBezTo>
                  <a:cubicBezTo>
                    <a:pt x="7323" y="138"/>
                    <a:pt x="7287" y="134"/>
                    <a:pt x="7253" y="134"/>
                  </a:cubicBezTo>
                  <a:cubicBezTo>
                    <a:pt x="6978" y="134"/>
                    <a:pt x="6857" y="444"/>
                    <a:pt x="6857" y="444"/>
                  </a:cubicBezTo>
                  <a:cubicBezTo>
                    <a:pt x="6857" y="444"/>
                    <a:pt x="6765" y="30"/>
                    <a:pt x="6465" y="19"/>
                  </a:cubicBezTo>
                  <a:cubicBezTo>
                    <a:pt x="6462" y="19"/>
                    <a:pt x="6459" y="19"/>
                    <a:pt x="6456" y="19"/>
                  </a:cubicBezTo>
                  <a:cubicBezTo>
                    <a:pt x="6162" y="19"/>
                    <a:pt x="6052" y="370"/>
                    <a:pt x="6052" y="370"/>
                  </a:cubicBezTo>
                  <a:cubicBezTo>
                    <a:pt x="6052" y="370"/>
                    <a:pt x="5934" y="1"/>
                    <a:pt x="56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5897425" y="1863025"/>
              <a:ext cx="63050" cy="72575"/>
            </a:xfrm>
            <a:custGeom>
              <a:avLst/>
              <a:gdLst/>
              <a:ahLst/>
              <a:cxnLst/>
              <a:rect l="l" t="t" r="r" b="b"/>
              <a:pathLst>
                <a:path w="2522" h="2903" extrusionOk="0">
                  <a:moveTo>
                    <a:pt x="885" y="0"/>
                  </a:moveTo>
                  <a:cubicBezTo>
                    <a:pt x="809" y="0"/>
                    <a:pt x="735" y="17"/>
                    <a:pt x="665" y="54"/>
                  </a:cubicBezTo>
                  <a:cubicBezTo>
                    <a:pt x="1" y="410"/>
                    <a:pt x="704" y="2513"/>
                    <a:pt x="1463" y="2824"/>
                  </a:cubicBezTo>
                  <a:cubicBezTo>
                    <a:pt x="1572" y="2877"/>
                    <a:pt x="1689" y="2903"/>
                    <a:pt x="1804" y="2903"/>
                  </a:cubicBezTo>
                  <a:cubicBezTo>
                    <a:pt x="2093" y="2903"/>
                    <a:pt x="2371" y="2742"/>
                    <a:pt x="2506" y="2462"/>
                  </a:cubicBezTo>
                  <a:cubicBezTo>
                    <a:pt x="2511" y="2450"/>
                    <a:pt x="2517" y="2439"/>
                    <a:pt x="2522" y="2428"/>
                  </a:cubicBezTo>
                  <a:lnTo>
                    <a:pt x="2302" y="1187"/>
                  </a:lnTo>
                  <a:cubicBezTo>
                    <a:pt x="2302" y="1187"/>
                    <a:pt x="1526" y="0"/>
                    <a:pt x="885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5919400" y="1879400"/>
              <a:ext cx="31200" cy="45700"/>
            </a:xfrm>
            <a:custGeom>
              <a:avLst/>
              <a:gdLst/>
              <a:ahLst/>
              <a:cxnLst/>
              <a:rect l="l" t="t" r="r" b="b"/>
              <a:pathLst>
                <a:path w="1248" h="1828" extrusionOk="0">
                  <a:moveTo>
                    <a:pt x="0" y="0"/>
                  </a:moveTo>
                  <a:lnTo>
                    <a:pt x="0" y="22"/>
                  </a:lnTo>
                  <a:cubicBezTo>
                    <a:pt x="533" y="254"/>
                    <a:pt x="805" y="764"/>
                    <a:pt x="986" y="1292"/>
                  </a:cubicBezTo>
                  <a:cubicBezTo>
                    <a:pt x="908" y="1146"/>
                    <a:pt x="757" y="1064"/>
                    <a:pt x="602" y="1064"/>
                  </a:cubicBezTo>
                  <a:cubicBezTo>
                    <a:pt x="532" y="1064"/>
                    <a:pt x="462" y="1080"/>
                    <a:pt x="397" y="1115"/>
                  </a:cubicBezTo>
                  <a:cubicBezTo>
                    <a:pt x="380" y="1127"/>
                    <a:pt x="363" y="1138"/>
                    <a:pt x="340" y="1156"/>
                  </a:cubicBezTo>
                  <a:cubicBezTo>
                    <a:pt x="330" y="1156"/>
                    <a:pt x="339" y="1184"/>
                    <a:pt x="340" y="1184"/>
                  </a:cubicBezTo>
                  <a:cubicBezTo>
                    <a:pt x="340" y="1184"/>
                    <a:pt x="340" y="1184"/>
                    <a:pt x="340" y="1183"/>
                  </a:cubicBezTo>
                  <a:cubicBezTo>
                    <a:pt x="385" y="1171"/>
                    <a:pt x="429" y="1165"/>
                    <a:pt x="474" y="1165"/>
                  </a:cubicBezTo>
                  <a:cubicBezTo>
                    <a:pt x="628" y="1165"/>
                    <a:pt x="775" y="1238"/>
                    <a:pt x="868" y="1365"/>
                  </a:cubicBezTo>
                  <a:cubicBezTo>
                    <a:pt x="963" y="1501"/>
                    <a:pt x="1043" y="1648"/>
                    <a:pt x="1111" y="1802"/>
                  </a:cubicBezTo>
                  <a:cubicBezTo>
                    <a:pt x="1120" y="1819"/>
                    <a:pt x="1139" y="1827"/>
                    <a:pt x="1158" y="1827"/>
                  </a:cubicBezTo>
                  <a:cubicBezTo>
                    <a:pt x="1188" y="1827"/>
                    <a:pt x="1218" y="1807"/>
                    <a:pt x="1208" y="1773"/>
                  </a:cubicBezTo>
                  <a:cubicBezTo>
                    <a:pt x="1247" y="1070"/>
                    <a:pt x="743" y="10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6050375" y="2049025"/>
              <a:ext cx="427125" cy="535350"/>
            </a:xfrm>
            <a:custGeom>
              <a:avLst/>
              <a:gdLst/>
              <a:ahLst/>
              <a:cxnLst/>
              <a:rect l="l" t="t" r="r" b="b"/>
              <a:pathLst>
                <a:path w="17085" h="21414" extrusionOk="0">
                  <a:moveTo>
                    <a:pt x="2202" y="0"/>
                  </a:moveTo>
                  <a:cubicBezTo>
                    <a:pt x="1551" y="0"/>
                    <a:pt x="1391" y="774"/>
                    <a:pt x="2217" y="2880"/>
                  </a:cubicBezTo>
                  <a:cubicBezTo>
                    <a:pt x="3419" y="5922"/>
                    <a:pt x="7044" y="13832"/>
                    <a:pt x="6779" y="13877"/>
                  </a:cubicBezTo>
                  <a:cubicBezTo>
                    <a:pt x="6773" y="13878"/>
                    <a:pt x="6758" y="13878"/>
                    <a:pt x="6737" y="13878"/>
                  </a:cubicBezTo>
                  <a:cubicBezTo>
                    <a:pt x="6336" y="13878"/>
                    <a:pt x="3429" y="13726"/>
                    <a:pt x="2251" y="13555"/>
                  </a:cubicBezTo>
                  <a:cubicBezTo>
                    <a:pt x="2241" y="13553"/>
                    <a:pt x="2231" y="13552"/>
                    <a:pt x="2221" y="13552"/>
                  </a:cubicBezTo>
                  <a:cubicBezTo>
                    <a:pt x="1197" y="13552"/>
                    <a:pt x="0" y="20888"/>
                    <a:pt x="954" y="21028"/>
                  </a:cubicBezTo>
                  <a:cubicBezTo>
                    <a:pt x="2454" y="21243"/>
                    <a:pt x="4916" y="21414"/>
                    <a:pt x="7374" y="21414"/>
                  </a:cubicBezTo>
                  <a:cubicBezTo>
                    <a:pt x="10292" y="21414"/>
                    <a:pt x="13204" y="21173"/>
                    <a:pt x="14496" y="20478"/>
                  </a:cubicBezTo>
                  <a:cubicBezTo>
                    <a:pt x="17085" y="19067"/>
                    <a:pt x="11361" y="7226"/>
                    <a:pt x="5215" y="1832"/>
                  </a:cubicBezTo>
                  <a:cubicBezTo>
                    <a:pt x="4049" y="810"/>
                    <a:pt x="2869" y="0"/>
                    <a:pt x="2202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5841475" y="2336600"/>
              <a:ext cx="273275" cy="252100"/>
            </a:xfrm>
            <a:custGeom>
              <a:avLst/>
              <a:gdLst/>
              <a:ahLst/>
              <a:cxnLst/>
              <a:rect l="l" t="t" r="r" b="b"/>
              <a:pathLst>
                <a:path w="10931" h="10084" extrusionOk="0">
                  <a:moveTo>
                    <a:pt x="4613" y="1"/>
                  </a:moveTo>
                  <a:cubicBezTo>
                    <a:pt x="3457" y="12"/>
                    <a:pt x="1157" y="459"/>
                    <a:pt x="738" y="1264"/>
                  </a:cubicBezTo>
                  <a:cubicBezTo>
                    <a:pt x="534" y="1701"/>
                    <a:pt x="619" y="2221"/>
                    <a:pt x="953" y="2567"/>
                  </a:cubicBezTo>
                  <a:cubicBezTo>
                    <a:pt x="613" y="2771"/>
                    <a:pt x="348" y="3088"/>
                    <a:pt x="212" y="3462"/>
                  </a:cubicBezTo>
                  <a:cubicBezTo>
                    <a:pt x="1" y="4136"/>
                    <a:pt x="976" y="4760"/>
                    <a:pt x="976" y="4760"/>
                  </a:cubicBezTo>
                  <a:cubicBezTo>
                    <a:pt x="664" y="5048"/>
                    <a:pt x="443" y="5422"/>
                    <a:pt x="341" y="5836"/>
                  </a:cubicBezTo>
                  <a:cubicBezTo>
                    <a:pt x="212" y="6505"/>
                    <a:pt x="1101" y="7276"/>
                    <a:pt x="1101" y="7276"/>
                  </a:cubicBezTo>
                  <a:cubicBezTo>
                    <a:pt x="959" y="7695"/>
                    <a:pt x="970" y="8160"/>
                    <a:pt x="1140" y="8573"/>
                  </a:cubicBezTo>
                  <a:cubicBezTo>
                    <a:pt x="1633" y="9661"/>
                    <a:pt x="3441" y="9899"/>
                    <a:pt x="4590" y="10056"/>
                  </a:cubicBezTo>
                  <a:cubicBezTo>
                    <a:pt x="4723" y="10075"/>
                    <a:pt x="4887" y="10083"/>
                    <a:pt x="5074" y="10083"/>
                  </a:cubicBezTo>
                  <a:cubicBezTo>
                    <a:pt x="6491" y="10083"/>
                    <a:pt x="9222" y="9609"/>
                    <a:pt x="9809" y="9564"/>
                  </a:cubicBezTo>
                  <a:lnTo>
                    <a:pt x="10931" y="2204"/>
                  </a:lnTo>
                  <a:cubicBezTo>
                    <a:pt x="10931" y="2204"/>
                    <a:pt x="5996" y="1"/>
                    <a:pt x="4613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5866850" y="2392600"/>
              <a:ext cx="94650" cy="7050"/>
            </a:xfrm>
            <a:custGeom>
              <a:avLst/>
              <a:gdLst/>
              <a:ahLst/>
              <a:cxnLst/>
              <a:rect l="l" t="t" r="r" b="b"/>
              <a:pathLst>
                <a:path w="3786" h="282" extrusionOk="0">
                  <a:moveTo>
                    <a:pt x="2217" y="0"/>
                  </a:moveTo>
                  <a:cubicBezTo>
                    <a:pt x="1479" y="0"/>
                    <a:pt x="745" y="40"/>
                    <a:pt x="18" y="214"/>
                  </a:cubicBezTo>
                  <a:cubicBezTo>
                    <a:pt x="12" y="219"/>
                    <a:pt x="0" y="230"/>
                    <a:pt x="0" y="243"/>
                  </a:cubicBezTo>
                  <a:cubicBezTo>
                    <a:pt x="0" y="259"/>
                    <a:pt x="12" y="277"/>
                    <a:pt x="29" y="282"/>
                  </a:cubicBezTo>
                  <a:cubicBezTo>
                    <a:pt x="1203" y="260"/>
                    <a:pt x="2372" y="63"/>
                    <a:pt x="3546" y="63"/>
                  </a:cubicBezTo>
                  <a:cubicBezTo>
                    <a:pt x="3618" y="63"/>
                    <a:pt x="3690" y="64"/>
                    <a:pt x="3763" y="66"/>
                  </a:cubicBezTo>
                  <a:cubicBezTo>
                    <a:pt x="3774" y="66"/>
                    <a:pt x="3786" y="60"/>
                    <a:pt x="3786" y="49"/>
                  </a:cubicBezTo>
                  <a:cubicBezTo>
                    <a:pt x="3786" y="39"/>
                    <a:pt x="3774" y="26"/>
                    <a:pt x="3763" y="26"/>
                  </a:cubicBezTo>
                  <a:cubicBezTo>
                    <a:pt x="3246" y="20"/>
                    <a:pt x="2730" y="0"/>
                    <a:pt x="22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5865725" y="2452825"/>
              <a:ext cx="92075" cy="9150"/>
            </a:xfrm>
            <a:custGeom>
              <a:avLst/>
              <a:gdLst/>
              <a:ahLst/>
              <a:cxnLst/>
              <a:rect l="l" t="t" r="r" b="b"/>
              <a:pathLst>
                <a:path w="3683" h="366" extrusionOk="0">
                  <a:moveTo>
                    <a:pt x="476" y="0"/>
                  </a:moveTo>
                  <a:cubicBezTo>
                    <a:pt x="332" y="0"/>
                    <a:pt x="187" y="9"/>
                    <a:pt x="45" y="26"/>
                  </a:cubicBezTo>
                  <a:cubicBezTo>
                    <a:pt x="17" y="26"/>
                    <a:pt x="0" y="49"/>
                    <a:pt x="0" y="70"/>
                  </a:cubicBezTo>
                  <a:cubicBezTo>
                    <a:pt x="0" y="93"/>
                    <a:pt x="17" y="117"/>
                    <a:pt x="45" y="117"/>
                  </a:cubicBezTo>
                  <a:cubicBezTo>
                    <a:pt x="302" y="167"/>
                    <a:pt x="563" y="191"/>
                    <a:pt x="825" y="191"/>
                  </a:cubicBezTo>
                  <a:cubicBezTo>
                    <a:pt x="852" y="191"/>
                    <a:pt x="880" y="191"/>
                    <a:pt x="907" y="190"/>
                  </a:cubicBezTo>
                  <a:cubicBezTo>
                    <a:pt x="1213" y="201"/>
                    <a:pt x="1530" y="213"/>
                    <a:pt x="1825" y="229"/>
                  </a:cubicBezTo>
                  <a:cubicBezTo>
                    <a:pt x="2437" y="258"/>
                    <a:pt x="3042" y="308"/>
                    <a:pt x="3654" y="365"/>
                  </a:cubicBezTo>
                  <a:cubicBezTo>
                    <a:pt x="3655" y="366"/>
                    <a:pt x="3657" y="366"/>
                    <a:pt x="3658" y="366"/>
                  </a:cubicBezTo>
                  <a:cubicBezTo>
                    <a:pt x="3682" y="366"/>
                    <a:pt x="3681" y="321"/>
                    <a:pt x="3654" y="321"/>
                  </a:cubicBezTo>
                  <a:cubicBezTo>
                    <a:pt x="3049" y="229"/>
                    <a:pt x="2437" y="156"/>
                    <a:pt x="1825" y="99"/>
                  </a:cubicBezTo>
                  <a:cubicBezTo>
                    <a:pt x="1519" y="70"/>
                    <a:pt x="1206" y="49"/>
                    <a:pt x="907" y="26"/>
                  </a:cubicBezTo>
                  <a:cubicBezTo>
                    <a:pt x="765" y="9"/>
                    <a:pt x="621" y="0"/>
                    <a:pt x="4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5869400" y="2518225"/>
              <a:ext cx="82975" cy="8625"/>
            </a:xfrm>
            <a:custGeom>
              <a:avLst/>
              <a:gdLst/>
              <a:ahLst/>
              <a:cxnLst/>
              <a:rect l="l" t="t" r="r" b="b"/>
              <a:pathLst>
                <a:path w="3319" h="345" extrusionOk="0">
                  <a:moveTo>
                    <a:pt x="286" y="1"/>
                  </a:moveTo>
                  <a:cubicBezTo>
                    <a:pt x="195" y="1"/>
                    <a:pt x="104" y="6"/>
                    <a:pt x="12" y="16"/>
                  </a:cubicBezTo>
                  <a:cubicBezTo>
                    <a:pt x="0" y="22"/>
                    <a:pt x="6" y="45"/>
                    <a:pt x="6" y="45"/>
                  </a:cubicBezTo>
                  <a:cubicBezTo>
                    <a:pt x="231" y="124"/>
                    <a:pt x="471" y="169"/>
                    <a:pt x="712" y="169"/>
                  </a:cubicBezTo>
                  <a:cubicBezTo>
                    <a:pt x="726" y="169"/>
                    <a:pt x="740" y="169"/>
                    <a:pt x="753" y="168"/>
                  </a:cubicBezTo>
                  <a:lnTo>
                    <a:pt x="1592" y="242"/>
                  </a:lnTo>
                  <a:cubicBezTo>
                    <a:pt x="2154" y="283"/>
                    <a:pt x="2725" y="310"/>
                    <a:pt x="3292" y="344"/>
                  </a:cubicBezTo>
                  <a:cubicBezTo>
                    <a:pt x="3294" y="344"/>
                    <a:pt x="3295" y="345"/>
                    <a:pt x="3297" y="345"/>
                  </a:cubicBezTo>
                  <a:cubicBezTo>
                    <a:pt x="3316" y="345"/>
                    <a:pt x="3319" y="304"/>
                    <a:pt x="3292" y="304"/>
                  </a:cubicBezTo>
                  <a:cubicBezTo>
                    <a:pt x="2737" y="265"/>
                    <a:pt x="2176" y="202"/>
                    <a:pt x="1621" y="147"/>
                  </a:cubicBezTo>
                  <a:lnTo>
                    <a:pt x="787" y="56"/>
                  </a:lnTo>
                  <a:cubicBezTo>
                    <a:pt x="623" y="19"/>
                    <a:pt x="455" y="1"/>
                    <a:pt x="2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6071350" y="2039600"/>
              <a:ext cx="257125" cy="285150"/>
            </a:xfrm>
            <a:custGeom>
              <a:avLst/>
              <a:gdLst/>
              <a:ahLst/>
              <a:cxnLst/>
              <a:rect l="l" t="t" r="r" b="b"/>
              <a:pathLst>
                <a:path w="10285" h="11406" extrusionOk="0">
                  <a:moveTo>
                    <a:pt x="1145" y="1"/>
                  </a:moveTo>
                  <a:cubicBezTo>
                    <a:pt x="1" y="1"/>
                    <a:pt x="508" y="1958"/>
                    <a:pt x="1056" y="3478"/>
                  </a:cubicBezTo>
                  <a:cubicBezTo>
                    <a:pt x="1764" y="5438"/>
                    <a:pt x="4529" y="11405"/>
                    <a:pt x="4529" y="11405"/>
                  </a:cubicBezTo>
                  <a:lnTo>
                    <a:pt x="10284" y="8589"/>
                  </a:lnTo>
                  <a:cubicBezTo>
                    <a:pt x="10284" y="8589"/>
                    <a:pt x="5532" y="2316"/>
                    <a:pt x="2619" y="566"/>
                  </a:cubicBezTo>
                  <a:cubicBezTo>
                    <a:pt x="1959" y="169"/>
                    <a:pt x="1481" y="1"/>
                    <a:pt x="1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6182175" y="2240825"/>
              <a:ext cx="123775" cy="60275"/>
            </a:xfrm>
            <a:custGeom>
              <a:avLst/>
              <a:gdLst/>
              <a:ahLst/>
              <a:cxnLst/>
              <a:rect l="l" t="t" r="r" b="b"/>
              <a:pathLst>
                <a:path w="4951" h="2411" extrusionOk="0">
                  <a:moveTo>
                    <a:pt x="4943" y="1"/>
                  </a:moveTo>
                  <a:cubicBezTo>
                    <a:pt x="4943" y="1"/>
                    <a:pt x="4942" y="1"/>
                    <a:pt x="4940" y="2"/>
                  </a:cubicBezTo>
                  <a:cubicBezTo>
                    <a:pt x="4096" y="297"/>
                    <a:pt x="3286" y="726"/>
                    <a:pt x="2475" y="1106"/>
                  </a:cubicBezTo>
                  <a:cubicBezTo>
                    <a:pt x="1670" y="1492"/>
                    <a:pt x="849" y="1950"/>
                    <a:pt x="22" y="2363"/>
                  </a:cubicBezTo>
                  <a:cubicBezTo>
                    <a:pt x="0" y="2363"/>
                    <a:pt x="20" y="2410"/>
                    <a:pt x="42" y="2410"/>
                  </a:cubicBezTo>
                  <a:cubicBezTo>
                    <a:pt x="43" y="2410"/>
                    <a:pt x="44" y="2410"/>
                    <a:pt x="45" y="2410"/>
                  </a:cubicBezTo>
                  <a:cubicBezTo>
                    <a:pt x="867" y="2041"/>
                    <a:pt x="1704" y="1707"/>
                    <a:pt x="2509" y="1304"/>
                  </a:cubicBezTo>
                  <a:cubicBezTo>
                    <a:pt x="3348" y="919"/>
                    <a:pt x="4159" y="494"/>
                    <a:pt x="4946" y="18"/>
                  </a:cubicBezTo>
                  <a:cubicBezTo>
                    <a:pt x="4946" y="18"/>
                    <a:pt x="4950" y="1"/>
                    <a:pt x="49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6105850" y="2154200"/>
              <a:ext cx="88925" cy="172600"/>
            </a:xfrm>
            <a:custGeom>
              <a:avLst/>
              <a:gdLst/>
              <a:ahLst/>
              <a:cxnLst/>
              <a:rect l="l" t="t" r="r" b="b"/>
              <a:pathLst>
                <a:path w="3557" h="6904" extrusionOk="0">
                  <a:moveTo>
                    <a:pt x="28" y="0"/>
                  </a:moveTo>
                  <a:cubicBezTo>
                    <a:pt x="17" y="0"/>
                    <a:pt x="0" y="10"/>
                    <a:pt x="5" y="10"/>
                  </a:cubicBezTo>
                  <a:cubicBezTo>
                    <a:pt x="209" y="525"/>
                    <a:pt x="418" y="1030"/>
                    <a:pt x="628" y="1540"/>
                  </a:cubicBezTo>
                  <a:cubicBezTo>
                    <a:pt x="508" y="1364"/>
                    <a:pt x="390" y="1183"/>
                    <a:pt x="259" y="1008"/>
                  </a:cubicBezTo>
                  <a:cubicBezTo>
                    <a:pt x="255" y="1003"/>
                    <a:pt x="249" y="999"/>
                    <a:pt x="243" y="999"/>
                  </a:cubicBezTo>
                  <a:cubicBezTo>
                    <a:pt x="240" y="999"/>
                    <a:pt x="238" y="1000"/>
                    <a:pt x="236" y="1001"/>
                  </a:cubicBezTo>
                  <a:cubicBezTo>
                    <a:pt x="231" y="1008"/>
                    <a:pt x="231" y="1019"/>
                    <a:pt x="231" y="1024"/>
                  </a:cubicBezTo>
                  <a:cubicBezTo>
                    <a:pt x="384" y="1262"/>
                    <a:pt x="542" y="1495"/>
                    <a:pt x="701" y="1722"/>
                  </a:cubicBezTo>
                  <a:cubicBezTo>
                    <a:pt x="957" y="2316"/>
                    <a:pt x="1211" y="2912"/>
                    <a:pt x="1477" y="3506"/>
                  </a:cubicBezTo>
                  <a:cubicBezTo>
                    <a:pt x="1987" y="4656"/>
                    <a:pt x="2492" y="5801"/>
                    <a:pt x="3109" y="6894"/>
                  </a:cubicBezTo>
                  <a:cubicBezTo>
                    <a:pt x="3112" y="6901"/>
                    <a:pt x="3119" y="6904"/>
                    <a:pt x="3127" y="6904"/>
                  </a:cubicBezTo>
                  <a:cubicBezTo>
                    <a:pt x="3196" y="6904"/>
                    <a:pt x="3418" y="6730"/>
                    <a:pt x="3523" y="6685"/>
                  </a:cubicBezTo>
                  <a:cubicBezTo>
                    <a:pt x="3557" y="6679"/>
                    <a:pt x="3540" y="6641"/>
                    <a:pt x="3513" y="6641"/>
                  </a:cubicBezTo>
                  <a:cubicBezTo>
                    <a:pt x="3509" y="6641"/>
                    <a:pt x="3504" y="6642"/>
                    <a:pt x="3499" y="6644"/>
                  </a:cubicBezTo>
                  <a:cubicBezTo>
                    <a:pt x="3376" y="6691"/>
                    <a:pt x="3313" y="6712"/>
                    <a:pt x="3200" y="6746"/>
                  </a:cubicBezTo>
                  <a:cubicBezTo>
                    <a:pt x="2735" y="5624"/>
                    <a:pt x="2197" y="4531"/>
                    <a:pt x="1676" y="3438"/>
                  </a:cubicBezTo>
                  <a:cubicBezTo>
                    <a:pt x="1132" y="2288"/>
                    <a:pt x="588" y="1149"/>
                    <a:pt x="39" y="10"/>
                  </a:cubicBezTo>
                  <a:cubicBezTo>
                    <a:pt x="39" y="3"/>
                    <a:pt x="34" y="0"/>
                    <a:pt x="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4734825" y="1749125"/>
              <a:ext cx="373975" cy="751325"/>
            </a:xfrm>
            <a:custGeom>
              <a:avLst/>
              <a:gdLst/>
              <a:ahLst/>
              <a:cxnLst/>
              <a:rect l="l" t="t" r="r" b="b"/>
              <a:pathLst>
                <a:path w="14959" h="30053" extrusionOk="0">
                  <a:moveTo>
                    <a:pt x="8382" y="0"/>
                  </a:moveTo>
                  <a:cubicBezTo>
                    <a:pt x="7252" y="0"/>
                    <a:pt x="6512" y="350"/>
                    <a:pt x="6352" y="452"/>
                  </a:cubicBezTo>
                  <a:cubicBezTo>
                    <a:pt x="6086" y="531"/>
                    <a:pt x="4166" y="520"/>
                    <a:pt x="2948" y="4412"/>
                  </a:cubicBezTo>
                  <a:cubicBezTo>
                    <a:pt x="2370" y="6265"/>
                    <a:pt x="2132" y="8213"/>
                    <a:pt x="1894" y="10128"/>
                  </a:cubicBezTo>
                  <a:cubicBezTo>
                    <a:pt x="1486" y="13279"/>
                    <a:pt x="137" y="23364"/>
                    <a:pt x="58" y="25205"/>
                  </a:cubicBezTo>
                  <a:cubicBezTo>
                    <a:pt x="1" y="26531"/>
                    <a:pt x="380" y="27703"/>
                    <a:pt x="1457" y="28531"/>
                  </a:cubicBezTo>
                  <a:cubicBezTo>
                    <a:pt x="2894" y="29633"/>
                    <a:pt x="4929" y="30053"/>
                    <a:pt x="6912" y="30053"/>
                  </a:cubicBezTo>
                  <a:cubicBezTo>
                    <a:pt x="8119" y="30053"/>
                    <a:pt x="9307" y="29897"/>
                    <a:pt x="10330" y="29646"/>
                  </a:cubicBezTo>
                  <a:cubicBezTo>
                    <a:pt x="13237" y="28921"/>
                    <a:pt x="14393" y="26599"/>
                    <a:pt x="14642" y="23788"/>
                  </a:cubicBezTo>
                  <a:cubicBezTo>
                    <a:pt x="14958" y="20179"/>
                    <a:pt x="14777" y="16463"/>
                    <a:pt x="14540" y="12853"/>
                  </a:cubicBezTo>
                  <a:cubicBezTo>
                    <a:pt x="14312" y="9477"/>
                    <a:pt x="14210" y="5567"/>
                    <a:pt x="12664" y="2468"/>
                  </a:cubicBezTo>
                  <a:cubicBezTo>
                    <a:pt x="12176" y="1415"/>
                    <a:pt x="11265" y="615"/>
                    <a:pt x="10154" y="275"/>
                  </a:cubicBezTo>
                  <a:cubicBezTo>
                    <a:pt x="9494" y="73"/>
                    <a:pt x="8897" y="0"/>
                    <a:pt x="83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4717975" y="1773950"/>
              <a:ext cx="161500" cy="712425"/>
            </a:xfrm>
            <a:custGeom>
              <a:avLst/>
              <a:gdLst/>
              <a:ahLst/>
              <a:cxnLst/>
              <a:rect l="l" t="t" r="r" b="b"/>
              <a:pathLst>
                <a:path w="6460" h="28497" extrusionOk="0">
                  <a:moveTo>
                    <a:pt x="6444" y="1"/>
                  </a:moveTo>
                  <a:cubicBezTo>
                    <a:pt x="6442" y="1"/>
                    <a:pt x="6440" y="1"/>
                    <a:pt x="6438" y="3"/>
                  </a:cubicBezTo>
                  <a:cubicBezTo>
                    <a:pt x="4137" y="1107"/>
                    <a:pt x="3616" y="3633"/>
                    <a:pt x="3078" y="5900"/>
                  </a:cubicBezTo>
                  <a:cubicBezTo>
                    <a:pt x="2335" y="9051"/>
                    <a:pt x="1644" y="12218"/>
                    <a:pt x="1106" y="15408"/>
                  </a:cubicBezTo>
                  <a:cubicBezTo>
                    <a:pt x="845" y="16943"/>
                    <a:pt x="625" y="18483"/>
                    <a:pt x="442" y="20031"/>
                  </a:cubicBezTo>
                  <a:cubicBezTo>
                    <a:pt x="272" y="21521"/>
                    <a:pt x="0" y="23096"/>
                    <a:pt x="120" y="24592"/>
                  </a:cubicBezTo>
                  <a:cubicBezTo>
                    <a:pt x="306" y="27062"/>
                    <a:pt x="2579" y="28155"/>
                    <a:pt x="4777" y="28495"/>
                  </a:cubicBezTo>
                  <a:cubicBezTo>
                    <a:pt x="4781" y="28496"/>
                    <a:pt x="4785" y="28496"/>
                    <a:pt x="4788" y="28496"/>
                  </a:cubicBezTo>
                  <a:cubicBezTo>
                    <a:pt x="4829" y="28496"/>
                    <a:pt x="4869" y="28468"/>
                    <a:pt x="4874" y="28422"/>
                  </a:cubicBezTo>
                  <a:cubicBezTo>
                    <a:pt x="4885" y="28376"/>
                    <a:pt x="4851" y="28336"/>
                    <a:pt x="4806" y="28325"/>
                  </a:cubicBezTo>
                  <a:cubicBezTo>
                    <a:pt x="3554" y="28093"/>
                    <a:pt x="2278" y="27758"/>
                    <a:pt x="1338" y="26841"/>
                  </a:cubicBezTo>
                  <a:cubicBezTo>
                    <a:pt x="149" y="25668"/>
                    <a:pt x="256" y="24116"/>
                    <a:pt x="381" y="22568"/>
                  </a:cubicBezTo>
                  <a:cubicBezTo>
                    <a:pt x="591" y="19940"/>
                    <a:pt x="952" y="17328"/>
                    <a:pt x="1412" y="14728"/>
                  </a:cubicBezTo>
                  <a:cubicBezTo>
                    <a:pt x="1865" y="12132"/>
                    <a:pt x="2414" y="9543"/>
                    <a:pt x="3004" y="6965"/>
                  </a:cubicBezTo>
                  <a:cubicBezTo>
                    <a:pt x="3564" y="4517"/>
                    <a:pt x="3956" y="1300"/>
                    <a:pt x="6448" y="30"/>
                  </a:cubicBezTo>
                  <a:cubicBezTo>
                    <a:pt x="6459" y="30"/>
                    <a:pt x="6459" y="25"/>
                    <a:pt x="6459" y="14"/>
                  </a:cubicBezTo>
                  <a:cubicBezTo>
                    <a:pt x="6459" y="9"/>
                    <a:pt x="6453" y="1"/>
                    <a:pt x="64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4992350" y="1770450"/>
              <a:ext cx="127500" cy="695625"/>
            </a:xfrm>
            <a:custGeom>
              <a:avLst/>
              <a:gdLst/>
              <a:ahLst/>
              <a:cxnLst/>
              <a:rect l="l" t="t" r="r" b="b"/>
              <a:pathLst>
                <a:path w="5100" h="27825" extrusionOk="0">
                  <a:moveTo>
                    <a:pt x="0" y="0"/>
                  </a:moveTo>
                  <a:lnTo>
                    <a:pt x="0" y="0"/>
                  </a:lnTo>
                  <a:cubicBezTo>
                    <a:pt x="2584" y="789"/>
                    <a:pt x="3242" y="3598"/>
                    <a:pt x="3609" y="5944"/>
                  </a:cubicBezTo>
                  <a:cubicBezTo>
                    <a:pt x="3995" y="8409"/>
                    <a:pt x="4289" y="10885"/>
                    <a:pt x="4500" y="13372"/>
                  </a:cubicBezTo>
                  <a:cubicBezTo>
                    <a:pt x="4697" y="15752"/>
                    <a:pt x="4845" y="18176"/>
                    <a:pt x="4822" y="20579"/>
                  </a:cubicBezTo>
                  <a:cubicBezTo>
                    <a:pt x="4799" y="23168"/>
                    <a:pt x="4351" y="25604"/>
                    <a:pt x="2845" y="27752"/>
                  </a:cubicBezTo>
                  <a:cubicBezTo>
                    <a:pt x="2824" y="27785"/>
                    <a:pt x="2852" y="27824"/>
                    <a:pt x="2882" y="27824"/>
                  </a:cubicBezTo>
                  <a:cubicBezTo>
                    <a:pt x="2893" y="27824"/>
                    <a:pt x="2904" y="27819"/>
                    <a:pt x="2913" y="27807"/>
                  </a:cubicBezTo>
                  <a:cubicBezTo>
                    <a:pt x="4398" y="26063"/>
                    <a:pt x="4879" y="23678"/>
                    <a:pt x="4969" y="21450"/>
                  </a:cubicBezTo>
                  <a:cubicBezTo>
                    <a:pt x="5099" y="18516"/>
                    <a:pt x="4879" y="15530"/>
                    <a:pt x="4618" y="12606"/>
                  </a:cubicBezTo>
                  <a:cubicBezTo>
                    <a:pt x="4357" y="9837"/>
                    <a:pt x="4113" y="6958"/>
                    <a:pt x="3457" y="4244"/>
                  </a:cubicBezTo>
                  <a:cubicBezTo>
                    <a:pt x="2997" y="2358"/>
                    <a:pt x="1995" y="52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4906225" y="3838575"/>
              <a:ext cx="518725" cy="456950"/>
            </a:xfrm>
            <a:custGeom>
              <a:avLst/>
              <a:gdLst/>
              <a:ahLst/>
              <a:cxnLst/>
              <a:rect l="l" t="t" r="r" b="b"/>
              <a:pathLst>
                <a:path w="20749" h="18278" extrusionOk="0">
                  <a:moveTo>
                    <a:pt x="58" y="1"/>
                  </a:moveTo>
                  <a:cubicBezTo>
                    <a:pt x="58" y="1"/>
                    <a:pt x="1" y="3343"/>
                    <a:pt x="24" y="7145"/>
                  </a:cubicBezTo>
                  <a:cubicBezTo>
                    <a:pt x="29" y="7989"/>
                    <a:pt x="40" y="8862"/>
                    <a:pt x="58" y="9723"/>
                  </a:cubicBezTo>
                  <a:cubicBezTo>
                    <a:pt x="69" y="10453"/>
                    <a:pt x="80" y="11161"/>
                    <a:pt x="97" y="11859"/>
                  </a:cubicBezTo>
                  <a:cubicBezTo>
                    <a:pt x="187" y="15065"/>
                    <a:pt x="330" y="17711"/>
                    <a:pt x="595" y="17876"/>
                  </a:cubicBezTo>
                  <a:cubicBezTo>
                    <a:pt x="1032" y="18155"/>
                    <a:pt x="8445" y="18278"/>
                    <a:pt x="14011" y="18278"/>
                  </a:cubicBezTo>
                  <a:cubicBezTo>
                    <a:pt x="17260" y="18278"/>
                    <a:pt x="19880" y="18236"/>
                    <a:pt x="20115" y="18159"/>
                  </a:cubicBezTo>
                  <a:cubicBezTo>
                    <a:pt x="20748" y="17949"/>
                    <a:pt x="20204" y="16119"/>
                    <a:pt x="19496" y="15559"/>
                  </a:cubicBezTo>
                  <a:cubicBezTo>
                    <a:pt x="18789" y="14992"/>
                    <a:pt x="11836" y="11859"/>
                    <a:pt x="11836" y="11859"/>
                  </a:cubicBezTo>
                  <a:lnTo>
                    <a:pt x="11893" y="9723"/>
                  </a:lnTo>
                  <a:lnTo>
                    <a:pt x="11893" y="7145"/>
                  </a:lnTo>
                  <a:lnTo>
                    <a:pt x="11893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4906800" y="4017175"/>
              <a:ext cx="518150" cy="278350"/>
            </a:xfrm>
            <a:custGeom>
              <a:avLst/>
              <a:gdLst/>
              <a:ahLst/>
              <a:cxnLst/>
              <a:rect l="l" t="t" r="r" b="b"/>
              <a:pathLst>
                <a:path w="20726" h="11134" extrusionOk="0">
                  <a:moveTo>
                    <a:pt x="1" y="1"/>
                  </a:moveTo>
                  <a:cubicBezTo>
                    <a:pt x="6" y="845"/>
                    <a:pt x="17" y="1718"/>
                    <a:pt x="35" y="2579"/>
                  </a:cubicBezTo>
                  <a:cubicBezTo>
                    <a:pt x="46" y="3309"/>
                    <a:pt x="57" y="4017"/>
                    <a:pt x="74" y="4715"/>
                  </a:cubicBezTo>
                  <a:cubicBezTo>
                    <a:pt x="164" y="7921"/>
                    <a:pt x="307" y="10567"/>
                    <a:pt x="572" y="10732"/>
                  </a:cubicBezTo>
                  <a:cubicBezTo>
                    <a:pt x="1009" y="11011"/>
                    <a:pt x="8422" y="11134"/>
                    <a:pt x="13988" y="11134"/>
                  </a:cubicBezTo>
                  <a:cubicBezTo>
                    <a:pt x="17237" y="11134"/>
                    <a:pt x="19857" y="11092"/>
                    <a:pt x="20092" y="11015"/>
                  </a:cubicBezTo>
                  <a:cubicBezTo>
                    <a:pt x="20725" y="10805"/>
                    <a:pt x="20176" y="8975"/>
                    <a:pt x="19467" y="8415"/>
                  </a:cubicBezTo>
                  <a:cubicBezTo>
                    <a:pt x="18759" y="7848"/>
                    <a:pt x="11808" y="4715"/>
                    <a:pt x="11808" y="4715"/>
                  </a:cubicBezTo>
                  <a:lnTo>
                    <a:pt x="11865" y="2579"/>
                  </a:lnTo>
                  <a:lnTo>
                    <a:pt x="118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4905800" y="4081050"/>
              <a:ext cx="520575" cy="215225"/>
            </a:xfrm>
            <a:custGeom>
              <a:avLst/>
              <a:gdLst/>
              <a:ahLst/>
              <a:cxnLst/>
              <a:rect l="l" t="t" r="r" b="b"/>
              <a:pathLst>
                <a:path w="20823" h="8609" extrusionOk="0">
                  <a:moveTo>
                    <a:pt x="0" y="1"/>
                  </a:moveTo>
                  <a:cubicBezTo>
                    <a:pt x="75" y="4109"/>
                    <a:pt x="227" y="7995"/>
                    <a:pt x="544" y="8206"/>
                  </a:cubicBezTo>
                  <a:cubicBezTo>
                    <a:pt x="703" y="8295"/>
                    <a:pt x="1592" y="8369"/>
                    <a:pt x="2918" y="8431"/>
                  </a:cubicBezTo>
                  <a:cubicBezTo>
                    <a:pt x="3882" y="8471"/>
                    <a:pt x="5078" y="8512"/>
                    <a:pt x="6380" y="8533"/>
                  </a:cubicBezTo>
                  <a:cubicBezTo>
                    <a:pt x="8801" y="8585"/>
                    <a:pt x="11610" y="8609"/>
                    <a:pt x="14061" y="8609"/>
                  </a:cubicBezTo>
                  <a:cubicBezTo>
                    <a:pt x="17323" y="8609"/>
                    <a:pt x="19951" y="8566"/>
                    <a:pt x="20187" y="8488"/>
                  </a:cubicBezTo>
                  <a:cubicBezTo>
                    <a:pt x="20822" y="8274"/>
                    <a:pt x="20261" y="6438"/>
                    <a:pt x="19547" y="5871"/>
                  </a:cubicBezTo>
                  <a:cubicBezTo>
                    <a:pt x="18833" y="5304"/>
                    <a:pt x="11837" y="2148"/>
                    <a:pt x="11837" y="2148"/>
                  </a:cubicBezTo>
                  <a:lnTo>
                    <a:pt x="118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4941350" y="4272925"/>
              <a:ext cx="464175" cy="5275"/>
            </a:xfrm>
            <a:custGeom>
              <a:avLst/>
              <a:gdLst/>
              <a:ahLst/>
              <a:cxnLst/>
              <a:rect l="l" t="t" r="r" b="b"/>
              <a:pathLst>
                <a:path w="18567" h="211" extrusionOk="0">
                  <a:moveTo>
                    <a:pt x="8299" y="0"/>
                  </a:moveTo>
                  <a:cubicBezTo>
                    <a:pt x="4774" y="0"/>
                    <a:pt x="1414" y="26"/>
                    <a:pt x="24" y="94"/>
                  </a:cubicBezTo>
                  <a:cubicBezTo>
                    <a:pt x="0" y="94"/>
                    <a:pt x="0" y="116"/>
                    <a:pt x="24" y="116"/>
                  </a:cubicBezTo>
                  <a:cubicBezTo>
                    <a:pt x="1434" y="185"/>
                    <a:pt x="4849" y="210"/>
                    <a:pt x="8414" y="210"/>
                  </a:cubicBezTo>
                  <a:cubicBezTo>
                    <a:pt x="12538" y="210"/>
                    <a:pt x="16861" y="176"/>
                    <a:pt x="18506" y="134"/>
                  </a:cubicBezTo>
                  <a:cubicBezTo>
                    <a:pt x="18567" y="128"/>
                    <a:pt x="18567" y="82"/>
                    <a:pt x="18506" y="82"/>
                  </a:cubicBezTo>
                  <a:cubicBezTo>
                    <a:pt x="16846" y="36"/>
                    <a:pt x="12458" y="0"/>
                    <a:pt x="82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5122075" y="4115800"/>
              <a:ext cx="92550" cy="24300"/>
            </a:xfrm>
            <a:custGeom>
              <a:avLst/>
              <a:gdLst/>
              <a:ahLst/>
              <a:cxnLst/>
              <a:rect l="l" t="t" r="r" b="b"/>
              <a:pathLst>
                <a:path w="3702" h="972" extrusionOk="0">
                  <a:moveTo>
                    <a:pt x="2671" y="0"/>
                  </a:moveTo>
                  <a:cubicBezTo>
                    <a:pt x="1713" y="0"/>
                    <a:pt x="724" y="264"/>
                    <a:pt x="30" y="901"/>
                  </a:cubicBezTo>
                  <a:cubicBezTo>
                    <a:pt x="0" y="930"/>
                    <a:pt x="22" y="972"/>
                    <a:pt x="61" y="972"/>
                  </a:cubicBezTo>
                  <a:cubicBezTo>
                    <a:pt x="67" y="972"/>
                    <a:pt x="74" y="971"/>
                    <a:pt x="80" y="969"/>
                  </a:cubicBezTo>
                  <a:cubicBezTo>
                    <a:pt x="1236" y="600"/>
                    <a:pt x="2426" y="357"/>
                    <a:pt x="3633" y="242"/>
                  </a:cubicBezTo>
                  <a:cubicBezTo>
                    <a:pt x="3673" y="237"/>
                    <a:pt x="3701" y="198"/>
                    <a:pt x="3696" y="153"/>
                  </a:cubicBezTo>
                  <a:cubicBezTo>
                    <a:pt x="3689" y="124"/>
                    <a:pt x="3667" y="96"/>
                    <a:pt x="3639" y="90"/>
                  </a:cubicBezTo>
                  <a:cubicBezTo>
                    <a:pt x="3329" y="32"/>
                    <a:pt x="3002" y="0"/>
                    <a:pt x="26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5143700" y="4128700"/>
              <a:ext cx="92875" cy="24375"/>
            </a:xfrm>
            <a:custGeom>
              <a:avLst/>
              <a:gdLst/>
              <a:ahLst/>
              <a:cxnLst/>
              <a:rect l="l" t="t" r="r" b="b"/>
              <a:pathLst>
                <a:path w="3715" h="975" extrusionOk="0">
                  <a:moveTo>
                    <a:pt x="2675" y="0"/>
                  </a:moveTo>
                  <a:cubicBezTo>
                    <a:pt x="1717" y="0"/>
                    <a:pt x="728" y="264"/>
                    <a:pt x="37" y="900"/>
                  </a:cubicBezTo>
                  <a:cubicBezTo>
                    <a:pt x="1" y="931"/>
                    <a:pt x="30" y="975"/>
                    <a:pt x="70" y="975"/>
                  </a:cubicBezTo>
                  <a:cubicBezTo>
                    <a:pt x="74" y="975"/>
                    <a:pt x="78" y="974"/>
                    <a:pt x="83" y="973"/>
                  </a:cubicBezTo>
                  <a:cubicBezTo>
                    <a:pt x="1239" y="605"/>
                    <a:pt x="2428" y="361"/>
                    <a:pt x="3634" y="242"/>
                  </a:cubicBezTo>
                  <a:cubicBezTo>
                    <a:pt x="3681" y="242"/>
                    <a:pt x="3715" y="208"/>
                    <a:pt x="3715" y="168"/>
                  </a:cubicBezTo>
                  <a:cubicBezTo>
                    <a:pt x="3715" y="124"/>
                    <a:pt x="3681" y="90"/>
                    <a:pt x="3640" y="90"/>
                  </a:cubicBezTo>
                  <a:cubicBezTo>
                    <a:pt x="3331" y="31"/>
                    <a:pt x="3005" y="0"/>
                    <a:pt x="26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5165400" y="4141850"/>
              <a:ext cx="92975" cy="24400"/>
            </a:xfrm>
            <a:custGeom>
              <a:avLst/>
              <a:gdLst/>
              <a:ahLst/>
              <a:cxnLst/>
              <a:rect l="l" t="t" r="r" b="b"/>
              <a:pathLst>
                <a:path w="3719" h="976" extrusionOk="0">
                  <a:moveTo>
                    <a:pt x="2674" y="1"/>
                  </a:moveTo>
                  <a:cubicBezTo>
                    <a:pt x="1716" y="1"/>
                    <a:pt x="727" y="264"/>
                    <a:pt x="36" y="900"/>
                  </a:cubicBezTo>
                  <a:cubicBezTo>
                    <a:pt x="1" y="931"/>
                    <a:pt x="29" y="975"/>
                    <a:pt x="71" y="975"/>
                  </a:cubicBezTo>
                  <a:cubicBezTo>
                    <a:pt x="76" y="975"/>
                    <a:pt x="81" y="975"/>
                    <a:pt x="86" y="974"/>
                  </a:cubicBezTo>
                  <a:cubicBezTo>
                    <a:pt x="1242" y="600"/>
                    <a:pt x="2439" y="356"/>
                    <a:pt x="3650" y="243"/>
                  </a:cubicBezTo>
                  <a:cubicBezTo>
                    <a:pt x="3690" y="233"/>
                    <a:pt x="3718" y="192"/>
                    <a:pt x="3707" y="147"/>
                  </a:cubicBezTo>
                  <a:cubicBezTo>
                    <a:pt x="3697" y="118"/>
                    <a:pt x="3673" y="97"/>
                    <a:pt x="3639" y="90"/>
                  </a:cubicBezTo>
                  <a:cubicBezTo>
                    <a:pt x="3330" y="32"/>
                    <a:pt x="3004" y="1"/>
                    <a:pt x="26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5187175" y="4155025"/>
              <a:ext cx="92875" cy="24400"/>
            </a:xfrm>
            <a:custGeom>
              <a:avLst/>
              <a:gdLst/>
              <a:ahLst/>
              <a:cxnLst/>
              <a:rect l="l" t="t" r="r" b="b"/>
              <a:pathLst>
                <a:path w="3715" h="976" extrusionOk="0">
                  <a:moveTo>
                    <a:pt x="2675" y="1"/>
                  </a:moveTo>
                  <a:cubicBezTo>
                    <a:pt x="1717" y="1"/>
                    <a:pt x="727" y="265"/>
                    <a:pt x="31" y="901"/>
                  </a:cubicBezTo>
                  <a:cubicBezTo>
                    <a:pt x="0" y="932"/>
                    <a:pt x="25" y="976"/>
                    <a:pt x="69" y="976"/>
                  </a:cubicBezTo>
                  <a:cubicBezTo>
                    <a:pt x="73" y="976"/>
                    <a:pt x="78" y="975"/>
                    <a:pt x="83" y="974"/>
                  </a:cubicBezTo>
                  <a:cubicBezTo>
                    <a:pt x="1239" y="606"/>
                    <a:pt x="2429" y="362"/>
                    <a:pt x="3635" y="243"/>
                  </a:cubicBezTo>
                  <a:cubicBezTo>
                    <a:pt x="3639" y="243"/>
                    <a:pt x="3642" y="244"/>
                    <a:pt x="3646" y="244"/>
                  </a:cubicBezTo>
                  <a:cubicBezTo>
                    <a:pt x="3686" y="244"/>
                    <a:pt x="3715" y="211"/>
                    <a:pt x="3715" y="169"/>
                  </a:cubicBezTo>
                  <a:cubicBezTo>
                    <a:pt x="3715" y="130"/>
                    <a:pt x="3686" y="90"/>
                    <a:pt x="3641" y="90"/>
                  </a:cubicBezTo>
                  <a:cubicBezTo>
                    <a:pt x="3332" y="32"/>
                    <a:pt x="3006" y="1"/>
                    <a:pt x="26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5175650" y="4038550"/>
              <a:ext cx="104400" cy="85075"/>
            </a:xfrm>
            <a:custGeom>
              <a:avLst/>
              <a:gdLst/>
              <a:ahLst/>
              <a:cxnLst/>
              <a:rect l="l" t="t" r="r" b="b"/>
              <a:pathLst>
                <a:path w="4176" h="3403" extrusionOk="0">
                  <a:moveTo>
                    <a:pt x="3048" y="351"/>
                  </a:moveTo>
                  <a:cubicBezTo>
                    <a:pt x="3363" y="351"/>
                    <a:pt x="3592" y="539"/>
                    <a:pt x="3496" y="1123"/>
                  </a:cubicBezTo>
                  <a:cubicBezTo>
                    <a:pt x="3376" y="1860"/>
                    <a:pt x="2199" y="2302"/>
                    <a:pt x="1621" y="2534"/>
                  </a:cubicBezTo>
                  <a:cubicBezTo>
                    <a:pt x="1133" y="2721"/>
                    <a:pt x="640" y="2891"/>
                    <a:pt x="159" y="3100"/>
                  </a:cubicBezTo>
                  <a:cubicBezTo>
                    <a:pt x="510" y="2551"/>
                    <a:pt x="884" y="2024"/>
                    <a:pt x="1286" y="1514"/>
                  </a:cubicBezTo>
                  <a:cubicBezTo>
                    <a:pt x="1485" y="1271"/>
                    <a:pt x="1700" y="1039"/>
                    <a:pt x="1927" y="822"/>
                  </a:cubicBezTo>
                  <a:cubicBezTo>
                    <a:pt x="2128" y="643"/>
                    <a:pt x="2655" y="351"/>
                    <a:pt x="3048" y="351"/>
                  </a:cubicBezTo>
                  <a:close/>
                  <a:moveTo>
                    <a:pt x="2969" y="1"/>
                  </a:moveTo>
                  <a:cubicBezTo>
                    <a:pt x="2578" y="1"/>
                    <a:pt x="2161" y="201"/>
                    <a:pt x="1870" y="443"/>
                  </a:cubicBezTo>
                  <a:cubicBezTo>
                    <a:pt x="1014" y="1185"/>
                    <a:pt x="374" y="2137"/>
                    <a:pt x="0" y="3202"/>
                  </a:cubicBezTo>
                  <a:cubicBezTo>
                    <a:pt x="0" y="3225"/>
                    <a:pt x="0" y="3243"/>
                    <a:pt x="34" y="3248"/>
                  </a:cubicBezTo>
                  <a:cubicBezTo>
                    <a:pt x="29" y="3327"/>
                    <a:pt x="91" y="3400"/>
                    <a:pt x="170" y="3400"/>
                  </a:cubicBezTo>
                  <a:cubicBezTo>
                    <a:pt x="175" y="3402"/>
                    <a:pt x="180" y="3403"/>
                    <a:pt x="185" y="3403"/>
                  </a:cubicBezTo>
                  <a:cubicBezTo>
                    <a:pt x="197" y="3403"/>
                    <a:pt x="209" y="3399"/>
                    <a:pt x="220" y="3395"/>
                  </a:cubicBezTo>
                  <a:cubicBezTo>
                    <a:pt x="1218" y="3027"/>
                    <a:pt x="2328" y="2760"/>
                    <a:pt x="3190" y="2103"/>
                  </a:cubicBezTo>
                  <a:cubicBezTo>
                    <a:pt x="3682" y="1718"/>
                    <a:pt x="4176" y="1005"/>
                    <a:pt x="3728" y="387"/>
                  </a:cubicBezTo>
                  <a:cubicBezTo>
                    <a:pt x="3529" y="109"/>
                    <a:pt x="3256" y="1"/>
                    <a:pt x="29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5067700" y="4057200"/>
              <a:ext cx="115475" cy="66250"/>
            </a:xfrm>
            <a:custGeom>
              <a:avLst/>
              <a:gdLst/>
              <a:ahLst/>
              <a:cxnLst/>
              <a:rect l="l" t="t" r="r" b="b"/>
              <a:pathLst>
                <a:path w="4619" h="2650" extrusionOk="0">
                  <a:moveTo>
                    <a:pt x="1233" y="379"/>
                  </a:moveTo>
                  <a:cubicBezTo>
                    <a:pt x="1577" y="379"/>
                    <a:pt x="1969" y="492"/>
                    <a:pt x="2153" y="586"/>
                  </a:cubicBezTo>
                  <a:cubicBezTo>
                    <a:pt x="2431" y="740"/>
                    <a:pt x="2692" y="910"/>
                    <a:pt x="2947" y="1096"/>
                  </a:cubicBezTo>
                  <a:cubicBezTo>
                    <a:pt x="3474" y="1477"/>
                    <a:pt x="3944" y="1919"/>
                    <a:pt x="4431" y="2354"/>
                  </a:cubicBezTo>
                  <a:cubicBezTo>
                    <a:pt x="3916" y="2270"/>
                    <a:pt x="3395" y="2230"/>
                    <a:pt x="2879" y="2162"/>
                  </a:cubicBezTo>
                  <a:cubicBezTo>
                    <a:pt x="2273" y="2082"/>
                    <a:pt x="1010" y="1946"/>
                    <a:pt x="715" y="1273"/>
                  </a:cubicBezTo>
                  <a:lnTo>
                    <a:pt x="715" y="1278"/>
                  </a:lnTo>
                  <a:cubicBezTo>
                    <a:pt x="404" y="577"/>
                    <a:pt x="776" y="379"/>
                    <a:pt x="1233" y="379"/>
                  </a:cubicBezTo>
                  <a:close/>
                  <a:moveTo>
                    <a:pt x="1280" y="0"/>
                  </a:moveTo>
                  <a:cubicBezTo>
                    <a:pt x="863" y="0"/>
                    <a:pt x="469" y="165"/>
                    <a:pt x="296" y="609"/>
                  </a:cubicBezTo>
                  <a:cubicBezTo>
                    <a:pt x="1" y="1363"/>
                    <a:pt x="675" y="1885"/>
                    <a:pt x="1253" y="2139"/>
                  </a:cubicBezTo>
                  <a:cubicBezTo>
                    <a:pt x="2250" y="2565"/>
                    <a:pt x="3389" y="2547"/>
                    <a:pt x="4449" y="2649"/>
                  </a:cubicBezTo>
                  <a:cubicBezTo>
                    <a:pt x="4452" y="2649"/>
                    <a:pt x="4454" y="2649"/>
                    <a:pt x="4457" y="2649"/>
                  </a:cubicBezTo>
                  <a:cubicBezTo>
                    <a:pt x="4532" y="2649"/>
                    <a:pt x="4596" y="2584"/>
                    <a:pt x="4601" y="2508"/>
                  </a:cubicBezTo>
                  <a:cubicBezTo>
                    <a:pt x="4601" y="2490"/>
                    <a:pt x="4595" y="2474"/>
                    <a:pt x="4595" y="2456"/>
                  </a:cubicBezTo>
                  <a:cubicBezTo>
                    <a:pt x="4613" y="2450"/>
                    <a:pt x="4619" y="2429"/>
                    <a:pt x="4613" y="2411"/>
                  </a:cubicBezTo>
                  <a:lnTo>
                    <a:pt x="4613" y="2406"/>
                  </a:lnTo>
                  <a:cubicBezTo>
                    <a:pt x="3984" y="1465"/>
                    <a:pt x="3128" y="706"/>
                    <a:pt x="2114" y="201"/>
                  </a:cubicBezTo>
                  <a:cubicBezTo>
                    <a:pt x="1870" y="80"/>
                    <a:pt x="1569" y="0"/>
                    <a:pt x="12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4808900" y="2576825"/>
              <a:ext cx="425125" cy="1403825"/>
            </a:xfrm>
            <a:custGeom>
              <a:avLst/>
              <a:gdLst/>
              <a:ahLst/>
              <a:cxnLst/>
              <a:rect l="l" t="t" r="r" b="b"/>
              <a:pathLst>
                <a:path w="17005" h="56153" extrusionOk="0">
                  <a:moveTo>
                    <a:pt x="1" y="0"/>
                  </a:moveTo>
                  <a:cubicBezTo>
                    <a:pt x="1" y="0"/>
                    <a:pt x="3196" y="31661"/>
                    <a:pt x="3264" y="32062"/>
                  </a:cubicBezTo>
                  <a:cubicBezTo>
                    <a:pt x="3264" y="32114"/>
                    <a:pt x="3928" y="56153"/>
                    <a:pt x="3928" y="56153"/>
                  </a:cubicBezTo>
                  <a:lnTo>
                    <a:pt x="17005" y="56153"/>
                  </a:lnTo>
                  <a:cubicBezTo>
                    <a:pt x="17005" y="56153"/>
                    <a:pt x="16148" y="36028"/>
                    <a:pt x="15661" y="31337"/>
                  </a:cubicBezTo>
                  <a:cubicBezTo>
                    <a:pt x="15039" y="25349"/>
                    <a:pt x="11106" y="0"/>
                    <a:pt x="1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4843925" y="2604525"/>
              <a:ext cx="105550" cy="1324450"/>
            </a:xfrm>
            <a:custGeom>
              <a:avLst/>
              <a:gdLst/>
              <a:ahLst/>
              <a:cxnLst/>
              <a:rect l="l" t="t" r="r" b="b"/>
              <a:pathLst>
                <a:path w="4222" h="52978" extrusionOk="0">
                  <a:moveTo>
                    <a:pt x="28" y="1"/>
                  </a:moveTo>
                  <a:cubicBezTo>
                    <a:pt x="14" y="1"/>
                    <a:pt x="0" y="9"/>
                    <a:pt x="0" y="26"/>
                  </a:cubicBezTo>
                  <a:cubicBezTo>
                    <a:pt x="1013" y="6859"/>
                    <a:pt x="1727" y="13726"/>
                    <a:pt x="2346" y="20593"/>
                  </a:cubicBezTo>
                  <a:cubicBezTo>
                    <a:pt x="2958" y="27459"/>
                    <a:pt x="3388" y="34332"/>
                    <a:pt x="3672" y="41215"/>
                  </a:cubicBezTo>
                  <a:cubicBezTo>
                    <a:pt x="3829" y="45113"/>
                    <a:pt x="3955" y="49017"/>
                    <a:pt x="4080" y="52914"/>
                  </a:cubicBezTo>
                  <a:cubicBezTo>
                    <a:pt x="4085" y="52956"/>
                    <a:pt x="4117" y="52978"/>
                    <a:pt x="4152" y="52978"/>
                  </a:cubicBezTo>
                  <a:cubicBezTo>
                    <a:pt x="4156" y="52978"/>
                    <a:pt x="4160" y="52977"/>
                    <a:pt x="4164" y="52977"/>
                  </a:cubicBezTo>
                  <a:cubicBezTo>
                    <a:pt x="4193" y="52971"/>
                    <a:pt x="4216" y="52948"/>
                    <a:pt x="4221" y="52914"/>
                  </a:cubicBezTo>
                  <a:cubicBezTo>
                    <a:pt x="4039" y="45963"/>
                    <a:pt x="3835" y="39011"/>
                    <a:pt x="3427" y="32065"/>
                  </a:cubicBezTo>
                  <a:cubicBezTo>
                    <a:pt x="3031" y="25209"/>
                    <a:pt x="2430" y="18365"/>
                    <a:pt x="1614" y="11538"/>
                  </a:cubicBezTo>
                  <a:cubicBezTo>
                    <a:pt x="1156" y="7680"/>
                    <a:pt x="605" y="3861"/>
                    <a:pt x="56" y="26"/>
                  </a:cubicBezTo>
                  <a:cubicBezTo>
                    <a:pt x="56" y="9"/>
                    <a:pt x="42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4919975" y="3924425"/>
              <a:ext cx="293800" cy="8525"/>
            </a:xfrm>
            <a:custGeom>
              <a:avLst/>
              <a:gdLst/>
              <a:ahLst/>
              <a:cxnLst/>
              <a:rect l="l" t="t" r="r" b="b"/>
              <a:pathLst>
                <a:path w="11752" h="341" extrusionOk="0">
                  <a:moveTo>
                    <a:pt x="5429" y="0"/>
                  </a:moveTo>
                  <a:cubicBezTo>
                    <a:pt x="4496" y="0"/>
                    <a:pt x="3564" y="14"/>
                    <a:pt x="2635" y="45"/>
                  </a:cubicBezTo>
                  <a:lnTo>
                    <a:pt x="1371" y="91"/>
                  </a:lnTo>
                  <a:cubicBezTo>
                    <a:pt x="929" y="107"/>
                    <a:pt x="482" y="147"/>
                    <a:pt x="34" y="147"/>
                  </a:cubicBezTo>
                  <a:cubicBezTo>
                    <a:pt x="2" y="147"/>
                    <a:pt x="0" y="181"/>
                    <a:pt x="28" y="181"/>
                  </a:cubicBezTo>
                  <a:cubicBezTo>
                    <a:pt x="30" y="181"/>
                    <a:pt x="32" y="181"/>
                    <a:pt x="34" y="181"/>
                  </a:cubicBezTo>
                  <a:cubicBezTo>
                    <a:pt x="805" y="181"/>
                    <a:pt x="1582" y="254"/>
                    <a:pt x="2346" y="277"/>
                  </a:cubicBezTo>
                  <a:cubicBezTo>
                    <a:pt x="3111" y="306"/>
                    <a:pt x="3859" y="322"/>
                    <a:pt x="4618" y="334"/>
                  </a:cubicBezTo>
                  <a:cubicBezTo>
                    <a:pt x="4994" y="338"/>
                    <a:pt x="5370" y="341"/>
                    <a:pt x="5747" y="341"/>
                  </a:cubicBezTo>
                  <a:cubicBezTo>
                    <a:pt x="6893" y="341"/>
                    <a:pt x="8043" y="322"/>
                    <a:pt x="9190" y="283"/>
                  </a:cubicBezTo>
                  <a:cubicBezTo>
                    <a:pt x="9610" y="266"/>
                    <a:pt x="10028" y="261"/>
                    <a:pt x="10447" y="249"/>
                  </a:cubicBezTo>
                  <a:lnTo>
                    <a:pt x="11122" y="220"/>
                  </a:lnTo>
                  <a:cubicBezTo>
                    <a:pt x="11320" y="220"/>
                    <a:pt x="11519" y="220"/>
                    <a:pt x="11717" y="204"/>
                  </a:cubicBezTo>
                  <a:cubicBezTo>
                    <a:pt x="11728" y="204"/>
                    <a:pt x="11746" y="198"/>
                    <a:pt x="11746" y="181"/>
                  </a:cubicBezTo>
                  <a:cubicBezTo>
                    <a:pt x="11751" y="164"/>
                    <a:pt x="11739" y="152"/>
                    <a:pt x="11728" y="147"/>
                  </a:cubicBezTo>
                  <a:cubicBezTo>
                    <a:pt x="11383" y="102"/>
                    <a:pt x="11014" y="118"/>
                    <a:pt x="10663" y="107"/>
                  </a:cubicBezTo>
                  <a:cubicBezTo>
                    <a:pt x="10272" y="91"/>
                    <a:pt x="9882" y="91"/>
                    <a:pt x="9479" y="73"/>
                  </a:cubicBezTo>
                  <a:cubicBezTo>
                    <a:pt x="8720" y="45"/>
                    <a:pt x="7966" y="29"/>
                    <a:pt x="7207" y="16"/>
                  </a:cubicBezTo>
                  <a:cubicBezTo>
                    <a:pt x="6615" y="6"/>
                    <a:pt x="6022" y="0"/>
                    <a:pt x="54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4809075" y="2576825"/>
              <a:ext cx="237125" cy="992100"/>
            </a:xfrm>
            <a:custGeom>
              <a:avLst/>
              <a:gdLst/>
              <a:ahLst/>
              <a:cxnLst/>
              <a:rect l="l" t="t" r="r" b="b"/>
              <a:pathLst>
                <a:path w="9485" h="39684" extrusionOk="0">
                  <a:moveTo>
                    <a:pt x="9485" y="0"/>
                  </a:moveTo>
                  <a:lnTo>
                    <a:pt x="1" y="6"/>
                  </a:lnTo>
                  <a:cubicBezTo>
                    <a:pt x="1" y="6"/>
                    <a:pt x="3189" y="31666"/>
                    <a:pt x="3264" y="32069"/>
                  </a:cubicBezTo>
                  <a:cubicBezTo>
                    <a:pt x="3275" y="32255"/>
                    <a:pt x="3366" y="35563"/>
                    <a:pt x="3479" y="39684"/>
                  </a:cubicBezTo>
                  <a:lnTo>
                    <a:pt x="948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4473525" y="3837725"/>
              <a:ext cx="508650" cy="487600"/>
            </a:xfrm>
            <a:custGeom>
              <a:avLst/>
              <a:gdLst/>
              <a:ahLst/>
              <a:cxnLst/>
              <a:rect l="l" t="t" r="r" b="b"/>
              <a:pathLst>
                <a:path w="20346" h="19504" extrusionOk="0">
                  <a:moveTo>
                    <a:pt x="1586" y="1"/>
                  </a:moveTo>
                  <a:cubicBezTo>
                    <a:pt x="1586" y="1"/>
                    <a:pt x="1049" y="3173"/>
                    <a:pt x="584" y="6969"/>
                  </a:cubicBezTo>
                  <a:cubicBezTo>
                    <a:pt x="482" y="7825"/>
                    <a:pt x="380" y="8748"/>
                    <a:pt x="289" y="9644"/>
                  </a:cubicBezTo>
                  <a:cubicBezTo>
                    <a:pt x="215" y="10363"/>
                    <a:pt x="210" y="11083"/>
                    <a:pt x="181" y="11773"/>
                  </a:cubicBezTo>
                  <a:cubicBezTo>
                    <a:pt x="40" y="14981"/>
                    <a:pt x="0" y="17633"/>
                    <a:pt x="249" y="17819"/>
                  </a:cubicBezTo>
                  <a:cubicBezTo>
                    <a:pt x="869" y="18273"/>
                    <a:pt x="17047" y="19504"/>
                    <a:pt x="19426" y="19504"/>
                  </a:cubicBezTo>
                  <a:cubicBezTo>
                    <a:pt x="19569" y="19504"/>
                    <a:pt x="19662" y="19499"/>
                    <a:pt x="19699" y="19490"/>
                  </a:cubicBezTo>
                  <a:cubicBezTo>
                    <a:pt x="20345" y="19320"/>
                    <a:pt x="19903" y="17484"/>
                    <a:pt x="19257" y="16862"/>
                  </a:cubicBezTo>
                  <a:cubicBezTo>
                    <a:pt x="18611" y="16232"/>
                    <a:pt x="11864" y="12607"/>
                    <a:pt x="11864" y="12607"/>
                  </a:cubicBezTo>
                  <a:lnTo>
                    <a:pt x="12074" y="10487"/>
                  </a:lnTo>
                  <a:lnTo>
                    <a:pt x="12369" y="7672"/>
                  </a:lnTo>
                  <a:lnTo>
                    <a:pt x="13065" y="816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4473525" y="4011950"/>
              <a:ext cx="508650" cy="313375"/>
            </a:xfrm>
            <a:custGeom>
              <a:avLst/>
              <a:gdLst/>
              <a:ahLst/>
              <a:cxnLst/>
              <a:rect l="l" t="t" r="r" b="b"/>
              <a:pathLst>
                <a:path w="20346" h="12535" extrusionOk="0">
                  <a:moveTo>
                    <a:pt x="584" y="0"/>
                  </a:moveTo>
                  <a:cubicBezTo>
                    <a:pt x="482" y="856"/>
                    <a:pt x="380" y="1779"/>
                    <a:pt x="289" y="2675"/>
                  </a:cubicBezTo>
                  <a:cubicBezTo>
                    <a:pt x="215" y="3394"/>
                    <a:pt x="210" y="4114"/>
                    <a:pt x="181" y="4804"/>
                  </a:cubicBezTo>
                  <a:cubicBezTo>
                    <a:pt x="40" y="8012"/>
                    <a:pt x="0" y="10664"/>
                    <a:pt x="249" y="10850"/>
                  </a:cubicBezTo>
                  <a:cubicBezTo>
                    <a:pt x="869" y="11304"/>
                    <a:pt x="17047" y="12535"/>
                    <a:pt x="19426" y="12535"/>
                  </a:cubicBezTo>
                  <a:cubicBezTo>
                    <a:pt x="19569" y="12535"/>
                    <a:pt x="19662" y="12530"/>
                    <a:pt x="19699" y="12521"/>
                  </a:cubicBezTo>
                  <a:cubicBezTo>
                    <a:pt x="20345" y="12351"/>
                    <a:pt x="19903" y="10515"/>
                    <a:pt x="19257" y="9893"/>
                  </a:cubicBezTo>
                  <a:cubicBezTo>
                    <a:pt x="18611" y="9263"/>
                    <a:pt x="11864" y="5654"/>
                    <a:pt x="11864" y="5654"/>
                  </a:cubicBezTo>
                  <a:lnTo>
                    <a:pt x="12074" y="3530"/>
                  </a:lnTo>
                  <a:lnTo>
                    <a:pt x="12369" y="714"/>
                  </a:lnTo>
                  <a:cubicBezTo>
                    <a:pt x="9201" y="533"/>
                    <a:pt x="4125" y="233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4470975" y="4078500"/>
              <a:ext cx="512350" cy="247975"/>
            </a:xfrm>
            <a:custGeom>
              <a:avLst/>
              <a:gdLst/>
              <a:ahLst/>
              <a:cxnLst/>
              <a:rect l="l" t="t" r="r" b="b"/>
              <a:pathLst>
                <a:path w="20494" h="9919" extrusionOk="0">
                  <a:moveTo>
                    <a:pt x="335" y="1"/>
                  </a:moveTo>
                  <a:cubicBezTo>
                    <a:pt x="113" y="4103"/>
                    <a:pt x="0" y="7995"/>
                    <a:pt x="294" y="8222"/>
                  </a:cubicBezTo>
                  <a:cubicBezTo>
                    <a:pt x="920" y="8688"/>
                    <a:pt x="17203" y="9919"/>
                    <a:pt x="19582" y="9919"/>
                  </a:cubicBezTo>
                  <a:cubicBezTo>
                    <a:pt x="19724" y="9919"/>
                    <a:pt x="19816" y="9914"/>
                    <a:pt x="19853" y="9905"/>
                  </a:cubicBezTo>
                  <a:cubicBezTo>
                    <a:pt x="20493" y="9723"/>
                    <a:pt x="20096" y="7859"/>
                    <a:pt x="19422" y="7242"/>
                  </a:cubicBezTo>
                  <a:cubicBezTo>
                    <a:pt x="18742" y="6630"/>
                    <a:pt x="11988" y="2987"/>
                    <a:pt x="11988" y="2987"/>
                  </a:cubicBezTo>
                  <a:lnTo>
                    <a:pt x="12204" y="851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4500850" y="4274425"/>
              <a:ext cx="462800" cy="33725"/>
            </a:xfrm>
            <a:custGeom>
              <a:avLst/>
              <a:gdLst/>
              <a:ahLst/>
              <a:cxnLst/>
              <a:rect l="l" t="t" r="r" b="b"/>
              <a:pathLst>
                <a:path w="18512" h="1349" extrusionOk="0">
                  <a:moveTo>
                    <a:pt x="29" y="0"/>
                  </a:moveTo>
                  <a:cubicBezTo>
                    <a:pt x="6" y="0"/>
                    <a:pt x="1" y="16"/>
                    <a:pt x="29" y="16"/>
                  </a:cubicBezTo>
                  <a:cubicBezTo>
                    <a:pt x="3049" y="385"/>
                    <a:pt x="15395" y="1206"/>
                    <a:pt x="18449" y="1348"/>
                  </a:cubicBezTo>
                  <a:cubicBezTo>
                    <a:pt x="18453" y="1348"/>
                    <a:pt x="18457" y="1348"/>
                    <a:pt x="18460" y="1348"/>
                  </a:cubicBezTo>
                  <a:cubicBezTo>
                    <a:pt x="18510" y="1348"/>
                    <a:pt x="18512" y="1307"/>
                    <a:pt x="18449" y="1297"/>
                  </a:cubicBezTo>
                  <a:cubicBezTo>
                    <a:pt x="15400" y="1002"/>
                    <a:pt x="3060" y="68"/>
                    <a:pt x="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4690550" y="4132250"/>
              <a:ext cx="94050" cy="19950"/>
            </a:xfrm>
            <a:custGeom>
              <a:avLst/>
              <a:gdLst/>
              <a:ahLst/>
              <a:cxnLst/>
              <a:rect l="l" t="t" r="r" b="b"/>
              <a:pathLst>
                <a:path w="3762" h="798" extrusionOk="0">
                  <a:moveTo>
                    <a:pt x="2361" y="0"/>
                  </a:moveTo>
                  <a:cubicBezTo>
                    <a:pt x="1519" y="0"/>
                    <a:pt x="669" y="213"/>
                    <a:pt x="33" y="724"/>
                  </a:cubicBezTo>
                  <a:cubicBezTo>
                    <a:pt x="0" y="751"/>
                    <a:pt x="29" y="798"/>
                    <a:pt x="71" y="798"/>
                  </a:cubicBezTo>
                  <a:cubicBezTo>
                    <a:pt x="73" y="798"/>
                    <a:pt x="75" y="798"/>
                    <a:pt x="78" y="797"/>
                  </a:cubicBezTo>
                  <a:cubicBezTo>
                    <a:pt x="1262" y="508"/>
                    <a:pt x="2475" y="350"/>
                    <a:pt x="3688" y="327"/>
                  </a:cubicBezTo>
                  <a:cubicBezTo>
                    <a:pt x="3733" y="316"/>
                    <a:pt x="3761" y="277"/>
                    <a:pt x="3749" y="230"/>
                  </a:cubicBezTo>
                  <a:cubicBezTo>
                    <a:pt x="3744" y="202"/>
                    <a:pt x="3722" y="180"/>
                    <a:pt x="3688" y="175"/>
                  </a:cubicBezTo>
                  <a:cubicBezTo>
                    <a:pt x="3272" y="63"/>
                    <a:pt x="2817" y="0"/>
                    <a:pt x="23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4711225" y="4146950"/>
              <a:ext cx="94175" cy="19975"/>
            </a:xfrm>
            <a:custGeom>
              <a:avLst/>
              <a:gdLst/>
              <a:ahLst/>
              <a:cxnLst/>
              <a:rect l="l" t="t" r="r" b="b"/>
              <a:pathLst>
                <a:path w="3767" h="799" extrusionOk="0">
                  <a:moveTo>
                    <a:pt x="2357" y="0"/>
                  </a:moveTo>
                  <a:cubicBezTo>
                    <a:pt x="1517" y="0"/>
                    <a:pt x="672" y="212"/>
                    <a:pt x="39" y="725"/>
                  </a:cubicBezTo>
                  <a:cubicBezTo>
                    <a:pt x="1" y="752"/>
                    <a:pt x="35" y="799"/>
                    <a:pt x="77" y="799"/>
                  </a:cubicBezTo>
                  <a:cubicBezTo>
                    <a:pt x="80" y="799"/>
                    <a:pt x="82" y="798"/>
                    <a:pt x="84" y="798"/>
                  </a:cubicBezTo>
                  <a:cubicBezTo>
                    <a:pt x="1263" y="515"/>
                    <a:pt x="2464" y="356"/>
                    <a:pt x="3677" y="328"/>
                  </a:cubicBezTo>
                  <a:cubicBezTo>
                    <a:pt x="3681" y="328"/>
                    <a:pt x="3685" y="329"/>
                    <a:pt x="3690" y="329"/>
                  </a:cubicBezTo>
                  <a:cubicBezTo>
                    <a:pt x="3729" y="329"/>
                    <a:pt x="3761" y="301"/>
                    <a:pt x="3761" y="260"/>
                  </a:cubicBezTo>
                  <a:cubicBezTo>
                    <a:pt x="3766" y="215"/>
                    <a:pt x="3732" y="175"/>
                    <a:pt x="3693" y="175"/>
                  </a:cubicBezTo>
                  <a:cubicBezTo>
                    <a:pt x="3273" y="63"/>
                    <a:pt x="2815" y="0"/>
                    <a:pt x="23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4732050" y="4161625"/>
              <a:ext cx="94175" cy="20050"/>
            </a:xfrm>
            <a:custGeom>
              <a:avLst/>
              <a:gdLst/>
              <a:ahLst/>
              <a:cxnLst/>
              <a:rect l="l" t="t" r="r" b="b"/>
              <a:pathLst>
                <a:path w="3767" h="802" extrusionOk="0">
                  <a:moveTo>
                    <a:pt x="2363" y="0"/>
                  </a:moveTo>
                  <a:cubicBezTo>
                    <a:pt x="1521" y="0"/>
                    <a:pt x="672" y="211"/>
                    <a:pt x="33" y="721"/>
                  </a:cubicBezTo>
                  <a:cubicBezTo>
                    <a:pt x="1" y="753"/>
                    <a:pt x="30" y="802"/>
                    <a:pt x="71" y="802"/>
                  </a:cubicBezTo>
                  <a:cubicBezTo>
                    <a:pt x="73" y="802"/>
                    <a:pt x="76" y="802"/>
                    <a:pt x="78" y="801"/>
                  </a:cubicBezTo>
                  <a:cubicBezTo>
                    <a:pt x="1257" y="517"/>
                    <a:pt x="2463" y="365"/>
                    <a:pt x="3670" y="336"/>
                  </a:cubicBezTo>
                  <a:cubicBezTo>
                    <a:pt x="3674" y="337"/>
                    <a:pt x="3677" y="337"/>
                    <a:pt x="3680" y="337"/>
                  </a:cubicBezTo>
                  <a:cubicBezTo>
                    <a:pt x="3722" y="337"/>
                    <a:pt x="3762" y="305"/>
                    <a:pt x="3762" y="263"/>
                  </a:cubicBezTo>
                  <a:cubicBezTo>
                    <a:pt x="3767" y="217"/>
                    <a:pt x="3738" y="177"/>
                    <a:pt x="3694" y="172"/>
                  </a:cubicBezTo>
                  <a:cubicBezTo>
                    <a:pt x="3275" y="62"/>
                    <a:pt x="2820" y="0"/>
                    <a:pt x="23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4752775" y="4176350"/>
              <a:ext cx="93725" cy="19950"/>
            </a:xfrm>
            <a:custGeom>
              <a:avLst/>
              <a:gdLst/>
              <a:ahLst/>
              <a:cxnLst/>
              <a:rect l="l" t="t" r="r" b="b"/>
              <a:pathLst>
                <a:path w="3749" h="798" extrusionOk="0">
                  <a:moveTo>
                    <a:pt x="2362" y="0"/>
                  </a:moveTo>
                  <a:cubicBezTo>
                    <a:pt x="1520" y="0"/>
                    <a:pt x="672" y="211"/>
                    <a:pt x="36" y="722"/>
                  </a:cubicBezTo>
                  <a:cubicBezTo>
                    <a:pt x="0" y="753"/>
                    <a:pt x="29" y="797"/>
                    <a:pt x="70" y="797"/>
                  </a:cubicBezTo>
                  <a:cubicBezTo>
                    <a:pt x="74" y="797"/>
                    <a:pt x="78" y="797"/>
                    <a:pt x="82" y="796"/>
                  </a:cubicBezTo>
                  <a:cubicBezTo>
                    <a:pt x="1260" y="511"/>
                    <a:pt x="2462" y="354"/>
                    <a:pt x="3674" y="325"/>
                  </a:cubicBezTo>
                  <a:cubicBezTo>
                    <a:pt x="3714" y="320"/>
                    <a:pt x="3748" y="286"/>
                    <a:pt x="3748" y="239"/>
                  </a:cubicBezTo>
                  <a:cubicBezTo>
                    <a:pt x="3748" y="205"/>
                    <a:pt x="3725" y="178"/>
                    <a:pt x="3691" y="172"/>
                  </a:cubicBezTo>
                  <a:cubicBezTo>
                    <a:pt x="3273" y="62"/>
                    <a:pt x="2818" y="0"/>
                    <a:pt x="23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4745350" y="4060075"/>
              <a:ext cx="108225" cy="80075"/>
            </a:xfrm>
            <a:custGeom>
              <a:avLst/>
              <a:gdLst/>
              <a:ahLst/>
              <a:cxnLst/>
              <a:rect l="l" t="t" r="r" b="b"/>
              <a:pathLst>
                <a:path w="4329" h="3203" extrusionOk="0">
                  <a:moveTo>
                    <a:pt x="3200" y="357"/>
                  </a:moveTo>
                  <a:cubicBezTo>
                    <a:pt x="3545" y="357"/>
                    <a:pt x="3796" y="550"/>
                    <a:pt x="3648" y="1169"/>
                  </a:cubicBezTo>
                  <a:cubicBezTo>
                    <a:pt x="3467" y="1888"/>
                    <a:pt x="2260" y="2246"/>
                    <a:pt x="1666" y="2432"/>
                  </a:cubicBezTo>
                  <a:cubicBezTo>
                    <a:pt x="1172" y="2591"/>
                    <a:pt x="668" y="2733"/>
                    <a:pt x="181" y="2897"/>
                  </a:cubicBezTo>
                  <a:cubicBezTo>
                    <a:pt x="583" y="2387"/>
                    <a:pt x="963" y="1860"/>
                    <a:pt x="1416" y="1396"/>
                  </a:cubicBezTo>
                  <a:cubicBezTo>
                    <a:pt x="1632" y="1163"/>
                    <a:pt x="1863" y="947"/>
                    <a:pt x="2108" y="755"/>
                  </a:cubicBezTo>
                  <a:cubicBezTo>
                    <a:pt x="2311" y="597"/>
                    <a:pt x="2814" y="357"/>
                    <a:pt x="3200" y="357"/>
                  </a:cubicBezTo>
                  <a:close/>
                  <a:moveTo>
                    <a:pt x="3106" y="1"/>
                  </a:moveTo>
                  <a:cubicBezTo>
                    <a:pt x="2740" y="1"/>
                    <a:pt x="2351" y="161"/>
                    <a:pt x="2067" y="369"/>
                  </a:cubicBezTo>
                  <a:cubicBezTo>
                    <a:pt x="1161" y="1044"/>
                    <a:pt x="453" y="1951"/>
                    <a:pt x="11" y="2987"/>
                  </a:cubicBezTo>
                  <a:cubicBezTo>
                    <a:pt x="0" y="3004"/>
                    <a:pt x="11" y="3028"/>
                    <a:pt x="27" y="3033"/>
                  </a:cubicBezTo>
                  <a:lnTo>
                    <a:pt x="34" y="3033"/>
                  </a:lnTo>
                  <a:cubicBezTo>
                    <a:pt x="34" y="3113"/>
                    <a:pt x="88" y="3202"/>
                    <a:pt x="175" y="3202"/>
                  </a:cubicBezTo>
                  <a:cubicBezTo>
                    <a:pt x="186" y="3202"/>
                    <a:pt x="197" y="3201"/>
                    <a:pt x="209" y="3198"/>
                  </a:cubicBezTo>
                  <a:cubicBezTo>
                    <a:pt x="1235" y="2897"/>
                    <a:pt x="2362" y="2715"/>
                    <a:pt x="3257" y="2115"/>
                  </a:cubicBezTo>
                  <a:cubicBezTo>
                    <a:pt x="3784" y="1770"/>
                    <a:pt x="4328" y="1090"/>
                    <a:pt x="3926" y="444"/>
                  </a:cubicBezTo>
                  <a:cubicBezTo>
                    <a:pt x="3728" y="124"/>
                    <a:pt x="3426" y="1"/>
                    <a:pt x="31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4639650" y="4068100"/>
              <a:ext cx="113625" cy="71625"/>
            </a:xfrm>
            <a:custGeom>
              <a:avLst/>
              <a:gdLst/>
              <a:ahLst/>
              <a:cxnLst/>
              <a:rect l="l" t="t" r="r" b="b"/>
              <a:pathLst>
                <a:path w="4545" h="2865" extrusionOk="0">
                  <a:moveTo>
                    <a:pt x="1211" y="366"/>
                  </a:moveTo>
                  <a:cubicBezTo>
                    <a:pt x="1576" y="366"/>
                    <a:pt x="2016" y="521"/>
                    <a:pt x="2210" y="638"/>
                  </a:cubicBezTo>
                  <a:cubicBezTo>
                    <a:pt x="2471" y="808"/>
                    <a:pt x="2726" y="995"/>
                    <a:pt x="2963" y="1204"/>
                  </a:cubicBezTo>
                  <a:cubicBezTo>
                    <a:pt x="3452" y="1630"/>
                    <a:pt x="3915" y="2082"/>
                    <a:pt x="4357" y="2558"/>
                  </a:cubicBezTo>
                  <a:cubicBezTo>
                    <a:pt x="3847" y="2440"/>
                    <a:pt x="3332" y="2367"/>
                    <a:pt x="2822" y="2265"/>
                  </a:cubicBezTo>
                  <a:cubicBezTo>
                    <a:pt x="2210" y="2145"/>
                    <a:pt x="970" y="1925"/>
                    <a:pt x="720" y="1227"/>
                  </a:cubicBezTo>
                  <a:lnTo>
                    <a:pt x="720" y="1233"/>
                  </a:lnTo>
                  <a:cubicBezTo>
                    <a:pt x="483" y="563"/>
                    <a:pt x="800" y="366"/>
                    <a:pt x="1211" y="366"/>
                  </a:cubicBezTo>
                  <a:close/>
                  <a:moveTo>
                    <a:pt x="1269" y="0"/>
                  </a:moveTo>
                  <a:cubicBezTo>
                    <a:pt x="897" y="0"/>
                    <a:pt x="546" y="145"/>
                    <a:pt x="358" y="536"/>
                  </a:cubicBezTo>
                  <a:cubicBezTo>
                    <a:pt x="1" y="1267"/>
                    <a:pt x="641" y="1834"/>
                    <a:pt x="1203" y="2122"/>
                  </a:cubicBezTo>
                  <a:cubicBezTo>
                    <a:pt x="2165" y="2621"/>
                    <a:pt x="3303" y="2683"/>
                    <a:pt x="4352" y="2864"/>
                  </a:cubicBezTo>
                  <a:cubicBezTo>
                    <a:pt x="4355" y="2865"/>
                    <a:pt x="4358" y="2865"/>
                    <a:pt x="4362" y="2865"/>
                  </a:cubicBezTo>
                  <a:cubicBezTo>
                    <a:pt x="4438" y="2865"/>
                    <a:pt x="4506" y="2805"/>
                    <a:pt x="4511" y="2723"/>
                  </a:cubicBezTo>
                  <a:cubicBezTo>
                    <a:pt x="4516" y="2712"/>
                    <a:pt x="4511" y="2694"/>
                    <a:pt x="4511" y="2683"/>
                  </a:cubicBezTo>
                  <a:cubicBezTo>
                    <a:pt x="4527" y="2683"/>
                    <a:pt x="4545" y="2655"/>
                    <a:pt x="4527" y="2632"/>
                  </a:cubicBezTo>
                  <a:cubicBezTo>
                    <a:pt x="3972" y="1653"/>
                    <a:pt x="3167" y="830"/>
                    <a:pt x="2194" y="259"/>
                  </a:cubicBezTo>
                  <a:cubicBezTo>
                    <a:pt x="1931" y="109"/>
                    <a:pt x="1592" y="0"/>
                    <a:pt x="12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4473800" y="2553725"/>
              <a:ext cx="616600" cy="1451850"/>
            </a:xfrm>
            <a:custGeom>
              <a:avLst/>
              <a:gdLst/>
              <a:ahLst/>
              <a:cxnLst/>
              <a:rect l="l" t="t" r="r" b="b"/>
              <a:pathLst>
                <a:path w="24664" h="58074" extrusionOk="0">
                  <a:moveTo>
                    <a:pt x="8459" y="1"/>
                  </a:moveTo>
                  <a:cubicBezTo>
                    <a:pt x="8459" y="1"/>
                    <a:pt x="5672" y="3638"/>
                    <a:pt x="6454" y="9485"/>
                  </a:cubicBezTo>
                  <a:cubicBezTo>
                    <a:pt x="6522" y="9979"/>
                    <a:pt x="5785" y="31411"/>
                    <a:pt x="5496" y="33106"/>
                  </a:cubicBezTo>
                  <a:cubicBezTo>
                    <a:pt x="5207" y="34795"/>
                    <a:pt x="0" y="57077"/>
                    <a:pt x="0" y="57077"/>
                  </a:cubicBezTo>
                  <a:lnTo>
                    <a:pt x="13412" y="58074"/>
                  </a:lnTo>
                  <a:cubicBezTo>
                    <a:pt x="13412" y="58074"/>
                    <a:pt x="17008" y="35519"/>
                    <a:pt x="17321" y="33950"/>
                  </a:cubicBezTo>
                  <a:cubicBezTo>
                    <a:pt x="17926" y="30912"/>
                    <a:pt x="19157" y="8510"/>
                    <a:pt x="19157" y="8510"/>
                  </a:cubicBezTo>
                  <a:cubicBezTo>
                    <a:pt x="19892" y="7973"/>
                    <a:pt x="21547" y="7388"/>
                    <a:pt x="22068" y="6687"/>
                  </a:cubicBezTo>
                  <a:cubicBezTo>
                    <a:pt x="23802" y="4336"/>
                    <a:pt x="24664" y="772"/>
                    <a:pt x="24664" y="772"/>
                  </a:cubicBezTo>
                  <a:lnTo>
                    <a:pt x="84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4704825" y="2584975"/>
              <a:ext cx="119650" cy="90050"/>
            </a:xfrm>
            <a:custGeom>
              <a:avLst/>
              <a:gdLst/>
              <a:ahLst/>
              <a:cxnLst/>
              <a:rect l="l" t="t" r="r" b="b"/>
              <a:pathLst>
                <a:path w="4786" h="3602" extrusionOk="0">
                  <a:moveTo>
                    <a:pt x="4739" y="0"/>
                  </a:moveTo>
                  <a:cubicBezTo>
                    <a:pt x="4718" y="0"/>
                    <a:pt x="4696" y="10"/>
                    <a:pt x="4691" y="32"/>
                  </a:cubicBezTo>
                  <a:cubicBezTo>
                    <a:pt x="4425" y="950"/>
                    <a:pt x="3865" y="1760"/>
                    <a:pt x="3094" y="2326"/>
                  </a:cubicBezTo>
                  <a:cubicBezTo>
                    <a:pt x="2244" y="2932"/>
                    <a:pt x="1235" y="3277"/>
                    <a:pt x="193" y="3324"/>
                  </a:cubicBezTo>
                  <a:cubicBezTo>
                    <a:pt x="11" y="3324"/>
                    <a:pt x="0" y="3601"/>
                    <a:pt x="193" y="3601"/>
                  </a:cubicBezTo>
                  <a:cubicBezTo>
                    <a:pt x="2317" y="3601"/>
                    <a:pt x="4470" y="2252"/>
                    <a:pt x="4783" y="37"/>
                  </a:cubicBezTo>
                  <a:cubicBezTo>
                    <a:pt x="4785" y="13"/>
                    <a:pt x="4762" y="0"/>
                    <a:pt x="47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4927850" y="2713175"/>
              <a:ext cx="109650" cy="67175"/>
            </a:xfrm>
            <a:custGeom>
              <a:avLst/>
              <a:gdLst/>
              <a:ahLst/>
              <a:cxnLst/>
              <a:rect l="l" t="t" r="r" b="b"/>
              <a:pathLst>
                <a:path w="4386" h="2687" extrusionOk="0">
                  <a:moveTo>
                    <a:pt x="4343" y="1"/>
                  </a:moveTo>
                  <a:cubicBezTo>
                    <a:pt x="4339" y="1"/>
                    <a:pt x="4335" y="1"/>
                    <a:pt x="4332" y="3"/>
                  </a:cubicBezTo>
                  <a:cubicBezTo>
                    <a:pt x="3561" y="314"/>
                    <a:pt x="2824" y="704"/>
                    <a:pt x="2133" y="1164"/>
                  </a:cubicBezTo>
                  <a:cubicBezTo>
                    <a:pt x="1403" y="1622"/>
                    <a:pt x="728" y="2150"/>
                    <a:pt x="20" y="2637"/>
                  </a:cubicBezTo>
                  <a:cubicBezTo>
                    <a:pt x="0" y="2656"/>
                    <a:pt x="13" y="2687"/>
                    <a:pt x="35" y="2687"/>
                  </a:cubicBezTo>
                  <a:cubicBezTo>
                    <a:pt x="39" y="2687"/>
                    <a:pt x="44" y="2686"/>
                    <a:pt x="48" y="2683"/>
                  </a:cubicBezTo>
                  <a:cubicBezTo>
                    <a:pt x="791" y="2257"/>
                    <a:pt x="1560" y="1889"/>
                    <a:pt x="2292" y="1447"/>
                  </a:cubicBezTo>
                  <a:cubicBezTo>
                    <a:pt x="3022" y="1044"/>
                    <a:pt x="3720" y="581"/>
                    <a:pt x="4371" y="59"/>
                  </a:cubicBezTo>
                  <a:cubicBezTo>
                    <a:pt x="4385" y="39"/>
                    <a:pt x="4370" y="1"/>
                    <a:pt x="43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4973950" y="2601700"/>
              <a:ext cx="71050" cy="148550"/>
            </a:xfrm>
            <a:custGeom>
              <a:avLst/>
              <a:gdLst/>
              <a:ahLst/>
              <a:cxnLst/>
              <a:rect l="l" t="t" r="r" b="b"/>
              <a:pathLst>
                <a:path w="2842" h="5942" extrusionOk="0">
                  <a:moveTo>
                    <a:pt x="2812" y="0"/>
                  </a:moveTo>
                  <a:cubicBezTo>
                    <a:pt x="2802" y="0"/>
                    <a:pt x="2792" y="6"/>
                    <a:pt x="2788" y="19"/>
                  </a:cubicBezTo>
                  <a:cubicBezTo>
                    <a:pt x="2674" y="506"/>
                    <a:pt x="2532" y="989"/>
                    <a:pt x="2407" y="1476"/>
                  </a:cubicBezTo>
                  <a:cubicBezTo>
                    <a:pt x="2278" y="1957"/>
                    <a:pt x="2187" y="2394"/>
                    <a:pt x="2051" y="2841"/>
                  </a:cubicBezTo>
                  <a:cubicBezTo>
                    <a:pt x="1931" y="3277"/>
                    <a:pt x="1688" y="3668"/>
                    <a:pt x="1348" y="3968"/>
                  </a:cubicBezTo>
                  <a:cubicBezTo>
                    <a:pt x="1162" y="4127"/>
                    <a:pt x="958" y="4263"/>
                    <a:pt x="759" y="4410"/>
                  </a:cubicBezTo>
                  <a:lnTo>
                    <a:pt x="425" y="4643"/>
                  </a:lnTo>
                  <a:cubicBezTo>
                    <a:pt x="442" y="4575"/>
                    <a:pt x="459" y="4512"/>
                    <a:pt x="470" y="4444"/>
                  </a:cubicBezTo>
                  <a:cubicBezTo>
                    <a:pt x="510" y="4263"/>
                    <a:pt x="550" y="4076"/>
                    <a:pt x="589" y="3889"/>
                  </a:cubicBezTo>
                  <a:cubicBezTo>
                    <a:pt x="680" y="3481"/>
                    <a:pt x="765" y="3068"/>
                    <a:pt x="850" y="2655"/>
                  </a:cubicBezTo>
                  <a:cubicBezTo>
                    <a:pt x="1008" y="1844"/>
                    <a:pt x="1162" y="1023"/>
                    <a:pt x="1371" y="223"/>
                  </a:cubicBezTo>
                  <a:cubicBezTo>
                    <a:pt x="1371" y="207"/>
                    <a:pt x="1360" y="195"/>
                    <a:pt x="1343" y="195"/>
                  </a:cubicBezTo>
                  <a:cubicBezTo>
                    <a:pt x="1340" y="193"/>
                    <a:pt x="1337" y="193"/>
                    <a:pt x="1335" y="193"/>
                  </a:cubicBezTo>
                  <a:cubicBezTo>
                    <a:pt x="1329" y="193"/>
                    <a:pt x="1324" y="198"/>
                    <a:pt x="1319" y="207"/>
                  </a:cubicBezTo>
                  <a:cubicBezTo>
                    <a:pt x="1076" y="1000"/>
                    <a:pt x="822" y="1782"/>
                    <a:pt x="606" y="2587"/>
                  </a:cubicBezTo>
                  <a:cubicBezTo>
                    <a:pt x="498" y="2977"/>
                    <a:pt x="102" y="4920"/>
                    <a:pt x="79" y="5056"/>
                  </a:cubicBezTo>
                  <a:cubicBezTo>
                    <a:pt x="56" y="5192"/>
                    <a:pt x="40" y="5351"/>
                    <a:pt x="28" y="5482"/>
                  </a:cubicBezTo>
                  <a:cubicBezTo>
                    <a:pt x="6" y="5629"/>
                    <a:pt x="0" y="5775"/>
                    <a:pt x="6" y="5924"/>
                  </a:cubicBezTo>
                  <a:cubicBezTo>
                    <a:pt x="14" y="5936"/>
                    <a:pt x="29" y="5942"/>
                    <a:pt x="45" y="5942"/>
                  </a:cubicBezTo>
                  <a:cubicBezTo>
                    <a:pt x="51" y="5942"/>
                    <a:pt x="56" y="5941"/>
                    <a:pt x="62" y="5940"/>
                  </a:cubicBezTo>
                  <a:cubicBezTo>
                    <a:pt x="68" y="5934"/>
                    <a:pt x="74" y="5929"/>
                    <a:pt x="79" y="5924"/>
                  </a:cubicBezTo>
                  <a:cubicBezTo>
                    <a:pt x="142" y="5788"/>
                    <a:pt x="192" y="5646"/>
                    <a:pt x="221" y="5503"/>
                  </a:cubicBezTo>
                  <a:cubicBezTo>
                    <a:pt x="266" y="5362"/>
                    <a:pt x="300" y="5226"/>
                    <a:pt x="334" y="5085"/>
                  </a:cubicBezTo>
                  <a:cubicBezTo>
                    <a:pt x="334" y="5034"/>
                    <a:pt x="351" y="4983"/>
                    <a:pt x="362" y="4932"/>
                  </a:cubicBezTo>
                  <a:cubicBezTo>
                    <a:pt x="561" y="4818"/>
                    <a:pt x="748" y="4677"/>
                    <a:pt x="935" y="4552"/>
                  </a:cubicBezTo>
                  <a:cubicBezTo>
                    <a:pt x="1122" y="4428"/>
                    <a:pt x="1337" y="4292"/>
                    <a:pt x="1530" y="4144"/>
                  </a:cubicBezTo>
                  <a:cubicBezTo>
                    <a:pt x="1881" y="3872"/>
                    <a:pt x="2142" y="3505"/>
                    <a:pt x="2284" y="3079"/>
                  </a:cubicBezTo>
                  <a:cubicBezTo>
                    <a:pt x="2420" y="2626"/>
                    <a:pt x="2522" y="2156"/>
                    <a:pt x="2577" y="1685"/>
                  </a:cubicBezTo>
                  <a:cubicBezTo>
                    <a:pt x="2663" y="1130"/>
                    <a:pt x="2736" y="574"/>
                    <a:pt x="2838" y="25"/>
                  </a:cubicBezTo>
                  <a:cubicBezTo>
                    <a:pt x="2842" y="12"/>
                    <a:pt x="2827" y="0"/>
                    <a:pt x="28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4509225" y="3919725"/>
              <a:ext cx="292500" cy="26675"/>
            </a:xfrm>
            <a:custGeom>
              <a:avLst/>
              <a:gdLst/>
              <a:ahLst/>
              <a:cxnLst/>
              <a:rect l="l" t="t" r="r" b="b"/>
              <a:pathLst>
                <a:path w="11700" h="1067" extrusionOk="0">
                  <a:moveTo>
                    <a:pt x="40" y="0"/>
                  </a:moveTo>
                  <a:cubicBezTo>
                    <a:pt x="6" y="0"/>
                    <a:pt x="0" y="34"/>
                    <a:pt x="40" y="41"/>
                  </a:cubicBezTo>
                  <a:cubicBezTo>
                    <a:pt x="798" y="102"/>
                    <a:pt x="1569" y="238"/>
                    <a:pt x="2333" y="335"/>
                  </a:cubicBezTo>
                  <a:cubicBezTo>
                    <a:pt x="3094" y="431"/>
                    <a:pt x="3836" y="510"/>
                    <a:pt x="4589" y="585"/>
                  </a:cubicBezTo>
                  <a:cubicBezTo>
                    <a:pt x="6107" y="732"/>
                    <a:pt x="7631" y="850"/>
                    <a:pt x="9150" y="930"/>
                  </a:cubicBezTo>
                  <a:cubicBezTo>
                    <a:pt x="9569" y="952"/>
                    <a:pt x="9989" y="981"/>
                    <a:pt x="10408" y="1004"/>
                  </a:cubicBezTo>
                  <a:lnTo>
                    <a:pt x="11077" y="1032"/>
                  </a:lnTo>
                  <a:cubicBezTo>
                    <a:pt x="11268" y="1032"/>
                    <a:pt x="11448" y="1067"/>
                    <a:pt x="11633" y="1067"/>
                  </a:cubicBezTo>
                  <a:cubicBezTo>
                    <a:pt x="11645" y="1067"/>
                    <a:pt x="11658" y="1067"/>
                    <a:pt x="11671" y="1066"/>
                  </a:cubicBezTo>
                  <a:cubicBezTo>
                    <a:pt x="11689" y="1066"/>
                    <a:pt x="11700" y="1054"/>
                    <a:pt x="11700" y="1038"/>
                  </a:cubicBezTo>
                  <a:cubicBezTo>
                    <a:pt x="11700" y="1027"/>
                    <a:pt x="11694" y="1015"/>
                    <a:pt x="11676" y="1009"/>
                  </a:cubicBezTo>
                  <a:cubicBezTo>
                    <a:pt x="11342" y="936"/>
                    <a:pt x="10968" y="918"/>
                    <a:pt x="10623" y="879"/>
                  </a:cubicBezTo>
                  <a:cubicBezTo>
                    <a:pt x="10238" y="828"/>
                    <a:pt x="9841" y="789"/>
                    <a:pt x="9456" y="743"/>
                  </a:cubicBezTo>
                  <a:cubicBezTo>
                    <a:pt x="8703" y="646"/>
                    <a:pt x="7949" y="567"/>
                    <a:pt x="7201" y="488"/>
                  </a:cubicBezTo>
                  <a:cubicBezTo>
                    <a:pt x="5683" y="329"/>
                    <a:pt x="4158" y="211"/>
                    <a:pt x="2639" y="125"/>
                  </a:cubicBezTo>
                  <a:lnTo>
                    <a:pt x="1382" y="57"/>
                  </a:lnTo>
                  <a:cubicBezTo>
                    <a:pt x="934" y="41"/>
                    <a:pt x="487" y="41"/>
                    <a:pt x="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4533550" y="2572125"/>
              <a:ext cx="169325" cy="1328075"/>
            </a:xfrm>
            <a:custGeom>
              <a:avLst/>
              <a:gdLst/>
              <a:ahLst/>
              <a:cxnLst/>
              <a:rect l="l" t="t" r="r" b="b"/>
              <a:pathLst>
                <a:path w="6773" h="53123" extrusionOk="0">
                  <a:moveTo>
                    <a:pt x="6683" y="0"/>
                  </a:moveTo>
                  <a:cubicBezTo>
                    <a:pt x="6654" y="0"/>
                    <a:pt x="6625" y="18"/>
                    <a:pt x="6613" y="47"/>
                  </a:cubicBezTo>
                  <a:cubicBezTo>
                    <a:pt x="5854" y="1430"/>
                    <a:pt x="5379" y="2942"/>
                    <a:pt x="5202" y="4505"/>
                  </a:cubicBezTo>
                  <a:cubicBezTo>
                    <a:pt x="5039" y="6210"/>
                    <a:pt x="5474" y="7871"/>
                    <a:pt x="5559" y="9554"/>
                  </a:cubicBezTo>
                  <a:cubicBezTo>
                    <a:pt x="5644" y="11299"/>
                    <a:pt x="5525" y="13056"/>
                    <a:pt x="5447" y="14800"/>
                  </a:cubicBezTo>
                  <a:cubicBezTo>
                    <a:pt x="5366" y="16596"/>
                    <a:pt x="5287" y="18393"/>
                    <a:pt x="5214" y="20189"/>
                  </a:cubicBezTo>
                  <a:lnTo>
                    <a:pt x="4982" y="25537"/>
                  </a:lnTo>
                  <a:cubicBezTo>
                    <a:pt x="4903" y="27321"/>
                    <a:pt x="4862" y="29106"/>
                    <a:pt x="4720" y="30869"/>
                  </a:cubicBezTo>
                  <a:cubicBezTo>
                    <a:pt x="4534" y="32608"/>
                    <a:pt x="4216" y="34330"/>
                    <a:pt x="3774" y="36018"/>
                  </a:cubicBezTo>
                  <a:lnTo>
                    <a:pt x="2591" y="41292"/>
                  </a:lnTo>
                  <a:cubicBezTo>
                    <a:pt x="1792" y="44788"/>
                    <a:pt x="976" y="48284"/>
                    <a:pt x="267" y="51803"/>
                  </a:cubicBezTo>
                  <a:cubicBezTo>
                    <a:pt x="183" y="52233"/>
                    <a:pt x="92" y="52670"/>
                    <a:pt x="1" y="53101"/>
                  </a:cubicBezTo>
                  <a:cubicBezTo>
                    <a:pt x="1" y="53117"/>
                    <a:pt x="13" y="53122"/>
                    <a:pt x="24" y="53122"/>
                  </a:cubicBezTo>
                  <a:cubicBezTo>
                    <a:pt x="35" y="53122"/>
                    <a:pt x="47" y="53117"/>
                    <a:pt x="47" y="53101"/>
                  </a:cubicBezTo>
                  <a:cubicBezTo>
                    <a:pt x="942" y="49644"/>
                    <a:pt x="1758" y="46171"/>
                    <a:pt x="2557" y="42704"/>
                  </a:cubicBezTo>
                  <a:cubicBezTo>
                    <a:pt x="2953" y="40959"/>
                    <a:pt x="3355" y="39219"/>
                    <a:pt x="3763" y="37485"/>
                  </a:cubicBezTo>
                  <a:cubicBezTo>
                    <a:pt x="4155" y="35792"/>
                    <a:pt x="4608" y="34098"/>
                    <a:pt x="4862" y="32381"/>
                  </a:cubicBezTo>
                  <a:cubicBezTo>
                    <a:pt x="5073" y="30670"/>
                    <a:pt x="5185" y="28953"/>
                    <a:pt x="5214" y="27231"/>
                  </a:cubicBezTo>
                  <a:lnTo>
                    <a:pt x="5447" y="21882"/>
                  </a:lnTo>
                  <a:cubicBezTo>
                    <a:pt x="5525" y="20087"/>
                    <a:pt x="5604" y="18285"/>
                    <a:pt x="5685" y="16489"/>
                  </a:cubicBezTo>
                  <a:cubicBezTo>
                    <a:pt x="5758" y="14732"/>
                    <a:pt x="5865" y="12970"/>
                    <a:pt x="5876" y="11208"/>
                  </a:cubicBezTo>
                  <a:cubicBezTo>
                    <a:pt x="5894" y="10347"/>
                    <a:pt x="5860" y="9486"/>
                    <a:pt x="5774" y="8631"/>
                  </a:cubicBezTo>
                  <a:cubicBezTo>
                    <a:pt x="5690" y="7774"/>
                    <a:pt x="5520" y="6931"/>
                    <a:pt x="5457" y="6075"/>
                  </a:cubicBezTo>
                  <a:cubicBezTo>
                    <a:pt x="5366" y="4437"/>
                    <a:pt x="5633" y="2800"/>
                    <a:pt x="6239" y="1276"/>
                  </a:cubicBezTo>
                  <a:cubicBezTo>
                    <a:pt x="6392" y="880"/>
                    <a:pt x="6562" y="489"/>
                    <a:pt x="6749" y="109"/>
                  </a:cubicBezTo>
                  <a:cubicBezTo>
                    <a:pt x="6772" y="70"/>
                    <a:pt x="6749" y="24"/>
                    <a:pt x="6715" y="7"/>
                  </a:cubicBezTo>
                  <a:cubicBezTo>
                    <a:pt x="6705" y="3"/>
                    <a:pt x="6694" y="0"/>
                    <a:pt x="66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4924350" y="2051175"/>
              <a:ext cx="755025" cy="280025"/>
            </a:xfrm>
            <a:custGeom>
              <a:avLst/>
              <a:gdLst/>
              <a:ahLst/>
              <a:cxnLst/>
              <a:rect l="l" t="t" r="r" b="b"/>
              <a:pathLst>
                <a:path w="30201" h="11201" extrusionOk="0">
                  <a:moveTo>
                    <a:pt x="26616" y="1"/>
                  </a:moveTo>
                  <a:cubicBezTo>
                    <a:pt x="26583" y="1"/>
                    <a:pt x="26552" y="6"/>
                    <a:pt x="26522" y="18"/>
                  </a:cubicBezTo>
                  <a:cubicBezTo>
                    <a:pt x="24267" y="880"/>
                    <a:pt x="17423" y="3718"/>
                    <a:pt x="16584" y="3796"/>
                  </a:cubicBezTo>
                  <a:cubicBezTo>
                    <a:pt x="16559" y="3799"/>
                    <a:pt x="16527" y="3800"/>
                    <a:pt x="16490" y="3800"/>
                  </a:cubicBezTo>
                  <a:cubicBezTo>
                    <a:pt x="15332" y="3800"/>
                    <a:pt x="8855" y="2677"/>
                    <a:pt x="5418" y="1673"/>
                  </a:cubicBezTo>
                  <a:cubicBezTo>
                    <a:pt x="4114" y="1290"/>
                    <a:pt x="3097" y="1131"/>
                    <a:pt x="2328" y="1131"/>
                  </a:cubicBezTo>
                  <a:cubicBezTo>
                    <a:pt x="297" y="1131"/>
                    <a:pt x="0" y="2240"/>
                    <a:pt x="732" y="3259"/>
                  </a:cubicBezTo>
                  <a:cubicBezTo>
                    <a:pt x="2687" y="5983"/>
                    <a:pt x="12995" y="11201"/>
                    <a:pt x="16320" y="11201"/>
                  </a:cubicBezTo>
                  <a:cubicBezTo>
                    <a:pt x="16376" y="11201"/>
                    <a:pt x="16430" y="11199"/>
                    <a:pt x="16482" y="11196"/>
                  </a:cubicBezTo>
                  <a:cubicBezTo>
                    <a:pt x="21163" y="10924"/>
                    <a:pt x="27196" y="8176"/>
                    <a:pt x="29309" y="6987"/>
                  </a:cubicBezTo>
                  <a:cubicBezTo>
                    <a:pt x="30201" y="6481"/>
                    <a:pt x="27730" y="1"/>
                    <a:pt x="26616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5557500" y="2041200"/>
              <a:ext cx="185300" cy="143675"/>
            </a:xfrm>
            <a:custGeom>
              <a:avLst/>
              <a:gdLst/>
              <a:ahLst/>
              <a:cxnLst/>
              <a:rect l="l" t="t" r="r" b="b"/>
              <a:pathLst>
                <a:path w="7412" h="5747" extrusionOk="0">
                  <a:moveTo>
                    <a:pt x="3397" y="1"/>
                  </a:moveTo>
                  <a:cubicBezTo>
                    <a:pt x="2966" y="1"/>
                    <a:pt x="2540" y="14"/>
                    <a:pt x="2131" y="14"/>
                  </a:cubicBezTo>
                  <a:lnTo>
                    <a:pt x="0" y="2979"/>
                  </a:lnTo>
                  <a:cubicBezTo>
                    <a:pt x="0" y="2979"/>
                    <a:pt x="4138" y="2540"/>
                    <a:pt x="4668" y="2540"/>
                  </a:cubicBezTo>
                  <a:cubicBezTo>
                    <a:pt x="4690" y="2540"/>
                    <a:pt x="4706" y="2540"/>
                    <a:pt x="4715" y="2542"/>
                  </a:cubicBezTo>
                  <a:cubicBezTo>
                    <a:pt x="4947" y="2581"/>
                    <a:pt x="4867" y="2921"/>
                    <a:pt x="4840" y="3176"/>
                  </a:cubicBezTo>
                  <a:cubicBezTo>
                    <a:pt x="4817" y="3431"/>
                    <a:pt x="3378" y="5301"/>
                    <a:pt x="4545" y="5703"/>
                  </a:cubicBezTo>
                  <a:cubicBezTo>
                    <a:pt x="4629" y="5733"/>
                    <a:pt x="4715" y="5747"/>
                    <a:pt x="4801" y="5747"/>
                  </a:cubicBezTo>
                  <a:cubicBezTo>
                    <a:pt x="5907" y="5747"/>
                    <a:pt x="7116" y="3484"/>
                    <a:pt x="7259" y="3074"/>
                  </a:cubicBezTo>
                  <a:cubicBezTo>
                    <a:pt x="7411" y="2632"/>
                    <a:pt x="6975" y="757"/>
                    <a:pt x="5819" y="332"/>
                  </a:cubicBezTo>
                  <a:cubicBezTo>
                    <a:pt x="5057" y="50"/>
                    <a:pt x="4219" y="1"/>
                    <a:pt x="3397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5585675" y="2045950"/>
              <a:ext cx="184875" cy="143175"/>
            </a:xfrm>
            <a:custGeom>
              <a:avLst/>
              <a:gdLst/>
              <a:ahLst/>
              <a:cxnLst/>
              <a:rect l="l" t="t" r="r" b="b"/>
              <a:pathLst>
                <a:path w="7395" h="5727" extrusionOk="0">
                  <a:moveTo>
                    <a:pt x="2320" y="0"/>
                  </a:moveTo>
                  <a:cubicBezTo>
                    <a:pt x="1701" y="0"/>
                    <a:pt x="1213" y="13"/>
                    <a:pt x="1065" y="13"/>
                  </a:cubicBezTo>
                  <a:cubicBezTo>
                    <a:pt x="1040" y="13"/>
                    <a:pt x="1024" y="13"/>
                    <a:pt x="1020" y="12"/>
                  </a:cubicBezTo>
                  <a:lnTo>
                    <a:pt x="1" y="2952"/>
                  </a:lnTo>
                  <a:cubicBezTo>
                    <a:pt x="1" y="2952"/>
                    <a:pt x="4122" y="2514"/>
                    <a:pt x="4665" y="2514"/>
                  </a:cubicBezTo>
                  <a:cubicBezTo>
                    <a:pt x="4689" y="2514"/>
                    <a:pt x="4705" y="2515"/>
                    <a:pt x="4715" y="2517"/>
                  </a:cubicBezTo>
                  <a:cubicBezTo>
                    <a:pt x="4942" y="2561"/>
                    <a:pt x="4879" y="2896"/>
                    <a:pt x="4840" y="3156"/>
                  </a:cubicBezTo>
                  <a:cubicBezTo>
                    <a:pt x="4794" y="3411"/>
                    <a:pt x="3355" y="5281"/>
                    <a:pt x="4522" y="5683"/>
                  </a:cubicBezTo>
                  <a:cubicBezTo>
                    <a:pt x="4607" y="5713"/>
                    <a:pt x="4692" y="5727"/>
                    <a:pt x="4779" y="5727"/>
                  </a:cubicBezTo>
                  <a:cubicBezTo>
                    <a:pt x="5889" y="5727"/>
                    <a:pt x="7095" y="3458"/>
                    <a:pt x="7236" y="3048"/>
                  </a:cubicBezTo>
                  <a:cubicBezTo>
                    <a:pt x="7395" y="2612"/>
                    <a:pt x="6958" y="731"/>
                    <a:pt x="5797" y="307"/>
                  </a:cubicBezTo>
                  <a:cubicBezTo>
                    <a:pt x="5088" y="46"/>
                    <a:pt x="3475" y="0"/>
                    <a:pt x="2320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5640775" y="2107150"/>
              <a:ext cx="69300" cy="74425"/>
            </a:xfrm>
            <a:custGeom>
              <a:avLst/>
              <a:gdLst/>
              <a:ahLst/>
              <a:cxnLst/>
              <a:rect l="l" t="t" r="r" b="b"/>
              <a:pathLst>
                <a:path w="2772" h="2977" extrusionOk="0">
                  <a:moveTo>
                    <a:pt x="2341" y="1"/>
                  </a:moveTo>
                  <a:cubicBezTo>
                    <a:pt x="2097" y="6"/>
                    <a:pt x="1854" y="28"/>
                    <a:pt x="1611" y="69"/>
                  </a:cubicBezTo>
                  <a:lnTo>
                    <a:pt x="829" y="176"/>
                  </a:lnTo>
                  <a:cubicBezTo>
                    <a:pt x="557" y="205"/>
                    <a:pt x="285" y="249"/>
                    <a:pt x="24" y="317"/>
                  </a:cubicBezTo>
                  <a:cubicBezTo>
                    <a:pt x="13" y="317"/>
                    <a:pt x="1" y="323"/>
                    <a:pt x="1" y="334"/>
                  </a:cubicBezTo>
                  <a:cubicBezTo>
                    <a:pt x="1" y="346"/>
                    <a:pt x="13" y="351"/>
                    <a:pt x="24" y="351"/>
                  </a:cubicBezTo>
                  <a:cubicBezTo>
                    <a:pt x="251" y="346"/>
                    <a:pt x="477" y="323"/>
                    <a:pt x="704" y="289"/>
                  </a:cubicBezTo>
                  <a:lnTo>
                    <a:pt x="1480" y="215"/>
                  </a:lnTo>
                  <a:cubicBezTo>
                    <a:pt x="1718" y="198"/>
                    <a:pt x="1956" y="164"/>
                    <a:pt x="2199" y="147"/>
                  </a:cubicBezTo>
                  <a:cubicBezTo>
                    <a:pt x="2256" y="133"/>
                    <a:pt x="2313" y="126"/>
                    <a:pt x="2369" y="126"/>
                  </a:cubicBezTo>
                  <a:cubicBezTo>
                    <a:pt x="2426" y="126"/>
                    <a:pt x="2483" y="133"/>
                    <a:pt x="2539" y="147"/>
                  </a:cubicBezTo>
                  <a:cubicBezTo>
                    <a:pt x="2618" y="198"/>
                    <a:pt x="2590" y="442"/>
                    <a:pt x="2584" y="510"/>
                  </a:cubicBezTo>
                  <a:cubicBezTo>
                    <a:pt x="2563" y="736"/>
                    <a:pt x="2471" y="952"/>
                    <a:pt x="2330" y="1128"/>
                  </a:cubicBezTo>
                  <a:cubicBezTo>
                    <a:pt x="2194" y="1309"/>
                    <a:pt x="2080" y="1513"/>
                    <a:pt x="1985" y="1717"/>
                  </a:cubicBezTo>
                  <a:cubicBezTo>
                    <a:pt x="1894" y="1915"/>
                    <a:pt x="1836" y="2130"/>
                    <a:pt x="1820" y="2346"/>
                  </a:cubicBezTo>
                  <a:cubicBezTo>
                    <a:pt x="1831" y="2550"/>
                    <a:pt x="1870" y="2747"/>
                    <a:pt x="1928" y="2940"/>
                  </a:cubicBezTo>
                  <a:cubicBezTo>
                    <a:pt x="1930" y="2967"/>
                    <a:pt x="1946" y="2977"/>
                    <a:pt x="1959" y="2977"/>
                  </a:cubicBezTo>
                  <a:cubicBezTo>
                    <a:pt x="1971" y="2977"/>
                    <a:pt x="1981" y="2969"/>
                    <a:pt x="1978" y="2958"/>
                  </a:cubicBezTo>
                  <a:cubicBezTo>
                    <a:pt x="1922" y="2702"/>
                    <a:pt x="1938" y="2441"/>
                    <a:pt x="2024" y="2198"/>
                  </a:cubicBezTo>
                  <a:cubicBezTo>
                    <a:pt x="2080" y="1938"/>
                    <a:pt x="2182" y="1693"/>
                    <a:pt x="2318" y="1468"/>
                  </a:cubicBezTo>
                  <a:cubicBezTo>
                    <a:pt x="2454" y="1280"/>
                    <a:pt x="2579" y="1082"/>
                    <a:pt x="2681" y="872"/>
                  </a:cubicBezTo>
                  <a:cubicBezTo>
                    <a:pt x="2754" y="657"/>
                    <a:pt x="2772" y="425"/>
                    <a:pt x="2732" y="198"/>
                  </a:cubicBezTo>
                  <a:cubicBezTo>
                    <a:pt x="2699" y="6"/>
                    <a:pt x="2511" y="1"/>
                    <a:pt x="23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5492050" y="2013350"/>
              <a:ext cx="375675" cy="247925"/>
            </a:xfrm>
            <a:custGeom>
              <a:avLst/>
              <a:gdLst/>
              <a:ahLst/>
              <a:cxnLst/>
              <a:rect l="l" t="t" r="r" b="b"/>
              <a:pathLst>
                <a:path w="15027" h="9917" extrusionOk="0">
                  <a:moveTo>
                    <a:pt x="13245" y="0"/>
                  </a:moveTo>
                  <a:cubicBezTo>
                    <a:pt x="11161" y="0"/>
                    <a:pt x="6568" y="339"/>
                    <a:pt x="5134" y="913"/>
                  </a:cubicBezTo>
                  <a:cubicBezTo>
                    <a:pt x="4255" y="1264"/>
                    <a:pt x="1" y="3089"/>
                    <a:pt x="1" y="3089"/>
                  </a:cubicBezTo>
                  <a:lnTo>
                    <a:pt x="2108" y="9916"/>
                  </a:lnTo>
                  <a:cubicBezTo>
                    <a:pt x="2108" y="9916"/>
                    <a:pt x="5452" y="9668"/>
                    <a:pt x="6511" y="9644"/>
                  </a:cubicBezTo>
                  <a:cubicBezTo>
                    <a:pt x="7843" y="9582"/>
                    <a:pt x="9134" y="9145"/>
                    <a:pt x="10228" y="8376"/>
                  </a:cubicBezTo>
                  <a:cubicBezTo>
                    <a:pt x="11292" y="7576"/>
                    <a:pt x="12591" y="5962"/>
                    <a:pt x="11530" y="5798"/>
                  </a:cubicBezTo>
                  <a:cubicBezTo>
                    <a:pt x="11466" y="5787"/>
                    <a:pt x="11401" y="5783"/>
                    <a:pt x="11336" y="5783"/>
                  </a:cubicBezTo>
                  <a:cubicBezTo>
                    <a:pt x="10443" y="5783"/>
                    <a:pt x="9433" y="6675"/>
                    <a:pt x="8501" y="6675"/>
                  </a:cubicBezTo>
                  <a:cubicBezTo>
                    <a:pt x="8373" y="6675"/>
                    <a:pt x="8245" y="6658"/>
                    <a:pt x="8120" y="6619"/>
                  </a:cubicBezTo>
                  <a:cubicBezTo>
                    <a:pt x="7027" y="6279"/>
                    <a:pt x="6828" y="4857"/>
                    <a:pt x="7009" y="4194"/>
                  </a:cubicBezTo>
                  <a:cubicBezTo>
                    <a:pt x="7197" y="3536"/>
                    <a:pt x="7961" y="2495"/>
                    <a:pt x="10306" y="2313"/>
                  </a:cubicBezTo>
                  <a:cubicBezTo>
                    <a:pt x="14749" y="1967"/>
                    <a:pt x="15026" y="244"/>
                    <a:pt x="14205" y="53"/>
                  </a:cubicBezTo>
                  <a:cubicBezTo>
                    <a:pt x="14054" y="17"/>
                    <a:pt x="13713" y="0"/>
                    <a:pt x="1324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5664175" y="2071725"/>
              <a:ext cx="88275" cy="110750"/>
            </a:xfrm>
            <a:custGeom>
              <a:avLst/>
              <a:gdLst/>
              <a:ahLst/>
              <a:cxnLst/>
              <a:rect l="l" t="t" r="r" b="b"/>
              <a:pathLst>
                <a:path w="3531" h="4430" extrusionOk="0">
                  <a:moveTo>
                    <a:pt x="3502" y="1"/>
                  </a:moveTo>
                  <a:cubicBezTo>
                    <a:pt x="2924" y="46"/>
                    <a:pt x="1151" y="148"/>
                    <a:pt x="362" y="1411"/>
                  </a:cubicBezTo>
                  <a:cubicBezTo>
                    <a:pt x="79" y="1910"/>
                    <a:pt x="0" y="2493"/>
                    <a:pt x="136" y="3049"/>
                  </a:cubicBezTo>
                  <a:cubicBezTo>
                    <a:pt x="226" y="3559"/>
                    <a:pt x="430" y="4103"/>
                    <a:pt x="940" y="4323"/>
                  </a:cubicBezTo>
                  <a:cubicBezTo>
                    <a:pt x="1109" y="4399"/>
                    <a:pt x="1286" y="4429"/>
                    <a:pt x="1467" y="4429"/>
                  </a:cubicBezTo>
                  <a:cubicBezTo>
                    <a:pt x="1952" y="4429"/>
                    <a:pt x="2461" y="4207"/>
                    <a:pt x="2895" y="4028"/>
                  </a:cubicBezTo>
                  <a:cubicBezTo>
                    <a:pt x="2899" y="4013"/>
                    <a:pt x="2886" y="3995"/>
                    <a:pt x="2871" y="3995"/>
                  </a:cubicBezTo>
                  <a:cubicBezTo>
                    <a:pt x="2864" y="3995"/>
                    <a:pt x="2857" y="3998"/>
                    <a:pt x="2850" y="4007"/>
                  </a:cubicBezTo>
                  <a:cubicBezTo>
                    <a:pt x="2449" y="4137"/>
                    <a:pt x="1997" y="4315"/>
                    <a:pt x="1562" y="4315"/>
                  </a:cubicBezTo>
                  <a:cubicBezTo>
                    <a:pt x="1432" y="4315"/>
                    <a:pt x="1303" y="4299"/>
                    <a:pt x="1178" y="4261"/>
                  </a:cubicBezTo>
                  <a:cubicBezTo>
                    <a:pt x="628" y="4091"/>
                    <a:pt x="380" y="3604"/>
                    <a:pt x="283" y="3071"/>
                  </a:cubicBezTo>
                  <a:cubicBezTo>
                    <a:pt x="158" y="2527"/>
                    <a:pt x="244" y="1955"/>
                    <a:pt x="521" y="1473"/>
                  </a:cubicBezTo>
                  <a:cubicBezTo>
                    <a:pt x="811" y="1044"/>
                    <a:pt x="1212" y="715"/>
                    <a:pt x="1688" y="511"/>
                  </a:cubicBezTo>
                  <a:cubicBezTo>
                    <a:pt x="2266" y="267"/>
                    <a:pt x="2878" y="108"/>
                    <a:pt x="3502" y="40"/>
                  </a:cubicBezTo>
                  <a:cubicBezTo>
                    <a:pt x="3530" y="40"/>
                    <a:pt x="3518" y="1"/>
                    <a:pt x="35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9"/>
            <p:cNvSpPr/>
            <p:nvPr/>
          </p:nvSpPr>
          <p:spPr>
            <a:xfrm>
              <a:off x="4901550" y="2055850"/>
              <a:ext cx="696625" cy="281800"/>
            </a:xfrm>
            <a:custGeom>
              <a:avLst/>
              <a:gdLst/>
              <a:ahLst/>
              <a:cxnLst/>
              <a:rect l="l" t="t" r="r" b="b"/>
              <a:pathLst>
                <a:path w="27865" h="11272" extrusionOk="0">
                  <a:moveTo>
                    <a:pt x="25519" y="1"/>
                  </a:moveTo>
                  <a:cubicBezTo>
                    <a:pt x="25519" y="1"/>
                    <a:pt x="18602" y="3128"/>
                    <a:pt x="17598" y="3338"/>
                  </a:cubicBezTo>
                  <a:cubicBezTo>
                    <a:pt x="17548" y="3348"/>
                    <a:pt x="17477" y="3353"/>
                    <a:pt x="17386" y="3353"/>
                  </a:cubicBezTo>
                  <a:cubicBezTo>
                    <a:pt x="15666" y="3353"/>
                    <a:pt x="6974" y="1536"/>
                    <a:pt x="3956" y="777"/>
                  </a:cubicBezTo>
                  <a:cubicBezTo>
                    <a:pt x="3498" y="662"/>
                    <a:pt x="3080" y="609"/>
                    <a:pt x="2711" y="609"/>
                  </a:cubicBezTo>
                  <a:cubicBezTo>
                    <a:pt x="349" y="609"/>
                    <a:pt x="1" y="2819"/>
                    <a:pt x="3927" y="5377"/>
                  </a:cubicBezTo>
                  <a:cubicBezTo>
                    <a:pt x="8472" y="8335"/>
                    <a:pt x="14238" y="11111"/>
                    <a:pt x="16908" y="11265"/>
                  </a:cubicBezTo>
                  <a:cubicBezTo>
                    <a:pt x="16975" y="11269"/>
                    <a:pt x="17047" y="11271"/>
                    <a:pt x="17123" y="11271"/>
                  </a:cubicBezTo>
                  <a:cubicBezTo>
                    <a:pt x="19925" y="11271"/>
                    <a:pt x="27865" y="8499"/>
                    <a:pt x="27865" y="8499"/>
                  </a:cubicBezTo>
                  <a:cubicBezTo>
                    <a:pt x="27848" y="8313"/>
                    <a:pt x="25519" y="1"/>
                    <a:pt x="25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9"/>
            <p:cNvSpPr/>
            <p:nvPr/>
          </p:nvSpPr>
          <p:spPr>
            <a:xfrm>
              <a:off x="5509900" y="2080650"/>
              <a:ext cx="55150" cy="183475"/>
            </a:xfrm>
            <a:custGeom>
              <a:avLst/>
              <a:gdLst/>
              <a:ahLst/>
              <a:cxnLst/>
              <a:rect l="l" t="t" r="r" b="b"/>
              <a:pathLst>
                <a:path w="2206" h="7339" extrusionOk="0">
                  <a:moveTo>
                    <a:pt x="26" y="1"/>
                  </a:moveTo>
                  <a:cubicBezTo>
                    <a:pt x="13" y="1"/>
                    <a:pt x="1" y="13"/>
                    <a:pt x="1" y="29"/>
                  </a:cubicBezTo>
                  <a:cubicBezTo>
                    <a:pt x="183" y="630"/>
                    <a:pt x="965" y="4147"/>
                    <a:pt x="2148" y="7321"/>
                  </a:cubicBezTo>
                  <a:cubicBezTo>
                    <a:pt x="2155" y="7333"/>
                    <a:pt x="2168" y="7338"/>
                    <a:pt x="2179" y="7338"/>
                  </a:cubicBezTo>
                  <a:cubicBezTo>
                    <a:pt x="2194" y="7338"/>
                    <a:pt x="2206" y="7330"/>
                    <a:pt x="2199" y="7321"/>
                  </a:cubicBezTo>
                  <a:cubicBezTo>
                    <a:pt x="1514" y="4550"/>
                    <a:pt x="194" y="624"/>
                    <a:pt x="52" y="29"/>
                  </a:cubicBezTo>
                  <a:cubicBezTo>
                    <a:pt x="47" y="8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>
              <a:off x="4651550" y="2054525"/>
              <a:ext cx="487850" cy="594000"/>
            </a:xfrm>
            <a:custGeom>
              <a:avLst/>
              <a:gdLst/>
              <a:ahLst/>
              <a:cxnLst/>
              <a:rect l="l" t="t" r="r" b="b"/>
              <a:pathLst>
                <a:path w="19514" h="23760" extrusionOk="0">
                  <a:moveTo>
                    <a:pt x="11998" y="1"/>
                  </a:moveTo>
                  <a:cubicBezTo>
                    <a:pt x="11030" y="1"/>
                    <a:pt x="9977" y="407"/>
                    <a:pt x="8953" y="1329"/>
                  </a:cubicBezTo>
                  <a:cubicBezTo>
                    <a:pt x="4595" y="5255"/>
                    <a:pt x="0" y="21974"/>
                    <a:pt x="0" y="21974"/>
                  </a:cubicBezTo>
                  <a:cubicBezTo>
                    <a:pt x="3638" y="22586"/>
                    <a:pt x="18493" y="23760"/>
                    <a:pt x="18493" y="23760"/>
                  </a:cubicBezTo>
                  <a:lnTo>
                    <a:pt x="18030" y="14547"/>
                  </a:lnTo>
                  <a:cubicBezTo>
                    <a:pt x="18030" y="14547"/>
                    <a:pt x="19513" y="12479"/>
                    <a:pt x="19298" y="10427"/>
                  </a:cubicBezTo>
                  <a:cubicBezTo>
                    <a:pt x="19037" y="8128"/>
                    <a:pt x="15117" y="1800"/>
                    <a:pt x="14777" y="1385"/>
                  </a:cubicBezTo>
                  <a:cubicBezTo>
                    <a:pt x="14069" y="515"/>
                    <a:pt x="13088" y="1"/>
                    <a:pt x="11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>
              <a:off x="4741625" y="2144675"/>
              <a:ext cx="88550" cy="186550"/>
            </a:xfrm>
            <a:custGeom>
              <a:avLst/>
              <a:gdLst/>
              <a:ahLst/>
              <a:cxnLst/>
              <a:rect l="l" t="t" r="r" b="b"/>
              <a:pathLst>
                <a:path w="3542" h="7462" extrusionOk="0">
                  <a:moveTo>
                    <a:pt x="3542" y="1"/>
                  </a:moveTo>
                  <a:cubicBezTo>
                    <a:pt x="3486" y="85"/>
                    <a:pt x="3434" y="176"/>
                    <a:pt x="3379" y="267"/>
                  </a:cubicBezTo>
                  <a:cubicBezTo>
                    <a:pt x="3434" y="176"/>
                    <a:pt x="3486" y="90"/>
                    <a:pt x="3542" y="1"/>
                  </a:cubicBezTo>
                  <a:close/>
                  <a:moveTo>
                    <a:pt x="3073" y="788"/>
                  </a:moveTo>
                  <a:cubicBezTo>
                    <a:pt x="3015" y="879"/>
                    <a:pt x="2964" y="969"/>
                    <a:pt x="2913" y="1065"/>
                  </a:cubicBezTo>
                  <a:cubicBezTo>
                    <a:pt x="2971" y="969"/>
                    <a:pt x="3021" y="879"/>
                    <a:pt x="3073" y="788"/>
                  </a:cubicBezTo>
                  <a:close/>
                  <a:moveTo>
                    <a:pt x="2631" y="1586"/>
                  </a:moveTo>
                  <a:lnTo>
                    <a:pt x="2482" y="1865"/>
                  </a:lnTo>
                  <a:cubicBezTo>
                    <a:pt x="2534" y="1768"/>
                    <a:pt x="2584" y="1677"/>
                    <a:pt x="2631" y="1586"/>
                  </a:cubicBezTo>
                  <a:close/>
                  <a:moveTo>
                    <a:pt x="2216" y="2386"/>
                  </a:moveTo>
                  <a:lnTo>
                    <a:pt x="2074" y="2663"/>
                  </a:lnTo>
                  <a:lnTo>
                    <a:pt x="2080" y="2663"/>
                  </a:lnTo>
                  <a:cubicBezTo>
                    <a:pt x="2126" y="2572"/>
                    <a:pt x="2171" y="2477"/>
                    <a:pt x="2216" y="2386"/>
                  </a:cubicBezTo>
                  <a:close/>
                  <a:moveTo>
                    <a:pt x="1826" y="3191"/>
                  </a:moveTo>
                  <a:cubicBezTo>
                    <a:pt x="1786" y="3281"/>
                    <a:pt x="1740" y="3372"/>
                    <a:pt x="1695" y="3463"/>
                  </a:cubicBezTo>
                  <a:lnTo>
                    <a:pt x="1701" y="3463"/>
                  </a:lnTo>
                  <a:cubicBezTo>
                    <a:pt x="1740" y="3372"/>
                    <a:pt x="1786" y="3281"/>
                    <a:pt x="1831" y="3191"/>
                  </a:cubicBezTo>
                  <a:close/>
                  <a:moveTo>
                    <a:pt x="1452" y="3989"/>
                  </a:moveTo>
                  <a:cubicBezTo>
                    <a:pt x="1418" y="4080"/>
                    <a:pt x="1373" y="4170"/>
                    <a:pt x="1332" y="4261"/>
                  </a:cubicBezTo>
                  <a:lnTo>
                    <a:pt x="1339" y="4261"/>
                  </a:lnTo>
                  <a:cubicBezTo>
                    <a:pt x="1378" y="4170"/>
                    <a:pt x="1418" y="4080"/>
                    <a:pt x="1457" y="3989"/>
                  </a:cubicBezTo>
                  <a:close/>
                  <a:moveTo>
                    <a:pt x="1101" y="4788"/>
                  </a:moveTo>
                  <a:cubicBezTo>
                    <a:pt x="1060" y="4878"/>
                    <a:pt x="1021" y="4975"/>
                    <a:pt x="981" y="5066"/>
                  </a:cubicBezTo>
                  <a:lnTo>
                    <a:pt x="987" y="5066"/>
                  </a:lnTo>
                  <a:cubicBezTo>
                    <a:pt x="1026" y="4969"/>
                    <a:pt x="1067" y="4878"/>
                    <a:pt x="1106" y="4788"/>
                  </a:cubicBezTo>
                  <a:close/>
                  <a:moveTo>
                    <a:pt x="754" y="5587"/>
                  </a:moveTo>
                  <a:lnTo>
                    <a:pt x="641" y="5864"/>
                  </a:lnTo>
                  <a:lnTo>
                    <a:pt x="647" y="5864"/>
                  </a:lnTo>
                  <a:cubicBezTo>
                    <a:pt x="686" y="5774"/>
                    <a:pt x="727" y="5678"/>
                    <a:pt x="766" y="5587"/>
                  </a:cubicBezTo>
                  <a:close/>
                  <a:moveTo>
                    <a:pt x="432" y="6386"/>
                  </a:moveTo>
                  <a:lnTo>
                    <a:pt x="319" y="6664"/>
                  </a:lnTo>
                  <a:lnTo>
                    <a:pt x="324" y="6664"/>
                  </a:lnTo>
                  <a:cubicBezTo>
                    <a:pt x="358" y="6572"/>
                    <a:pt x="398" y="6476"/>
                    <a:pt x="437" y="6386"/>
                  </a:cubicBezTo>
                  <a:close/>
                  <a:moveTo>
                    <a:pt x="115" y="7184"/>
                  </a:moveTo>
                  <a:lnTo>
                    <a:pt x="115" y="7184"/>
                  </a:lnTo>
                  <a:cubicBezTo>
                    <a:pt x="74" y="7275"/>
                    <a:pt x="40" y="7372"/>
                    <a:pt x="1" y="7462"/>
                  </a:cubicBezTo>
                  <a:lnTo>
                    <a:pt x="6" y="7462"/>
                  </a:lnTo>
                  <a:cubicBezTo>
                    <a:pt x="47" y="7372"/>
                    <a:pt x="81" y="7281"/>
                    <a:pt x="115" y="7184"/>
                  </a:cubicBez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>
              <a:off x="4672800" y="2344250"/>
              <a:ext cx="460375" cy="187000"/>
            </a:xfrm>
            <a:custGeom>
              <a:avLst/>
              <a:gdLst/>
              <a:ahLst/>
              <a:cxnLst/>
              <a:rect l="l" t="t" r="r" b="b"/>
              <a:pathLst>
                <a:path w="18415" h="7480" extrusionOk="0">
                  <a:moveTo>
                    <a:pt x="18403" y="1"/>
                  </a:moveTo>
                  <a:cubicBezTo>
                    <a:pt x="18391" y="96"/>
                    <a:pt x="18375" y="187"/>
                    <a:pt x="18352" y="278"/>
                  </a:cubicBezTo>
                  <a:lnTo>
                    <a:pt x="18363" y="278"/>
                  </a:lnTo>
                  <a:cubicBezTo>
                    <a:pt x="18386" y="187"/>
                    <a:pt x="18403" y="96"/>
                    <a:pt x="18414" y="1"/>
                  </a:cubicBezTo>
                  <a:close/>
                  <a:moveTo>
                    <a:pt x="18216" y="805"/>
                  </a:moveTo>
                  <a:cubicBezTo>
                    <a:pt x="18187" y="896"/>
                    <a:pt x="18159" y="987"/>
                    <a:pt x="18125" y="1077"/>
                  </a:cubicBezTo>
                  <a:lnTo>
                    <a:pt x="18142" y="1077"/>
                  </a:lnTo>
                  <a:cubicBezTo>
                    <a:pt x="18171" y="987"/>
                    <a:pt x="18205" y="896"/>
                    <a:pt x="18227" y="805"/>
                  </a:cubicBezTo>
                  <a:close/>
                  <a:moveTo>
                    <a:pt x="17921" y="1604"/>
                  </a:moveTo>
                  <a:cubicBezTo>
                    <a:pt x="17881" y="1701"/>
                    <a:pt x="17836" y="1790"/>
                    <a:pt x="17797" y="1876"/>
                  </a:cubicBezTo>
                  <a:lnTo>
                    <a:pt x="17802" y="1876"/>
                  </a:lnTo>
                  <a:cubicBezTo>
                    <a:pt x="17847" y="1790"/>
                    <a:pt x="17887" y="1701"/>
                    <a:pt x="17927" y="1604"/>
                  </a:cubicBezTo>
                  <a:close/>
                  <a:moveTo>
                    <a:pt x="1678" y="2402"/>
                  </a:moveTo>
                  <a:lnTo>
                    <a:pt x="1582" y="2680"/>
                  </a:lnTo>
                  <a:cubicBezTo>
                    <a:pt x="1616" y="2590"/>
                    <a:pt x="1650" y="2493"/>
                    <a:pt x="1684" y="2402"/>
                  </a:cubicBezTo>
                  <a:close/>
                  <a:moveTo>
                    <a:pt x="1394" y="3207"/>
                  </a:moveTo>
                  <a:lnTo>
                    <a:pt x="1298" y="3479"/>
                  </a:lnTo>
                  <a:lnTo>
                    <a:pt x="1304" y="3479"/>
                  </a:lnTo>
                  <a:cubicBezTo>
                    <a:pt x="1338" y="3388"/>
                    <a:pt x="1366" y="3298"/>
                    <a:pt x="1400" y="3207"/>
                  </a:cubicBezTo>
                  <a:close/>
                  <a:moveTo>
                    <a:pt x="856" y="4805"/>
                  </a:moveTo>
                  <a:cubicBezTo>
                    <a:pt x="828" y="4896"/>
                    <a:pt x="794" y="4991"/>
                    <a:pt x="766" y="5082"/>
                  </a:cubicBezTo>
                  <a:lnTo>
                    <a:pt x="771" y="5082"/>
                  </a:lnTo>
                  <a:cubicBezTo>
                    <a:pt x="800" y="4991"/>
                    <a:pt x="828" y="4896"/>
                    <a:pt x="862" y="4805"/>
                  </a:cubicBezTo>
                  <a:close/>
                  <a:moveTo>
                    <a:pt x="596" y="5603"/>
                  </a:moveTo>
                  <a:cubicBezTo>
                    <a:pt x="562" y="5694"/>
                    <a:pt x="533" y="5785"/>
                    <a:pt x="505" y="5882"/>
                  </a:cubicBezTo>
                  <a:lnTo>
                    <a:pt x="510" y="5882"/>
                  </a:lnTo>
                  <a:cubicBezTo>
                    <a:pt x="539" y="5791"/>
                    <a:pt x="567" y="5694"/>
                    <a:pt x="601" y="5603"/>
                  </a:cubicBezTo>
                  <a:close/>
                  <a:moveTo>
                    <a:pt x="340" y="6408"/>
                  </a:moveTo>
                  <a:cubicBezTo>
                    <a:pt x="306" y="6499"/>
                    <a:pt x="278" y="6589"/>
                    <a:pt x="251" y="6680"/>
                  </a:cubicBezTo>
                  <a:lnTo>
                    <a:pt x="256" y="6680"/>
                  </a:lnTo>
                  <a:cubicBezTo>
                    <a:pt x="284" y="6589"/>
                    <a:pt x="312" y="6499"/>
                    <a:pt x="340" y="6408"/>
                  </a:cubicBezTo>
                  <a:close/>
                  <a:moveTo>
                    <a:pt x="86" y="7208"/>
                  </a:moveTo>
                  <a:cubicBezTo>
                    <a:pt x="57" y="7297"/>
                    <a:pt x="29" y="7389"/>
                    <a:pt x="0" y="7480"/>
                  </a:cubicBezTo>
                  <a:lnTo>
                    <a:pt x="6" y="7480"/>
                  </a:lnTo>
                  <a:cubicBezTo>
                    <a:pt x="34" y="7389"/>
                    <a:pt x="63" y="7297"/>
                    <a:pt x="91" y="720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>
              <a:off x="4654950" y="2544375"/>
              <a:ext cx="14050" cy="46900"/>
            </a:xfrm>
            <a:custGeom>
              <a:avLst/>
              <a:gdLst/>
              <a:ahLst/>
              <a:cxnLst/>
              <a:rect l="l" t="t" r="r" b="b"/>
              <a:pathLst>
                <a:path w="562" h="1876" extrusionOk="0">
                  <a:moveTo>
                    <a:pt x="557" y="1"/>
                  </a:moveTo>
                  <a:cubicBezTo>
                    <a:pt x="528" y="92"/>
                    <a:pt x="499" y="189"/>
                    <a:pt x="471" y="273"/>
                  </a:cubicBezTo>
                  <a:lnTo>
                    <a:pt x="476" y="273"/>
                  </a:lnTo>
                  <a:cubicBezTo>
                    <a:pt x="505" y="189"/>
                    <a:pt x="533" y="92"/>
                    <a:pt x="562" y="1"/>
                  </a:cubicBezTo>
                  <a:close/>
                  <a:moveTo>
                    <a:pt x="312" y="800"/>
                  </a:moveTo>
                  <a:cubicBezTo>
                    <a:pt x="290" y="896"/>
                    <a:pt x="256" y="987"/>
                    <a:pt x="233" y="1078"/>
                  </a:cubicBezTo>
                  <a:lnTo>
                    <a:pt x="238" y="1078"/>
                  </a:lnTo>
                  <a:cubicBezTo>
                    <a:pt x="267" y="987"/>
                    <a:pt x="290" y="896"/>
                    <a:pt x="319" y="800"/>
                  </a:cubicBezTo>
                  <a:close/>
                  <a:moveTo>
                    <a:pt x="81" y="1599"/>
                  </a:moveTo>
                  <a:lnTo>
                    <a:pt x="0" y="1876"/>
                  </a:lnTo>
                  <a:lnTo>
                    <a:pt x="6" y="1876"/>
                  </a:lnTo>
                  <a:cubicBezTo>
                    <a:pt x="29" y="1792"/>
                    <a:pt x="58" y="1701"/>
                    <a:pt x="86" y="1599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>
              <a:off x="4651275" y="2604325"/>
              <a:ext cx="6550" cy="1000"/>
            </a:xfrm>
            <a:custGeom>
              <a:avLst/>
              <a:gdLst/>
              <a:ahLst/>
              <a:cxnLst/>
              <a:rect l="l" t="t" r="r" b="b"/>
              <a:pathLst>
                <a:path w="262" h="40" extrusionOk="0">
                  <a:moveTo>
                    <a:pt x="1" y="0"/>
                  </a:moveTo>
                  <a:cubicBezTo>
                    <a:pt x="79" y="11"/>
                    <a:pt x="165" y="27"/>
                    <a:pt x="255" y="40"/>
                  </a:cubicBezTo>
                  <a:cubicBezTo>
                    <a:pt x="255" y="34"/>
                    <a:pt x="262" y="27"/>
                    <a:pt x="262" y="22"/>
                  </a:cubicBezTo>
                  <a:cubicBezTo>
                    <a:pt x="205" y="16"/>
                    <a:pt x="153" y="6"/>
                    <a:pt x="103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>
              <a:off x="4657625" y="2604850"/>
              <a:ext cx="48075" cy="6425"/>
            </a:xfrm>
            <a:custGeom>
              <a:avLst/>
              <a:gdLst/>
              <a:ahLst/>
              <a:cxnLst/>
              <a:rect l="l" t="t" r="r" b="b"/>
              <a:pathLst>
                <a:path w="1923" h="257" extrusionOk="0">
                  <a:moveTo>
                    <a:pt x="8" y="1"/>
                  </a:moveTo>
                  <a:cubicBezTo>
                    <a:pt x="8" y="6"/>
                    <a:pt x="1" y="13"/>
                    <a:pt x="1" y="19"/>
                  </a:cubicBezTo>
                  <a:cubicBezTo>
                    <a:pt x="285" y="58"/>
                    <a:pt x="613" y="103"/>
                    <a:pt x="987" y="155"/>
                  </a:cubicBezTo>
                  <a:cubicBezTo>
                    <a:pt x="993" y="149"/>
                    <a:pt x="993" y="142"/>
                    <a:pt x="993" y="142"/>
                  </a:cubicBezTo>
                  <a:cubicBezTo>
                    <a:pt x="620" y="92"/>
                    <a:pt x="290" y="47"/>
                    <a:pt x="8" y="1"/>
                  </a:cubicBezTo>
                  <a:close/>
                  <a:moveTo>
                    <a:pt x="1203" y="165"/>
                  </a:moveTo>
                  <a:cubicBezTo>
                    <a:pt x="1197" y="171"/>
                    <a:pt x="1197" y="176"/>
                    <a:pt x="1197" y="176"/>
                  </a:cubicBezTo>
                  <a:cubicBezTo>
                    <a:pt x="1395" y="205"/>
                    <a:pt x="1605" y="228"/>
                    <a:pt x="1826" y="257"/>
                  </a:cubicBezTo>
                  <a:lnTo>
                    <a:pt x="1922" y="257"/>
                  </a:lnTo>
                  <a:cubicBezTo>
                    <a:pt x="1673" y="223"/>
                    <a:pt x="1429" y="194"/>
                    <a:pt x="1203" y="165"/>
                  </a:cubicBezTo>
                  <a:close/>
                </a:path>
              </a:pathLst>
            </a:custGeom>
            <a:solidFill>
              <a:srgbClr val="3E5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>
              <a:off x="4682275" y="2608400"/>
              <a:ext cx="5425" cy="875"/>
            </a:xfrm>
            <a:custGeom>
              <a:avLst/>
              <a:gdLst/>
              <a:ahLst/>
              <a:cxnLst/>
              <a:rect l="l" t="t" r="r" b="b"/>
              <a:pathLst>
                <a:path w="217" h="35" extrusionOk="0">
                  <a:moveTo>
                    <a:pt x="7" y="0"/>
                  </a:moveTo>
                  <a:cubicBezTo>
                    <a:pt x="7" y="0"/>
                    <a:pt x="7" y="7"/>
                    <a:pt x="1" y="13"/>
                  </a:cubicBezTo>
                  <a:cubicBezTo>
                    <a:pt x="69" y="18"/>
                    <a:pt x="137" y="29"/>
                    <a:pt x="211" y="34"/>
                  </a:cubicBezTo>
                  <a:cubicBezTo>
                    <a:pt x="211" y="34"/>
                    <a:pt x="211" y="29"/>
                    <a:pt x="217" y="23"/>
                  </a:cubicBezTo>
                  <a:cubicBezTo>
                    <a:pt x="143" y="18"/>
                    <a:pt x="75" y="7"/>
                    <a:pt x="7" y="0"/>
                  </a:cubicBez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>
              <a:off x="4830150" y="2624275"/>
              <a:ext cx="78075" cy="6950"/>
            </a:xfrm>
            <a:custGeom>
              <a:avLst/>
              <a:gdLst/>
              <a:ahLst/>
              <a:cxnLst/>
              <a:rect l="l" t="t" r="r" b="b"/>
              <a:pathLst>
                <a:path w="3123" h="278" extrusionOk="0">
                  <a:moveTo>
                    <a:pt x="1" y="0"/>
                  </a:moveTo>
                  <a:cubicBezTo>
                    <a:pt x="999" y="97"/>
                    <a:pt x="2024" y="188"/>
                    <a:pt x="3026" y="278"/>
                  </a:cubicBezTo>
                  <a:lnTo>
                    <a:pt x="3123" y="278"/>
                  </a:lnTo>
                  <a:cubicBezTo>
                    <a:pt x="2126" y="188"/>
                    <a:pt x="1106" y="97"/>
                    <a:pt x="109" y="0"/>
                  </a:cubicBezTo>
                  <a:close/>
                </a:path>
              </a:pathLst>
            </a:custGeom>
            <a:solidFill>
              <a:srgbClr val="3E5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>
              <a:off x="5099725" y="2647350"/>
              <a:ext cx="13900" cy="1325"/>
            </a:xfrm>
            <a:custGeom>
              <a:avLst/>
              <a:gdLst/>
              <a:ahLst/>
              <a:cxnLst/>
              <a:rect l="l" t="t" r="r" b="b"/>
              <a:pathLst>
                <a:path w="556" h="53" extrusionOk="0">
                  <a:moveTo>
                    <a:pt x="1" y="1"/>
                  </a:moveTo>
                  <a:lnTo>
                    <a:pt x="1" y="6"/>
                  </a:lnTo>
                  <a:lnTo>
                    <a:pt x="555" y="52"/>
                  </a:lnTo>
                  <a:lnTo>
                    <a:pt x="555" y="47"/>
                  </a:lnTo>
                  <a:cubicBezTo>
                    <a:pt x="511" y="40"/>
                    <a:pt x="312" y="24"/>
                    <a:pt x="1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>
              <a:off x="5097450" y="2647225"/>
              <a:ext cx="2300" cy="300"/>
            </a:xfrm>
            <a:custGeom>
              <a:avLst/>
              <a:gdLst/>
              <a:ahLst/>
              <a:cxnLst/>
              <a:rect l="l" t="t" r="r" b="b"/>
              <a:pathLst>
                <a:path w="92" h="12" extrusionOk="0">
                  <a:moveTo>
                    <a:pt x="1" y="0"/>
                  </a:moveTo>
                  <a:lnTo>
                    <a:pt x="1" y="6"/>
                  </a:lnTo>
                  <a:lnTo>
                    <a:pt x="92" y="11"/>
                  </a:lnTo>
                  <a:lnTo>
                    <a:pt x="92" y="6"/>
                  </a:lnTo>
                  <a:cubicBezTo>
                    <a:pt x="63" y="6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>
              <a:off x="5066425" y="2644675"/>
              <a:ext cx="31050" cy="2700"/>
            </a:xfrm>
            <a:custGeom>
              <a:avLst/>
              <a:gdLst/>
              <a:ahLst/>
              <a:cxnLst/>
              <a:rect l="l" t="t" r="r" b="b"/>
              <a:pathLst>
                <a:path w="1242" h="108" extrusionOk="0">
                  <a:moveTo>
                    <a:pt x="7" y="0"/>
                  </a:moveTo>
                  <a:lnTo>
                    <a:pt x="0" y="6"/>
                  </a:lnTo>
                  <a:lnTo>
                    <a:pt x="1242" y="108"/>
                  </a:lnTo>
                  <a:lnTo>
                    <a:pt x="1242" y="102"/>
                  </a:lnTo>
                  <a:cubicBezTo>
                    <a:pt x="925" y="74"/>
                    <a:pt x="505" y="40"/>
                    <a:pt x="7" y="0"/>
                  </a:cubicBezTo>
                  <a:close/>
                </a:path>
              </a:pathLst>
            </a:custGeom>
            <a:solidFill>
              <a:srgbClr val="3E5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>
              <a:off x="5059925" y="2644400"/>
              <a:ext cx="6675" cy="425"/>
            </a:xfrm>
            <a:custGeom>
              <a:avLst/>
              <a:gdLst/>
              <a:ahLst/>
              <a:cxnLst/>
              <a:rect l="l" t="t" r="r" b="b"/>
              <a:pathLst>
                <a:path w="267" h="17" extrusionOk="0">
                  <a:moveTo>
                    <a:pt x="0" y="0"/>
                  </a:moveTo>
                  <a:lnTo>
                    <a:pt x="260" y="17"/>
                  </a:lnTo>
                  <a:lnTo>
                    <a:pt x="267" y="11"/>
                  </a:lnTo>
                  <a:cubicBezTo>
                    <a:pt x="210" y="6"/>
                    <a:pt x="158" y="0"/>
                    <a:pt x="102" y="0"/>
                  </a:cubicBezTo>
                  <a:close/>
                </a:path>
              </a:pathLst>
            </a:custGeom>
            <a:solidFill>
              <a:srgbClr val="3E5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>
              <a:off x="4653825" y="2064500"/>
              <a:ext cx="480325" cy="584025"/>
            </a:xfrm>
            <a:custGeom>
              <a:avLst/>
              <a:gdLst/>
              <a:ahLst/>
              <a:cxnLst/>
              <a:rect l="l" t="t" r="r" b="b"/>
              <a:pathLst>
                <a:path w="19213" h="23361" extrusionOk="0">
                  <a:moveTo>
                    <a:pt x="10261" y="0"/>
                  </a:moveTo>
                  <a:cubicBezTo>
                    <a:pt x="10086" y="80"/>
                    <a:pt x="9916" y="177"/>
                    <a:pt x="9751" y="279"/>
                  </a:cubicBezTo>
                  <a:lnTo>
                    <a:pt x="13910" y="279"/>
                  </a:lnTo>
                  <a:cubicBezTo>
                    <a:pt x="13774" y="177"/>
                    <a:pt x="13627" y="86"/>
                    <a:pt x="13479" y="0"/>
                  </a:cubicBezTo>
                  <a:close/>
                  <a:moveTo>
                    <a:pt x="9020" y="805"/>
                  </a:moveTo>
                  <a:cubicBezTo>
                    <a:pt x="8964" y="850"/>
                    <a:pt x="8912" y="896"/>
                    <a:pt x="8855" y="946"/>
                  </a:cubicBezTo>
                  <a:lnTo>
                    <a:pt x="8714" y="1077"/>
                  </a:lnTo>
                  <a:lnTo>
                    <a:pt x="14736" y="1077"/>
                  </a:lnTo>
                  <a:lnTo>
                    <a:pt x="14681" y="1004"/>
                  </a:lnTo>
                  <a:cubicBezTo>
                    <a:pt x="14624" y="936"/>
                    <a:pt x="14566" y="868"/>
                    <a:pt x="14505" y="805"/>
                  </a:cubicBezTo>
                  <a:close/>
                  <a:moveTo>
                    <a:pt x="8216" y="1598"/>
                  </a:moveTo>
                  <a:cubicBezTo>
                    <a:pt x="8188" y="1632"/>
                    <a:pt x="8154" y="1673"/>
                    <a:pt x="8125" y="1712"/>
                  </a:cubicBezTo>
                  <a:cubicBezTo>
                    <a:pt x="8080" y="1762"/>
                    <a:pt x="8040" y="1814"/>
                    <a:pt x="7995" y="1870"/>
                  </a:cubicBezTo>
                  <a:lnTo>
                    <a:pt x="15264" y="1870"/>
                  </a:lnTo>
                  <a:cubicBezTo>
                    <a:pt x="15191" y="1780"/>
                    <a:pt x="15133" y="1689"/>
                    <a:pt x="15076" y="1621"/>
                  </a:cubicBezTo>
                  <a:lnTo>
                    <a:pt x="15076" y="1598"/>
                  </a:lnTo>
                  <a:close/>
                  <a:moveTo>
                    <a:pt x="7598" y="2397"/>
                  </a:moveTo>
                  <a:cubicBezTo>
                    <a:pt x="7576" y="2431"/>
                    <a:pt x="7553" y="2460"/>
                    <a:pt x="7530" y="2494"/>
                  </a:cubicBezTo>
                  <a:cubicBezTo>
                    <a:pt x="7496" y="2539"/>
                    <a:pt x="7462" y="2590"/>
                    <a:pt x="7428" y="2635"/>
                  </a:cubicBezTo>
                  <a:cubicBezTo>
                    <a:pt x="7422" y="2652"/>
                    <a:pt x="7411" y="2664"/>
                    <a:pt x="7406" y="2675"/>
                  </a:cubicBezTo>
                  <a:lnTo>
                    <a:pt x="15740" y="2675"/>
                  </a:lnTo>
                  <a:lnTo>
                    <a:pt x="15575" y="2397"/>
                  </a:lnTo>
                  <a:close/>
                  <a:moveTo>
                    <a:pt x="7066" y="3196"/>
                  </a:moveTo>
                  <a:cubicBezTo>
                    <a:pt x="7060" y="3202"/>
                    <a:pt x="7060" y="3208"/>
                    <a:pt x="7054" y="3208"/>
                  </a:cubicBezTo>
                  <a:cubicBezTo>
                    <a:pt x="6998" y="3297"/>
                    <a:pt x="6946" y="3383"/>
                    <a:pt x="6891" y="3474"/>
                  </a:cubicBezTo>
                  <a:lnTo>
                    <a:pt x="16210" y="3474"/>
                  </a:lnTo>
                  <a:lnTo>
                    <a:pt x="16051" y="3196"/>
                  </a:lnTo>
                  <a:close/>
                  <a:moveTo>
                    <a:pt x="6585" y="3995"/>
                  </a:moveTo>
                  <a:cubicBezTo>
                    <a:pt x="6533" y="4086"/>
                    <a:pt x="6483" y="4176"/>
                    <a:pt x="6425" y="4272"/>
                  </a:cubicBezTo>
                  <a:lnTo>
                    <a:pt x="16669" y="4272"/>
                  </a:lnTo>
                  <a:lnTo>
                    <a:pt x="16511" y="3995"/>
                  </a:lnTo>
                  <a:close/>
                  <a:moveTo>
                    <a:pt x="6143" y="4793"/>
                  </a:moveTo>
                  <a:cubicBezTo>
                    <a:pt x="6096" y="4884"/>
                    <a:pt x="6046" y="4975"/>
                    <a:pt x="5994" y="5072"/>
                  </a:cubicBezTo>
                  <a:lnTo>
                    <a:pt x="17105" y="5072"/>
                  </a:lnTo>
                  <a:cubicBezTo>
                    <a:pt x="17060" y="4986"/>
                    <a:pt x="17009" y="4884"/>
                    <a:pt x="16958" y="4800"/>
                  </a:cubicBezTo>
                  <a:lnTo>
                    <a:pt x="16958" y="4793"/>
                  </a:lnTo>
                  <a:close/>
                  <a:moveTo>
                    <a:pt x="5728" y="5593"/>
                  </a:moveTo>
                  <a:cubicBezTo>
                    <a:pt x="5683" y="5684"/>
                    <a:pt x="5638" y="5779"/>
                    <a:pt x="5592" y="5870"/>
                  </a:cubicBezTo>
                  <a:lnTo>
                    <a:pt x="17531" y="5870"/>
                  </a:lnTo>
                  <a:cubicBezTo>
                    <a:pt x="17484" y="5779"/>
                    <a:pt x="17434" y="5695"/>
                    <a:pt x="17388" y="5598"/>
                  </a:cubicBezTo>
                  <a:lnTo>
                    <a:pt x="17388" y="5593"/>
                  </a:lnTo>
                  <a:close/>
                  <a:moveTo>
                    <a:pt x="5343" y="6398"/>
                  </a:moveTo>
                  <a:cubicBezTo>
                    <a:pt x="5298" y="6488"/>
                    <a:pt x="5252" y="6579"/>
                    <a:pt x="5213" y="6670"/>
                  </a:cubicBezTo>
                  <a:lnTo>
                    <a:pt x="17939" y="6670"/>
                  </a:lnTo>
                  <a:lnTo>
                    <a:pt x="17796" y="6398"/>
                  </a:lnTo>
                  <a:close/>
                  <a:moveTo>
                    <a:pt x="4969" y="7196"/>
                  </a:moveTo>
                  <a:cubicBezTo>
                    <a:pt x="4930" y="7287"/>
                    <a:pt x="4890" y="7377"/>
                    <a:pt x="4851" y="7468"/>
                  </a:cubicBezTo>
                  <a:lnTo>
                    <a:pt x="18318" y="7468"/>
                  </a:lnTo>
                  <a:cubicBezTo>
                    <a:pt x="18272" y="7384"/>
                    <a:pt x="18232" y="7292"/>
                    <a:pt x="18187" y="7201"/>
                  </a:cubicBezTo>
                  <a:lnTo>
                    <a:pt x="18187" y="7196"/>
                  </a:lnTo>
                  <a:close/>
                  <a:moveTo>
                    <a:pt x="4618" y="7995"/>
                  </a:moveTo>
                  <a:cubicBezTo>
                    <a:pt x="4579" y="8085"/>
                    <a:pt x="4538" y="8176"/>
                    <a:pt x="4499" y="8273"/>
                  </a:cubicBezTo>
                  <a:lnTo>
                    <a:pt x="18663" y="8273"/>
                  </a:lnTo>
                  <a:cubicBezTo>
                    <a:pt x="18629" y="8193"/>
                    <a:pt x="18590" y="8103"/>
                    <a:pt x="18551" y="8001"/>
                  </a:cubicBezTo>
                  <a:lnTo>
                    <a:pt x="18551" y="7995"/>
                  </a:lnTo>
                  <a:close/>
                  <a:moveTo>
                    <a:pt x="4278" y="8794"/>
                  </a:moveTo>
                  <a:cubicBezTo>
                    <a:pt x="4239" y="8885"/>
                    <a:pt x="4198" y="8981"/>
                    <a:pt x="4159" y="9071"/>
                  </a:cubicBezTo>
                  <a:lnTo>
                    <a:pt x="18952" y="9071"/>
                  </a:lnTo>
                  <a:cubicBezTo>
                    <a:pt x="18930" y="8987"/>
                    <a:pt x="18901" y="8896"/>
                    <a:pt x="18862" y="8799"/>
                  </a:cubicBezTo>
                  <a:lnTo>
                    <a:pt x="18862" y="8794"/>
                  </a:lnTo>
                  <a:close/>
                  <a:moveTo>
                    <a:pt x="3949" y="9593"/>
                  </a:moveTo>
                  <a:cubicBezTo>
                    <a:pt x="3910" y="9683"/>
                    <a:pt x="3870" y="9779"/>
                    <a:pt x="3836" y="9871"/>
                  </a:cubicBezTo>
                  <a:lnTo>
                    <a:pt x="19168" y="9871"/>
                  </a:lnTo>
                  <a:cubicBezTo>
                    <a:pt x="19156" y="9790"/>
                    <a:pt x="19122" y="9701"/>
                    <a:pt x="19122" y="9599"/>
                  </a:cubicBezTo>
                  <a:lnTo>
                    <a:pt x="19111" y="9593"/>
                  </a:lnTo>
                  <a:close/>
                  <a:moveTo>
                    <a:pt x="3627" y="10391"/>
                  </a:moveTo>
                  <a:cubicBezTo>
                    <a:pt x="3593" y="10488"/>
                    <a:pt x="3559" y="10579"/>
                    <a:pt x="3518" y="10669"/>
                  </a:cubicBezTo>
                  <a:lnTo>
                    <a:pt x="19213" y="10669"/>
                  </a:lnTo>
                  <a:lnTo>
                    <a:pt x="19213" y="10391"/>
                  </a:lnTo>
                  <a:close/>
                  <a:moveTo>
                    <a:pt x="3327" y="11191"/>
                  </a:moveTo>
                  <a:lnTo>
                    <a:pt x="3225" y="11468"/>
                  </a:lnTo>
                  <a:lnTo>
                    <a:pt x="19111" y="11468"/>
                  </a:lnTo>
                  <a:cubicBezTo>
                    <a:pt x="19134" y="11377"/>
                    <a:pt x="19150" y="11286"/>
                    <a:pt x="19162" y="11191"/>
                  </a:cubicBezTo>
                  <a:close/>
                  <a:moveTo>
                    <a:pt x="3031" y="11995"/>
                  </a:moveTo>
                  <a:cubicBezTo>
                    <a:pt x="2997" y="12086"/>
                    <a:pt x="2963" y="12177"/>
                    <a:pt x="2929" y="12267"/>
                  </a:cubicBezTo>
                  <a:lnTo>
                    <a:pt x="18884" y="12267"/>
                  </a:lnTo>
                  <a:cubicBezTo>
                    <a:pt x="18918" y="12177"/>
                    <a:pt x="18946" y="12086"/>
                    <a:pt x="18975" y="11995"/>
                  </a:cubicBezTo>
                  <a:close/>
                  <a:moveTo>
                    <a:pt x="2731" y="12794"/>
                  </a:moveTo>
                  <a:lnTo>
                    <a:pt x="2634" y="13066"/>
                  </a:lnTo>
                  <a:lnTo>
                    <a:pt x="18556" y="13066"/>
                  </a:lnTo>
                  <a:cubicBezTo>
                    <a:pt x="18595" y="12980"/>
                    <a:pt x="18640" y="12891"/>
                    <a:pt x="18680" y="12794"/>
                  </a:cubicBezTo>
                  <a:close/>
                  <a:moveTo>
                    <a:pt x="2443" y="13592"/>
                  </a:moveTo>
                  <a:cubicBezTo>
                    <a:pt x="2409" y="13683"/>
                    <a:pt x="2375" y="13780"/>
                    <a:pt x="2341" y="13870"/>
                  </a:cubicBezTo>
                  <a:lnTo>
                    <a:pt x="18109" y="13870"/>
                  </a:lnTo>
                  <a:cubicBezTo>
                    <a:pt x="18159" y="13791"/>
                    <a:pt x="18216" y="13694"/>
                    <a:pt x="18272" y="13592"/>
                  </a:cubicBezTo>
                  <a:close/>
                  <a:moveTo>
                    <a:pt x="2159" y="14397"/>
                  </a:moveTo>
                  <a:cubicBezTo>
                    <a:pt x="2125" y="14488"/>
                    <a:pt x="2097" y="14578"/>
                    <a:pt x="2063" y="14669"/>
                  </a:cubicBezTo>
                  <a:lnTo>
                    <a:pt x="17955" y="14669"/>
                  </a:lnTo>
                  <a:lnTo>
                    <a:pt x="17939" y="14397"/>
                  </a:lnTo>
                  <a:close/>
                  <a:moveTo>
                    <a:pt x="1893" y="15195"/>
                  </a:moveTo>
                  <a:cubicBezTo>
                    <a:pt x="1859" y="15287"/>
                    <a:pt x="1831" y="15378"/>
                    <a:pt x="1797" y="15474"/>
                  </a:cubicBezTo>
                  <a:lnTo>
                    <a:pt x="17994" y="15474"/>
                  </a:lnTo>
                  <a:lnTo>
                    <a:pt x="17978" y="15195"/>
                  </a:lnTo>
                  <a:close/>
                  <a:moveTo>
                    <a:pt x="1621" y="15995"/>
                  </a:moveTo>
                  <a:cubicBezTo>
                    <a:pt x="1587" y="16086"/>
                    <a:pt x="1559" y="16181"/>
                    <a:pt x="1530" y="16272"/>
                  </a:cubicBezTo>
                  <a:lnTo>
                    <a:pt x="18034" y="16272"/>
                  </a:lnTo>
                  <a:lnTo>
                    <a:pt x="18017" y="15995"/>
                  </a:lnTo>
                  <a:close/>
                  <a:moveTo>
                    <a:pt x="1360" y="16793"/>
                  </a:moveTo>
                  <a:cubicBezTo>
                    <a:pt x="1326" y="16884"/>
                    <a:pt x="1298" y="16981"/>
                    <a:pt x="1269" y="17072"/>
                  </a:cubicBezTo>
                  <a:lnTo>
                    <a:pt x="18075" y="17072"/>
                  </a:lnTo>
                  <a:lnTo>
                    <a:pt x="18057" y="16793"/>
                  </a:lnTo>
                  <a:close/>
                  <a:moveTo>
                    <a:pt x="1099" y="17598"/>
                  </a:moveTo>
                  <a:cubicBezTo>
                    <a:pt x="1071" y="17689"/>
                    <a:pt x="1043" y="17779"/>
                    <a:pt x="1015" y="17870"/>
                  </a:cubicBezTo>
                  <a:lnTo>
                    <a:pt x="18119" y="17870"/>
                  </a:lnTo>
                  <a:lnTo>
                    <a:pt x="18096" y="17598"/>
                  </a:lnTo>
                  <a:close/>
                  <a:moveTo>
                    <a:pt x="850" y="18398"/>
                  </a:moveTo>
                  <a:cubicBezTo>
                    <a:pt x="822" y="18487"/>
                    <a:pt x="793" y="18579"/>
                    <a:pt x="765" y="18670"/>
                  </a:cubicBezTo>
                  <a:lnTo>
                    <a:pt x="18153" y="18670"/>
                  </a:lnTo>
                  <a:lnTo>
                    <a:pt x="18143" y="18398"/>
                  </a:lnTo>
                  <a:close/>
                  <a:moveTo>
                    <a:pt x="607" y="19196"/>
                  </a:moveTo>
                  <a:cubicBezTo>
                    <a:pt x="578" y="19287"/>
                    <a:pt x="550" y="19384"/>
                    <a:pt x="521" y="19468"/>
                  </a:cubicBezTo>
                  <a:lnTo>
                    <a:pt x="18198" y="19468"/>
                  </a:lnTo>
                  <a:lnTo>
                    <a:pt x="18182" y="19196"/>
                  </a:lnTo>
                  <a:close/>
                  <a:moveTo>
                    <a:pt x="364" y="19995"/>
                  </a:moveTo>
                  <a:cubicBezTo>
                    <a:pt x="335" y="20091"/>
                    <a:pt x="312" y="20182"/>
                    <a:pt x="283" y="20273"/>
                  </a:cubicBezTo>
                  <a:lnTo>
                    <a:pt x="18232" y="20273"/>
                  </a:lnTo>
                  <a:lnTo>
                    <a:pt x="18221" y="19995"/>
                  </a:lnTo>
                  <a:close/>
                  <a:moveTo>
                    <a:pt x="131" y="20794"/>
                  </a:moveTo>
                  <a:cubicBezTo>
                    <a:pt x="103" y="20896"/>
                    <a:pt x="74" y="20987"/>
                    <a:pt x="51" y="21071"/>
                  </a:cubicBezTo>
                  <a:lnTo>
                    <a:pt x="18279" y="21071"/>
                  </a:lnTo>
                  <a:lnTo>
                    <a:pt x="18261" y="20794"/>
                  </a:lnTo>
                  <a:close/>
                  <a:moveTo>
                    <a:pt x="1" y="21593"/>
                  </a:moveTo>
                  <a:cubicBezTo>
                    <a:pt x="51" y="21599"/>
                    <a:pt x="103" y="21609"/>
                    <a:pt x="160" y="21615"/>
                  </a:cubicBezTo>
                  <a:cubicBezTo>
                    <a:pt x="442" y="21661"/>
                    <a:pt x="772" y="21706"/>
                    <a:pt x="1145" y="21756"/>
                  </a:cubicBezTo>
                  <a:cubicBezTo>
                    <a:pt x="1213" y="21763"/>
                    <a:pt x="1281" y="21774"/>
                    <a:pt x="1355" y="21779"/>
                  </a:cubicBezTo>
                  <a:cubicBezTo>
                    <a:pt x="1581" y="21808"/>
                    <a:pt x="1825" y="21837"/>
                    <a:pt x="2074" y="21871"/>
                  </a:cubicBezTo>
                  <a:lnTo>
                    <a:pt x="18323" y="21871"/>
                  </a:lnTo>
                  <a:lnTo>
                    <a:pt x="18306" y="21593"/>
                  </a:lnTo>
                  <a:close/>
                  <a:moveTo>
                    <a:pt x="7162" y="22391"/>
                  </a:moveTo>
                  <a:cubicBezTo>
                    <a:pt x="8159" y="22488"/>
                    <a:pt x="9179" y="22579"/>
                    <a:pt x="10176" y="22669"/>
                  </a:cubicBezTo>
                  <a:lnTo>
                    <a:pt x="18347" y="22669"/>
                  </a:lnTo>
                  <a:lnTo>
                    <a:pt x="18340" y="22391"/>
                  </a:lnTo>
                  <a:close/>
                  <a:moveTo>
                    <a:pt x="16346" y="23196"/>
                  </a:moveTo>
                  <a:cubicBezTo>
                    <a:pt x="16402" y="23196"/>
                    <a:pt x="16454" y="23202"/>
                    <a:pt x="16511" y="23207"/>
                  </a:cubicBezTo>
                  <a:cubicBezTo>
                    <a:pt x="17009" y="23247"/>
                    <a:pt x="17429" y="23281"/>
                    <a:pt x="17746" y="23309"/>
                  </a:cubicBezTo>
                  <a:cubicBezTo>
                    <a:pt x="17774" y="23309"/>
                    <a:pt x="17808" y="23315"/>
                    <a:pt x="17837" y="23315"/>
                  </a:cubicBezTo>
                  <a:cubicBezTo>
                    <a:pt x="18148" y="23338"/>
                    <a:pt x="18347" y="23354"/>
                    <a:pt x="18391" y="23361"/>
                  </a:cubicBezTo>
                  <a:lnTo>
                    <a:pt x="18386" y="23196"/>
                  </a:lnTo>
                  <a:close/>
                </a:path>
              </a:pathLst>
            </a:custGeom>
            <a:solidFill>
              <a:srgbClr val="E0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9"/>
            <p:cNvSpPr/>
            <p:nvPr/>
          </p:nvSpPr>
          <p:spPr>
            <a:xfrm>
              <a:off x="5077125" y="2182050"/>
              <a:ext cx="57025" cy="240300"/>
            </a:xfrm>
            <a:custGeom>
              <a:avLst/>
              <a:gdLst/>
              <a:ahLst/>
              <a:cxnLst/>
              <a:rect l="l" t="t" r="r" b="b"/>
              <a:pathLst>
                <a:path w="2281" h="9612" extrusionOk="0">
                  <a:moveTo>
                    <a:pt x="33" y="0"/>
                  </a:moveTo>
                  <a:cubicBezTo>
                    <a:pt x="18" y="0"/>
                    <a:pt x="1" y="19"/>
                    <a:pt x="9" y="35"/>
                  </a:cubicBezTo>
                  <a:cubicBezTo>
                    <a:pt x="633" y="1197"/>
                    <a:pt x="1164" y="2410"/>
                    <a:pt x="1595" y="3655"/>
                  </a:cubicBezTo>
                  <a:cubicBezTo>
                    <a:pt x="1833" y="4267"/>
                    <a:pt x="1969" y="4913"/>
                    <a:pt x="2009" y="5571"/>
                  </a:cubicBezTo>
                  <a:cubicBezTo>
                    <a:pt x="2014" y="6210"/>
                    <a:pt x="1924" y="6845"/>
                    <a:pt x="1754" y="7463"/>
                  </a:cubicBezTo>
                  <a:cubicBezTo>
                    <a:pt x="1658" y="7815"/>
                    <a:pt x="1544" y="8160"/>
                    <a:pt x="1415" y="8500"/>
                  </a:cubicBezTo>
                  <a:cubicBezTo>
                    <a:pt x="1284" y="8856"/>
                    <a:pt x="1159" y="9230"/>
                    <a:pt x="1007" y="9576"/>
                  </a:cubicBezTo>
                  <a:cubicBezTo>
                    <a:pt x="1007" y="9595"/>
                    <a:pt x="1019" y="9612"/>
                    <a:pt x="1031" y="9612"/>
                  </a:cubicBezTo>
                  <a:cubicBezTo>
                    <a:pt x="1037" y="9612"/>
                    <a:pt x="1042" y="9608"/>
                    <a:pt x="1046" y="9599"/>
                  </a:cubicBezTo>
                  <a:cubicBezTo>
                    <a:pt x="1193" y="9298"/>
                    <a:pt x="1363" y="9005"/>
                    <a:pt x="1504" y="8681"/>
                  </a:cubicBezTo>
                  <a:cubicBezTo>
                    <a:pt x="1646" y="8364"/>
                    <a:pt x="1760" y="8103"/>
                    <a:pt x="1873" y="7808"/>
                  </a:cubicBezTo>
                  <a:cubicBezTo>
                    <a:pt x="2116" y="7203"/>
                    <a:pt x="2252" y="6557"/>
                    <a:pt x="2281" y="5899"/>
                  </a:cubicBezTo>
                  <a:cubicBezTo>
                    <a:pt x="2270" y="5224"/>
                    <a:pt x="2139" y="4557"/>
                    <a:pt x="1896" y="3927"/>
                  </a:cubicBezTo>
                  <a:cubicBezTo>
                    <a:pt x="1708" y="3395"/>
                    <a:pt x="1493" y="2879"/>
                    <a:pt x="1261" y="2363"/>
                  </a:cubicBezTo>
                  <a:cubicBezTo>
                    <a:pt x="1136" y="1859"/>
                    <a:pt x="1012" y="1349"/>
                    <a:pt x="898" y="839"/>
                  </a:cubicBezTo>
                  <a:cubicBezTo>
                    <a:pt x="841" y="586"/>
                    <a:pt x="820" y="502"/>
                    <a:pt x="817" y="502"/>
                  </a:cubicBezTo>
                  <a:lnTo>
                    <a:pt x="817" y="502"/>
                  </a:lnTo>
                  <a:cubicBezTo>
                    <a:pt x="811" y="502"/>
                    <a:pt x="878" y="839"/>
                    <a:pt x="882" y="839"/>
                  </a:cubicBezTo>
                  <a:cubicBezTo>
                    <a:pt x="921" y="1220"/>
                    <a:pt x="989" y="1594"/>
                    <a:pt x="1085" y="1961"/>
                  </a:cubicBezTo>
                  <a:cubicBezTo>
                    <a:pt x="774" y="1293"/>
                    <a:pt x="429" y="642"/>
                    <a:pt x="48" y="12"/>
                  </a:cubicBezTo>
                  <a:cubicBezTo>
                    <a:pt x="45" y="4"/>
                    <a:pt x="39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4571975" y="2048275"/>
              <a:ext cx="459200" cy="785350"/>
            </a:xfrm>
            <a:custGeom>
              <a:avLst/>
              <a:gdLst/>
              <a:ahLst/>
              <a:cxnLst/>
              <a:rect l="l" t="t" r="r" b="b"/>
              <a:pathLst>
                <a:path w="18368" h="31414" extrusionOk="0">
                  <a:moveTo>
                    <a:pt x="15027" y="0"/>
                  </a:moveTo>
                  <a:cubicBezTo>
                    <a:pt x="14921" y="0"/>
                    <a:pt x="14814" y="3"/>
                    <a:pt x="14707" y="10"/>
                  </a:cubicBezTo>
                  <a:cubicBezTo>
                    <a:pt x="14305" y="49"/>
                    <a:pt x="13920" y="162"/>
                    <a:pt x="13569" y="350"/>
                  </a:cubicBezTo>
                  <a:cubicBezTo>
                    <a:pt x="13394" y="445"/>
                    <a:pt x="13229" y="559"/>
                    <a:pt x="13076" y="695"/>
                  </a:cubicBezTo>
                  <a:cubicBezTo>
                    <a:pt x="12934" y="826"/>
                    <a:pt x="12804" y="967"/>
                    <a:pt x="12680" y="1120"/>
                  </a:cubicBezTo>
                  <a:cubicBezTo>
                    <a:pt x="12226" y="1681"/>
                    <a:pt x="11802" y="2281"/>
                    <a:pt x="11428" y="2899"/>
                  </a:cubicBezTo>
                  <a:cubicBezTo>
                    <a:pt x="10657" y="4129"/>
                    <a:pt x="9977" y="5392"/>
                    <a:pt x="9326" y="6673"/>
                  </a:cubicBezTo>
                  <a:cubicBezTo>
                    <a:pt x="8034" y="9239"/>
                    <a:pt x="6826" y="11840"/>
                    <a:pt x="5699" y="14479"/>
                  </a:cubicBezTo>
                  <a:cubicBezTo>
                    <a:pt x="4577" y="17120"/>
                    <a:pt x="3518" y="19777"/>
                    <a:pt x="2516" y="22462"/>
                  </a:cubicBezTo>
                  <a:cubicBezTo>
                    <a:pt x="2022" y="23806"/>
                    <a:pt x="1541" y="25153"/>
                    <a:pt x="1093" y="26519"/>
                  </a:cubicBezTo>
                  <a:cubicBezTo>
                    <a:pt x="866" y="27193"/>
                    <a:pt x="646" y="27878"/>
                    <a:pt x="448" y="28565"/>
                  </a:cubicBezTo>
                  <a:cubicBezTo>
                    <a:pt x="351" y="28910"/>
                    <a:pt x="255" y="29256"/>
                    <a:pt x="170" y="29601"/>
                  </a:cubicBezTo>
                  <a:cubicBezTo>
                    <a:pt x="79" y="29947"/>
                    <a:pt x="17" y="30304"/>
                    <a:pt x="0" y="30660"/>
                  </a:cubicBezTo>
                  <a:cubicBezTo>
                    <a:pt x="40" y="30315"/>
                    <a:pt x="119" y="29970"/>
                    <a:pt x="226" y="29641"/>
                  </a:cubicBezTo>
                  <a:cubicBezTo>
                    <a:pt x="322" y="29295"/>
                    <a:pt x="435" y="28955"/>
                    <a:pt x="550" y="28615"/>
                  </a:cubicBezTo>
                  <a:cubicBezTo>
                    <a:pt x="770" y="27935"/>
                    <a:pt x="1008" y="27261"/>
                    <a:pt x="1251" y="26593"/>
                  </a:cubicBezTo>
                  <a:cubicBezTo>
                    <a:pt x="1745" y="25250"/>
                    <a:pt x="2266" y="23919"/>
                    <a:pt x="2799" y="22588"/>
                  </a:cubicBezTo>
                  <a:cubicBezTo>
                    <a:pt x="3858" y="19931"/>
                    <a:pt x="4957" y="17290"/>
                    <a:pt x="6136" y="14683"/>
                  </a:cubicBezTo>
                  <a:cubicBezTo>
                    <a:pt x="7309" y="12078"/>
                    <a:pt x="8492" y="9477"/>
                    <a:pt x="9807" y="6945"/>
                  </a:cubicBezTo>
                  <a:cubicBezTo>
                    <a:pt x="10464" y="5680"/>
                    <a:pt x="11144" y="4417"/>
                    <a:pt x="11904" y="3227"/>
                  </a:cubicBezTo>
                  <a:cubicBezTo>
                    <a:pt x="12272" y="2628"/>
                    <a:pt x="12680" y="2055"/>
                    <a:pt x="13127" y="1511"/>
                  </a:cubicBezTo>
                  <a:cubicBezTo>
                    <a:pt x="13229" y="1386"/>
                    <a:pt x="13342" y="1268"/>
                    <a:pt x="13462" y="1154"/>
                  </a:cubicBezTo>
                  <a:cubicBezTo>
                    <a:pt x="13580" y="1052"/>
                    <a:pt x="13711" y="962"/>
                    <a:pt x="13852" y="887"/>
                  </a:cubicBezTo>
                  <a:cubicBezTo>
                    <a:pt x="14135" y="740"/>
                    <a:pt x="14441" y="649"/>
                    <a:pt x="14765" y="627"/>
                  </a:cubicBezTo>
                  <a:cubicBezTo>
                    <a:pt x="14870" y="620"/>
                    <a:pt x="14975" y="616"/>
                    <a:pt x="15080" y="616"/>
                  </a:cubicBezTo>
                  <a:cubicBezTo>
                    <a:pt x="15644" y="616"/>
                    <a:pt x="16206" y="720"/>
                    <a:pt x="16742" y="921"/>
                  </a:cubicBezTo>
                  <a:cubicBezTo>
                    <a:pt x="16889" y="967"/>
                    <a:pt x="17031" y="1023"/>
                    <a:pt x="17161" y="1098"/>
                  </a:cubicBezTo>
                  <a:cubicBezTo>
                    <a:pt x="17269" y="1177"/>
                    <a:pt x="17359" y="1279"/>
                    <a:pt x="17422" y="1391"/>
                  </a:cubicBezTo>
                  <a:cubicBezTo>
                    <a:pt x="17568" y="1681"/>
                    <a:pt x="17665" y="1998"/>
                    <a:pt x="17704" y="2315"/>
                  </a:cubicBezTo>
                  <a:cubicBezTo>
                    <a:pt x="17790" y="3007"/>
                    <a:pt x="17806" y="3703"/>
                    <a:pt x="17762" y="4401"/>
                  </a:cubicBezTo>
                  <a:cubicBezTo>
                    <a:pt x="17722" y="5102"/>
                    <a:pt x="17649" y="5805"/>
                    <a:pt x="17552" y="6508"/>
                  </a:cubicBezTo>
                  <a:cubicBezTo>
                    <a:pt x="17167" y="9330"/>
                    <a:pt x="16532" y="12117"/>
                    <a:pt x="15858" y="14893"/>
                  </a:cubicBezTo>
                  <a:cubicBezTo>
                    <a:pt x="15183" y="17675"/>
                    <a:pt x="14419" y="20423"/>
                    <a:pt x="13643" y="23182"/>
                  </a:cubicBezTo>
                  <a:cubicBezTo>
                    <a:pt x="12872" y="25941"/>
                    <a:pt x="12045" y="28678"/>
                    <a:pt x="11201" y="31414"/>
                  </a:cubicBezTo>
                  <a:cubicBezTo>
                    <a:pt x="12176" y="28723"/>
                    <a:pt x="13081" y="26003"/>
                    <a:pt x="13926" y="23267"/>
                  </a:cubicBezTo>
                  <a:cubicBezTo>
                    <a:pt x="14770" y="20530"/>
                    <a:pt x="15575" y="17782"/>
                    <a:pt x="16305" y="15007"/>
                  </a:cubicBezTo>
                  <a:cubicBezTo>
                    <a:pt x="16674" y="13624"/>
                    <a:pt x="17008" y="12236"/>
                    <a:pt x="17314" y="10826"/>
                  </a:cubicBezTo>
                  <a:cubicBezTo>
                    <a:pt x="17615" y="9420"/>
                    <a:pt x="17887" y="8015"/>
                    <a:pt x="18091" y="6587"/>
                  </a:cubicBezTo>
                  <a:cubicBezTo>
                    <a:pt x="18187" y="5873"/>
                    <a:pt x="18271" y="5154"/>
                    <a:pt x="18316" y="4429"/>
                  </a:cubicBezTo>
                  <a:cubicBezTo>
                    <a:pt x="18368" y="3698"/>
                    <a:pt x="18350" y="2961"/>
                    <a:pt x="18266" y="2230"/>
                  </a:cubicBezTo>
                  <a:cubicBezTo>
                    <a:pt x="18221" y="1839"/>
                    <a:pt x="18101" y="1459"/>
                    <a:pt x="17926" y="1109"/>
                  </a:cubicBezTo>
                  <a:cubicBezTo>
                    <a:pt x="17819" y="910"/>
                    <a:pt x="17670" y="740"/>
                    <a:pt x="17495" y="604"/>
                  </a:cubicBezTo>
                  <a:cubicBezTo>
                    <a:pt x="17398" y="547"/>
                    <a:pt x="17296" y="497"/>
                    <a:pt x="17195" y="457"/>
                  </a:cubicBezTo>
                  <a:lnTo>
                    <a:pt x="16935" y="355"/>
                  </a:lnTo>
                  <a:cubicBezTo>
                    <a:pt x="16326" y="122"/>
                    <a:pt x="15679" y="0"/>
                    <a:pt x="15027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4912600" y="1955025"/>
              <a:ext cx="90825" cy="170725"/>
            </a:xfrm>
            <a:custGeom>
              <a:avLst/>
              <a:gdLst/>
              <a:ahLst/>
              <a:cxnLst/>
              <a:rect l="l" t="t" r="r" b="b"/>
              <a:pathLst>
                <a:path w="3633" h="6829" extrusionOk="0">
                  <a:moveTo>
                    <a:pt x="41" y="1"/>
                  </a:moveTo>
                  <a:cubicBezTo>
                    <a:pt x="41" y="1"/>
                    <a:pt x="18" y="691"/>
                    <a:pt x="0" y="1552"/>
                  </a:cubicBezTo>
                  <a:lnTo>
                    <a:pt x="0" y="1672"/>
                  </a:lnTo>
                  <a:lnTo>
                    <a:pt x="0" y="1813"/>
                  </a:lnTo>
                  <a:lnTo>
                    <a:pt x="0" y="2203"/>
                  </a:lnTo>
                  <a:lnTo>
                    <a:pt x="0" y="2504"/>
                  </a:lnTo>
                  <a:lnTo>
                    <a:pt x="0" y="2799"/>
                  </a:lnTo>
                  <a:cubicBezTo>
                    <a:pt x="0" y="3547"/>
                    <a:pt x="52" y="4289"/>
                    <a:pt x="154" y="5025"/>
                  </a:cubicBezTo>
                  <a:cubicBezTo>
                    <a:pt x="255" y="5303"/>
                    <a:pt x="1700" y="6828"/>
                    <a:pt x="2971" y="6828"/>
                  </a:cubicBezTo>
                  <a:cubicBezTo>
                    <a:pt x="3049" y="6828"/>
                    <a:pt x="3126" y="6822"/>
                    <a:pt x="3202" y="6810"/>
                  </a:cubicBezTo>
                  <a:cubicBezTo>
                    <a:pt x="3632" y="6737"/>
                    <a:pt x="3326" y="4368"/>
                    <a:pt x="3326" y="4368"/>
                  </a:cubicBezTo>
                  <a:lnTo>
                    <a:pt x="3344" y="4193"/>
                  </a:lnTo>
                  <a:lnTo>
                    <a:pt x="3587" y="1677"/>
                  </a:lnTo>
                  <a:lnTo>
                    <a:pt x="488" y="19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4912450" y="1954725"/>
              <a:ext cx="89700" cy="104850"/>
            </a:xfrm>
            <a:custGeom>
              <a:avLst/>
              <a:gdLst/>
              <a:ahLst/>
              <a:cxnLst/>
              <a:rect l="l" t="t" r="r" b="b"/>
              <a:pathLst>
                <a:path w="3588" h="4194" extrusionOk="0">
                  <a:moveTo>
                    <a:pt x="35" y="0"/>
                  </a:moveTo>
                  <a:cubicBezTo>
                    <a:pt x="35" y="0"/>
                    <a:pt x="18" y="686"/>
                    <a:pt x="1" y="1553"/>
                  </a:cubicBezTo>
                  <a:cubicBezTo>
                    <a:pt x="670" y="2879"/>
                    <a:pt x="1893" y="3847"/>
                    <a:pt x="3344" y="4194"/>
                  </a:cubicBezTo>
                  <a:lnTo>
                    <a:pt x="3588" y="1678"/>
                  </a:lnTo>
                  <a:lnTo>
                    <a:pt x="482" y="19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4867000" y="1774250"/>
              <a:ext cx="223675" cy="260250"/>
            </a:xfrm>
            <a:custGeom>
              <a:avLst/>
              <a:gdLst/>
              <a:ahLst/>
              <a:cxnLst/>
              <a:rect l="l" t="t" r="r" b="b"/>
              <a:pathLst>
                <a:path w="8947" h="10410" extrusionOk="0">
                  <a:moveTo>
                    <a:pt x="4480" y="1"/>
                  </a:moveTo>
                  <a:cubicBezTo>
                    <a:pt x="4293" y="1"/>
                    <a:pt x="4108" y="13"/>
                    <a:pt x="3926" y="36"/>
                  </a:cubicBezTo>
                  <a:cubicBezTo>
                    <a:pt x="1955" y="279"/>
                    <a:pt x="1" y="1832"/>
                    <a:pt x="783" y="6194"/>
                  </a:cubicBezTo>
                  <a:cubicBezTo>
                    <a:pt x="1465" y="10007"/>
                    <a:pt x="3804" y="10409"/>
                    <a:pt x="4961" y="10409"/>
                  </a:cubicBezTo>
                  <a:cubicBezTo>
                    <a:pt x="5130" y="10409"/>
                    <a:pt x="5273" y="10401"/>
                    <a:pt x="5383" y="10393"/>
                  </a:cubicBezTo>
                  <a:cubicBezTo>
                    <a:pt x="6340" y="10325"/>
                    <a:pt x="8947" y="9628"/>
                    <a:pt x="8623" y="5208"/>
                  </a:cubicBezTo>
                  <a:cubicBezTo>
                    <a:pt x="8325" y="1196"/>
                    <a:pt x="6322" y="1"/>
                    <a:pt x="4480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5048025" y="1863525"/>
              <a:ext cx="21400" cy="11575"/>
            </a:xfrm>
            <a:custGeom>
              <a:avLst/>
              <a:gdLst/>
              <a:ahLst/>
              <a:cxnLst/>
              <a:rect l="l" t="t" r="r" b="b"/>
              <a:pathLst>
                <a:path w="856" h="463" extrusionOk="0">
                  <a:moveTo>
                    <a:pt x="330" y="0"/>
                  </a:moveTo>
                  <a:cubicBezTo>
                    <a:pt x="222" y="0"/>
                    <a:pt x="117" y="47"/>
                    <a:pt x="45" y="131"/>
                  </a:cubicBezTo>
                  <a:cubicBezTo>
                    <a:pt x="0" y="186"/>
                    <a:pt x="0" y="267"/>
                    <a:pt x="45" y="322"/>
                  </a:cubicBezTo>
                  <a:cubicBezTo>
                    <a:pt x="131" y="385"/>
                    <a:pt x="233" y="424"/>
                    <a:pt x="340" y="424"/>
                  </a:cubicBezTo>
                  <a:cubicBezTo>
                    <a:pt x="437" y="442"/>
                    <a:pt x="539" y="453"/>
                    <a:pt x="641" y="458"/>
                  </a:cubicBezTo>
                  <a:cubicBezTo>
                    <a:pt x="653" y="461"/>
                    <a:pt x="666" y="463"/>
                    <a:pt x="679" y="463"/>
                  </a:cubicBezTo>
                  <a:cubicBezTo>
                    <a:pt x="718" y="463"/>
                    <a:pt x="758" y="449"/>
                    <a:pt x="788" y="419"/>
                  </a:cubicBezTo>
                  <a:cubicBezTo>
                    <a:pt x="856" y="356"/>
                    <a:pt x="856" y="249"/>
                    <a:pt x="793" y="186"/>
                  </a:cubicBezTo>
                  <a:cubicBezTo>
                    <a:pt x="697" y="79"/>
                    <a:pt x="561" y="16"/>
                    <a:pt x="419" y="11"/>
                  </a:cubicBezTo>
                  <a:cubicBezTo>
                    <a:pt x="390" y="4"/>
                    <a:pt x="360" y="0"/>
                    <a:pt x="3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4985975" y="1868100"/>
              <a:ext cx="20975" cy="12900"/>
            </a:xfrm>
            <a:custGeom>
              <a:avLst/>
              <a:gdLst/>
              <a:ahLst/>
              <a:cxnLst/>
              <a:rect l="l" t="t" r="r" b="b"/>
              <a:pathLst>
                <a:path w="839" h="516" extrusionOk="0">
                  <a:moveTo>
                    <a:pt x="534" y="0"/>
                  </a:moveTo>
                  <a:cubicBezTo>
                    <a:pt x="486" y="0"/>
                    <a:pt x="437" y="9"/>
                    <a:pt x="391" y="27"/>
                  </a:cubicBezTo>
                  <a:cubicBezTo>
                    <a:pt x="255" y="61"/>
                    <a:pt x="131" y="139"/>
                    <a:pt x="51" y="259"/>
                  </a:cubicBezTo>
                  <a:cubicBezTo>
                    <a:pt x="1" y="332"/>
                    <a:pt x="17" y="434"/>
                    <a:pt x="97" y="486"/>
                  </a:cubicBezTo>
                  <a:cubicBezTo>
                    <a:pt x="123" y="507"/>
                    <a:pt x="156" y="516"/>
                    <a:pt x="190" y="516"/>
                  </a:cubicBezTo>
                  <a:cubicBezTo>
                    <a:pt x="200" y="516"/>
                    <a:pt x="211" y="515"/>
                    <a:pt x="221" y="513"/>
                  </a:cubicBezTo>
                  <a:cubicBezTo>
                    <a:pt x="318" y="492"/>
                    <a:pt x="414" y="458"/>
                    <a:pt x="516" y="429"/>
                  </a:cubicBezTo>
                  <a:cubicBezTo>
                    <a:pt x="624" y="411"/>
                    <a:pt x="726" y="361"/>
                    <a:pt x="799" y="282"/>
                  </a:cubicBezTo>
                  <a:cubicBezTo>
                    <a:pt x="838" y="225"/>
                    <a:pt x="833" y="146"/>
                    <a:pt x="783" y="89"/>
                  </a:cubicBezTo>
                  <a:cubicBezTo>
                    <a:pt x="713" y="30"/>
                    <a:pt x="624" y="0"/>
                    <a:pt x="5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002000" y="1907700"/>
              <a:ext cx="8350" cy="20575"/>
            </a:xfrm>
            <a:custGeom>
              <a:avLst/>
              <a:gdLst/>
              <a:ahLst/>
              <a:cxnLst/>
              <a:rect l="l" t="t" r="r" b="b"/>
              <a:pathLst>
                <a:path w="334" h="823" extrusionOk="0">
                  <a:moveTo>
                    <a:pt x="249" y="1"/>
                  </a:moveTo>
                  <a:cubicBezTo>
                    <a:pt x="249" y="1"/>
                    <a:pt x="226" y="1"/>
                    <a:pt x="226" y="29"/>
                  </a:cubicBezTo>
                  <a:cubicBezTo>
                    <a:pt x="265" y="323"/>
                    <a:pt x="260" y="681"/>
                    <a:pt x="0" y="806"/>
                  </a:cubicBezTo>
                  <a:lnTo>
                    <a:pt x="0" y="822"/>
                  </a:lnTo>
                  <a:cubicBezTo>
                    <a:pt x="328" y="743"/>
                    <a:pt x="333" y="278"/>
                    <a:pt x="2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4988600" y="1900475"/>
              <a:ext cx="23850" cy="24400"/>
            </a:xfrm>
            <a:custGeom>
              <a:avLst/>
              <a:gdLst/>
              <a:ahLst/>
              <a:cxnLst/>
              <a:rect l="l" t="t" r="r" b="b"/>
              <a:pathLst>
                <a:path w="954" h="976" extrusionOk="0">
                  <a:moveTo>
                    <a:pt x="488" y="0"/>
                  </a:moveTo>
                  <a:cubicBezTo>
                    <a:pt x="487" y="0"/>
                    <a:pt x="486" y="0"/>
                    <a:pt x="485" y="0"/>
                  </a:cubicBezTo>
                  <a:cubicBezTo>
                    <a:pt x="1" y="0"/>
                    <a:pt x="60" y="975"/>
                    <a:pt x="500" y="975"/>
                  </a:cubicBezTo>
                  <a:cubicBezTo>
                    <a:pt x="503" y="975"/>
                    <a:pt x="505" y="975"/>
                    <a:pt x="508" y="975"/>
                  </a:cubicBezTo>
                  <a:cubicBezTo>
                    <a:pt x="954" y="964"/>
                    <a:pt x="898" y="0"/>
                    <a:pt x="4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981725" y="1901875"/>
              <a:ext cx="16050" cy="10125"/>
            </a:xfrm>
            <a:custGeom>
              <a:avLst/>
              <a:gdLst/>
              <a:ahLst/>
              <a:cxnLst/>
              <a:rect l="l" t="t" r="r" b="b"/>
              <a:pathLst>
                <a:path w="642" h="405" extrusionOk="0">
                  <a:moveTo>
                    <a:pt x="592" y="1"/>
                  </a:moveTo>
                  <a:cubicBezTo>
                    <a:pt x="586" y="1"/>
                    <a:pt x="580" y="3"/>
                    <a:pt x="573" y="7"/>
                  </a:cubicBezTo>
                  <a:cubicBezTo>
                    <a:pt x="493" y="69"/>
                    <a:pt x="414" y="171"/>
                    <a:pt x="312" y="189"/>
                  </a:cubicBezTo>
                  <a:cubicBezTo>
                    <a:pt x="305" y="190"/>
                    <a:pt x="297" y="191"/>
                    <a:pt x="289" y="191"/>
                  </a:cubicBezTo>
                  <a:cubicBezTo>
                    <a:pt x="194" y="191"/>
                    <a:pt x="91" y="101"/>
                    <a:pt x="17" y="12"/>
                  </a:cubicBezTo>
                  <a:lnTo>
                    <a:pt x="1" y="12"/>
                  </a:lnTo>
                  <a:cubicBezTo>
                    <a:pt x="1" y="200"/>
                    <a:pt x="91" y="386"/>
                    <a:pt x="295" y="404"/>
                  </a:cubicBezTo>
                  <a:cubicBezTo>
                    <a:pt x="304" y="404"/>
                    <a:pt x="313" y="405"/>
                    <a:pt x="321" y="405"/>
                  </a:cubicBezTo>
                  <a:cubicBezTo>
                    <a:pt x="513" y="405"/>
                    <a:pt x="597" y="237"/>
                    <a:pt x="641" y="58"/>
                  </a:cubicBezTo>
                  <a:cubicBezTo>
                    <a:pt x="641" y="35"/>
                    <a:pt x="619" y="1"/>
                    <a:pt x="5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5050125" y="1903725"/>
              <a:ext cx="10525" cy="19450"/>
            </a:xfrm>
            <a:custGeom>
              <a:avLst/>
              <a:gdLst/>
              <a:ahLst/>
              <a:cxnLst/>
              <a:rect l="l" t="t" r="r" b="b"/>
              <a:pathLst>
                <a:path w="421" h="778" extrusionOk="0">
                  <a:moveTo>
                    <a:pt x="52" y="1"/>
                  </a:moveTo>
                  <a:lnTo>
                    <a:pt x="52" y="1"/>
                  </a:lnTo>
                  <a:cubicBezTo>
                    <a:pt x="52" y="1"/>
                    <a:pt x="52" y="1"/>
                    <a:pt x="52" y="1"/>
                  </a:cubicBezTo>
                  <a:lnTo>
                    <a:pt x="52" y="1"/>
                  </a:lnTo>
                  <a:lnTo>
                    <a:pt x="81" y="60"/>
                  </a:lnTo>
                  <a:lnTo>
                    <a:pt x="81" y="60"/>
                  </a:lnTo>
                  <a:cubicBezTo>
                    <a:pt x="81" y="48"/>
                    <a:pt x="81" y="36"/>
                    <a:pt x="81" y="24"/>
                  </a:cubicBezTo>
                  <a:cubicBezTo>
                    <a:pt x="81" y="1"/>
                    <a:pt x="52" y="1"/>
                    <a:pt x="52" y="1"/>
                  </a:cubicBezTo>
                  <a:close/>
                  <a:moveTo>
                    <a:pt x="52" y="1"/>
                  </a:moveTo>
                  <a:lnTo>
                    <a:pt x="52" y="1"/>
                  </a:lnTo>
                  <a:cubicBezTo>
                    <a:pt x="1" y="285"/>
                    <a:pt x="86" y="743"/>
                    <a:pt x="421" y="777"/>
                  </a:cubicBezTo>
                  <a:lnTo>
                    <a:pt x="412" y="758"/>
                  </a:lnTo>
                  <a:lnTo>
                    <a:pt x="412" y="758"/>
                  </a:lnTo>
                  <a:cubicBezTo>
                    <a:pt x="415" y="759"/>
                    <a:pt x="418" y="760"/>
                    <a:pt x="421" y="761"/>
                  </a:cubicBezTo>
                  <a:lnTo>
                    <a:pt x="81" y="60"/>
                  </a:lnTo>
                  <a:lnTo>
                    <a:pt x="81" y="60"/>
                  </a:lnTo>
                  <a:cubicBezTo>
                    <a:pt x="81" y="61"/>
                    <a:pt x="81" y="61"/>
                    <a:pt x="81" y="62"/>
                  </a:cubicBezTo>
                  <a:lnTo>
                    <a:pt x="81" y="62"/>
                  </a:lnTo>
                  <a:lnTo>
                    <a:pt x="412" y="758"/>
                  </a:lnTo>
                  <a:lnTo>
                    <a:pt x="412" y="758"/>
                  </a:lnTo>
                  <a:cubicBezTo>
                    <a:pt x="152" y="666"/>
                    <a:pt x="86" y="345"/>
                    <a:pt x="81" y="62"/>
                  </a:cubicBezTo>
                  <a:lnTo>
                    <a:pt x="81" y="62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5048000" y="1895475"/>
              <a:ext cx="23625" cy="24225"/>
            </a:xfrm>
            <a:custGeom>
              <a:avLst/>
              <a:gdLst/>
              <a:ahLst/>
              <a:cxnLst/>
              <a:rect l="l" t="t" r="r" b="b"/>
              <a:pathLst>
                <a:path w="945" h="969" extrusionOk="0">
                  <a:moveTo>
                    <a:pt x="430" y="0"/>
                  </a:moveTo>
                  <a:cubicBezTo>
                    <a:pt x="416" y="0"/>
                    <a:pt x="401" y="1"/>
                    <a:pt x="386" y="3"/>
                  </a:cubicBezTo>
                  <a:cubicBezTo>
                    <a:pt x="1" y="57"/>
                    <a:pt x="54" y="968"/>
                    <a:pt x="468" y="968"/>
                  </a:cubicBezTo>
                  <a:cubicBezTo>
                    <a:pt x="480" y="968"/>
                    <a:pt x="493" y="967"/>
                    <a:pt x="506" y="966"/>
                  </a:cubicBezTo>
                  <a:cubicBezTo>
                    <a:pt x="945" y="910"/>
                    <a:pt x="873" y="0"/>
                    <a:pt x="4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5061675" y="1894525"/>
              <a:ext cx="14550" cy="11175"/>
            </a:xfrm>
            <a:custGeom>
              <a:avLst/>
              <a:gdLst/>
              <a:ahLst/>
              <a:cxnLst/>
              <a:rect l="l" t="t" r="r" b="b"/>
              <a:pathLst>
                <a:path w="582" h="447" extrusionOk="0">
                  <a:moveTo>
                    <a:pt x="548" y="0"/>
                  </a:moveTo>
                  <a:cubicBezTo>
                    <a:pt x="485" y="109"/>
                    <a:pt x="406" y="222"/>
                    <a:pt x="310" y="227"/>
                  </a:cubicBezTo>
                  <a:cubicBezTo>
                    <a:pt x="219" y="227"/>
                    <a:pt x="134" y="143"/>
                    <a:pt x="54" y="97"/>
                  </a:cubicBezTo>
                  <a:cubicBezTo>
                    <a:pt x="47" y="91"/>
                    <a:pt x="40" y="88"/>
                    <a:pt x="35" y="88"/>
                  </a:cubicBezTo>
                  <a:cubicBezTo>
                    <a:pt x="12" y="88"/>
                    <a:pt x="1" y="123"/>
                    <a:pt x="9" y="136"/>
                  </a:cubicBezTo>
                  <a:cubicBezTo>
                    <a:pt x="59" y="308"/>
                    <a:pt x="158" y="447"/>
                    <a:pt x="299" y="447"/>
                  </a:cubicBezTo>
                  <a:cubicBezTo>
                    <a:pt x="321" y="447"/>
                    <a:pt x="343" y="444"/>
                    <a:pt x="367" y="437"/>
                  </a:cubicBezTo>
                  <a:cubicBezTo>
                    <a:pt x="542" y="386"/>
                    <a:pt x="582" y="188"/>
                    <a:pt x="5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5010050" y="1967550"/>
              <a:ext cx="15600" cy="6825"/>
            </a:xfrm>
            <a:custGeom>
              <a:avLst/>
              <a:gdLst/>
              <a:ahLst/>
              <a:cxnLst/>
              <a:rect l="l" t="t" r="r" b="b"/>
              <a:pathLst>
                <a:path w="624" h="273" extrusionOk="0">
                  <a:moveTo>
                    <a:pt x="30" y="0"/>
                  </a:moveTo>
                  <a:cubicBezTo>
                    <a:pt x="18" y="0"/>
                    <a:pt x="4" y="3"/>
                    <a:pt x="1" y="3"/>
                  </a:cubicBezTo>
                  <a:cubicBezTo>
                    <a:pt x="24" y="133"/>
                    <a:pt x="120" y="235"/>
                    <a:pt x="244" y="269"/>
                  </a:cubicBezTo>
                  <a:cubicBezTo>
                    <a:pt x="260" y="271"/>
                    <a:pt x="275" y="272"/>
                    <a:pt x="291" y="272"/>
                  </a:cubicBezTo>
                  <a:cubicBezTo>
                    <a:pt x="422" y="272"/>
                    <a:pt x="548" y="206"/>
                    <a:pt x="623" y="99"/>
                  </a:cubicBezTo>
                  <a:lnTo>
                    <a:pt x="623" y="99"/>
                  </a:lnTo>
                  <a:cubicBezTo>
                    <a:pt x="521" y="151"/>
                    <a:pt x="414" y="173"/>
                    <a:pt x="301" y="179"/>
                  </a:cubicBezTo>
                  <a:cubicBezTo>
                    <a:pt x="188" y="173"/>
                    <a:pt x="113" y="78"/>
                    <a:pt x="45" y="3"/>
                  </a:cubicBezTo>
                  <a:cubicBezTo>
                    <a:pt x="42" y="1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5015150" y="1865625"/>
              <a:ext cx="38675" cy="90950"/>
            </a:xfrm>
            <a:custGeom>
              <a:avLst/>
              <a:gdLst/>
              <a:ahLst/>
              <a:cxnLst/>
              <a:rect l="l" t="t" r="r" b="b"/>
              <a:pathLst>
                <a:path w="1547" h="3638" extrusionOk="0">
                  <a:moveTo>
                    <a:pt x="698" y="0"/>
                  </a:moveTo>
                  <a:cubicBezTo>
                    <a:pt x="680" y="0"/>
                    <a:pt x="670" y="13"/>
                    <a:pt x="670" y="29"/>
                  </a:cubicBezTo>
                  <a:cubicBezTo>
                    <a:pt x="822" y="959"/>
                    <a:pt x="1140" y="1859"/>
                    <a:pt x="1310" y="2795"/>
                  </a:cubicBezTo>
                  <a:cubicBezTo>
                    <a:pt x="1151" y="2743"/>
                    <a:pt x="986" y="2720"/>
                    <a:pt x="822" y="2715"/>
                  </a:cubicBezTo>
                  <a:lnTo>
                    <a:pt x="822" y="2715"/>
                  </a:lnTo>
                  <a:cubicBezTo>
                    <a:pt x="782" y="2720"/>
                    <a:pt x="970" y="3418"/>
                    <a:pt x="970" y="3480"/>
                  </a:cubicBezTo>
                  <a:cubicBezTo>
                    <a:pt x="916" y="3486"/>
                    <a:pt x="862" y="3489"/>
                    <a:pt x="807" y="3489"/>
                  </a:cubicBezTo>
                  <a:cubicBezTo>
                    <a:pt x="538" y="3489"/>
                    <a:pt x="270" y="3419"/>
                    <a:pt x="35" y="3282"/>
                  </a:cubicBezTo>
                  <a:cubicBezTo>
                    <a:pt x="28" y="3280"/>
                    <a:pt x="23" y="3279"/>
                    <a:pt x="19" y="3279"/>
                  </a:cubicBezTo>
                  <a:cubicBezTo>
                    <a:pt x="1" y="3279"/>
                    <a:pt x="1" y="3296"/>
                    <a:pt x="1" y="3310"/>
                  </a:cubicBezTo>
                  <a:cubicBezTo>
                    <a:pt x="196" y="3522"/>
                    <a:pt x="466" y="3638"/>
                    <a:pt x="747" y="3638"/>
                  </a:cubicBezTo>
                  <a:cubicBezTo>
                    <a:pt x="834" y="3638"/>
                    <a:pt x="922" y="3627"/>
                    <a:pt x="1009" y="3604"/>
                  </a:cubicBezTo>
                  <a:cubicBezTo>
                    <a:pt x="1077" y="3598"/>
                    <a:pt x="1128" y="3582"/>
                    <a:pt x="1128" y="3564"/>
                  </a:cubicBezTo>
                  <a:cubicBezTo>
                    <a:pt x="1117" y="3350"/>
                    <a:pt x="1020" y="2908"/>
                    <a:pt x="1020" y="2908"/>
                  </a:cubicBezTo>
                  <a:lnTo>
                    <a:pt x="1020" y="2908"/>
                  </a:lnTo>
                  <a:cubicBezTo>
                    <a:pt x="1082" y="2928"/>
                    <a:pt x="1330" y="3001"/>
                    <a:pt x="1461" y="3001"/>
                  </a:cubicBezTo>
                  <a:cubicBezTo>
                    <a:pt x="1513" y="3001"/>
                    <a:pt x="1546" y="2989"/>
                    <a:pt x="1541" y="2958"/>
                  </a:cubicBezTo>
                  <a:cubicBezTo>
                    <a:pt x="1366" y="1950"/>
                    <a:pt x="1094" y="965"/>
                    <a:pt x="720" y="13"/>
                  </a:cubicBezTo>
                  <a:cubicBezTo>
                    <a:pt x="714" y="7"/>
                    <a:pt x="709" y="0"/>
                    <a:pt x="6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5014025" y="1947525"/>
              <a:ext cx="26075" cy="18275"/>
            </a:xfrm>
            <a:custGeom>
              <a:avLst/>
              <a:gdLst/>
              <a:ahLst/>
              <a:cxnLst/>
              <a:rect l="l" t="t" r="r" b="b"/>
              <a:pathLst>
                <a:path w="1043" h="731" extrusionOk="0">
                  <a:moveTo>
                    <a:pt x="51" y="0"/>
                  </a:moveTo>
                  <a:cubicBezTo>
                    <a:pt x="22" y="97"/>
                    <a:pt x="6" y="192"/>
                    <a:pt x="1" y="294"/>
                  </a:cubicBezTo>
                  <a:cubicBezTo>
                    <a:pt x="1" y="492"/>
                    <a:pt x="40" y="714"/>
                    <a:pt x="294" y="730"/>
                  </a:cubicBezTo>
                  <a:cubicBezTo>
                    <a:pt x="304" y="731"/>
                    <a:pt x="313" y="731"/>
                    <a:pt x="323" y="731"/>
                  </a:cubicBezTo>
                  <a:cubicBezTo>
                    <a:pt x="427" y="731"/>
                    <a:pt x="530" y="704"/>
                    <a:pt x="623" y="651"/>
                  </a:cubicBezTo>
                  <a:cubicBezTo>
                    <a:pt x="799" y="532"/>
                    <a:pt x="940" y="374"/>
                    <a:pt x="1042" y="186"/>
                  </a:cubicBezTo>
                  <a:lnTo>
                    <a:pt x="1042" y="186"/>
                  </a:lnTo>
                  <a:cubicBezTo>
                    <a:pt x="971" y="196"/>
                    <a:pt x="900" y="201"/>
                    <a:pt x="830" y="201"/>
                  </a:cubicBezTo>
                  <a:cubicBezTo>
                    <a:pt x="557" y="201"/>
                    <a:pt x="290" y="131"/>
                    <a:pt x="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5014025" y="1954825"/>
              <a:ext cx="15600" cy="11050"/>
            </a:xfrm>
            <a:custGeom>
              <a:avLst/>
              <a:gdLst/>
              <a:ahLst/>
              <a:cxnLst/>
              <a:rect l="l" t="t" r="r" b="b"/>
              <a:pathLst>
                <a:path w="624" h="442" extrusionOk="0">
                  <a:moveTo>
                    <a:pt x="96" y="0"/>
                  </a:moveTo>
                  <a:cubicBezTo>
                    <a:pt x="64" y="0"/>
                    <a:pt x="32" y="3"/>
                    <a:pt x="1" y="9"/>
                  </a:cubicBezTo>
                  <a:cubicBezTo>
                    <a:pt x="1" y="200"/>
                    <a:pt x="40" y="422"/>
                    <a:pt x="294" y="438"/>
                  </a:cubicBezTo>
                  <a:cubicBezTo>
                    <a:pt x="312" y="440"/>
                    <a:pt x="329" y="441"/>
                    <a:pt x="346" y="441"/>
                  </a:cubicBezTo>
                  <a:cubicBezTo>
                    <a:pt x="443" y="441"/>
                    <a:pt x="537" y="412"/>
                    <a:pt x="623" y="359"/>
                  </a:cubicBezTo>
                  <a:cubicBezTo>
                    <a:pt x="534" y="141"/>
                    <a:pt x="322" y="0"/>
                    <a:pt x="96" y="0"/>
                  </a:cubicBez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4858125" y="1760075"/>
              <a:ext cx="220800" cy="174050"/>
            </a:xfrm>
            <a:custGeom>
              <a:avLst/>
              <a:gdLst/>
              <a:ahLst/>
              <a:cxnLst/>
              <a:rect l="l" t="t" r="r" b="b"/>
              <a:pathLst>
                <a:path w="8832" h="6962" extrusionOk="0">
                  <a:moveTo>
                    <a:pt x="4587" y="1"/>
                  </a:moveTo>
                  <a:cubicBezTo>
                    <a:pt x="3455" y="1"/>
                    <a:pt x="2295" y="465"/>
                    <a:pt x="1511" y="1583"/>
                  </a:cubicBezTo>
                  <a:cubicBezTo>
                    <a:pt x="1511" y="1583"/>
                    <a:pt x="270" y="2472"/>
                    <a:pt x="134" y="3843"/>
                  </a:cubicBezTo>
                  <a:cubicBezTo>
                    <a:pt x="1" y="5190"/>
                    <a:pt x="774" y="6961"/>
                    <a:pt x="1408" y="6961"/>
                  </a:cubicBezTo>
                  <a:cubicBezTo>
                    <a:pt x="1420" y="6961"/>
                    <a:pt x="1432" y="6961"/>
                    <a:pt x="1443" y="6960"/>
                  </a:cubicBezTo>
                  <a:cubicBezTo>
                    <a:pt x="2553" y="6869"/>
                    <a:pt x="2707" y="3441"/>
                    <a:pt x="2718" y="3022"/>
                  </a:cubicBezTo>
                  <a:cubicBezTo>
                    <a:pt x="2718" y="3288"/>
                    <a:pt x="2752" y="4693"/>
                    <a:pt x="2866" y="4745"/>
                  </a:cubicBezTo>
                  <a:cubicBezTo>
                    <a:pt x="2984" y="4739"/>
                    <a:pt x="3097" y="4711"/>
                    <a:pt x="3211" y="4659"/>
                  </a:cubicBezTo>
                  <a:cubicBezTo>
                    <a:pt x="3199" y="4494"/>
                    <a:pt x="3206" y="4324"/>
                    <a:pt x="3222" y="4154"/>
                  </a:cubicBezTo>
                  <a:cubicBezTo>
                    <a:pt x="3222" y="4145"/>
                    <a:pt x="3223" y="4141"/>
                    <a:pt x="3224" y="4141"/>
                  </a:cubicBezTo>
                  <a:cubicBezTo>
                    <a:pt x="3232" y="4141"/>
                    <a:pt x="3268" y="4361"/>
                    <a:pt x="3319" y="4625"/>
                  </a:cubicBezTo>
                  <a:lnTo>
                    <a:pt x="3523" y="4585"/>
                  </a:lnTo>
                  <a:cubicBezTo>
                    <a:pt x="3494" y="4222"/>
                    <a:pt x="3517" y="3866"/>
                    <a:pt x="3580" y="3509"/>
                  </a:cubicBezTo>
                  <a:cubicBezTo>
                    <a:pt x="3582" y="3496"/>
                    <a:pt x="3584" y="3491"/>
                    <a:pt x="3587" y="3491"/>
                  </a:cubicBezTo>
                  <a:cubicBezTo>
                    <a:pt x="3615" y="3491"/>
                    <a:pt x="3684" y="4022"/>
                    <a:pt x="3823" y="4489"/>
                  </a:cubicBezTo>
                  <a:cubicBezTo>
                    <a:pt x="4752" y="4167"/>
                    <a:pt x="5715" y="3945"/>
                    <a:pt x="6695" y="3832"/>
                  </a:cubicBezTo>
                  <a:cubicBezTo>
                    <a:pt x="6972" y="3809"/>
                    <a:pt x="7217" y="3798"/>
                    <a:pt x="7426" y="3798"/>
                  </a:cubicBezTo>
                  <a:cubicBezTo>
                    <a:pt x="7410" y="3424"/>
                    <a:pt x="7349" y="3031"/>
                    <a:pt x="7362" y="3031"/>
                  </a:cubicBezTo>
                  <a:lnTo>
                    <a:pt x="7362" y="3031"/>
                  </a:lnTo>
                  <a:cubicBezTo>
                    <a:pt x="7364" y="3031"/>
                    <a:pt x="7366" y="3036"/>
                    <a:pt x="7369" y="3045"/>
                  </a:cubicBezTo>
                  <a:cubicBezTo>
                    <a:pt x="7466" y="3288"/>
                    <a:pt x="7539" y="3543"/>
                    <a:pt x="7584" y="3804"/>
                  </a:cubicBezTo>
                  <a:lnTo>
                    <a:pt x="7897" y="3804"/>
                  </a:lnTo>
                  <a:cubicBezTo>
                    <a:pt x="7897" y="3251"/>
                    <a:pt x="7617" y="2424"/>
                    <a:pt x="7660" y="2424"/>
                  </a:cubicBezTo>
                  <a:lnTo>
                    <a:pt x="7660" y="2424"/>
                  </a:lnTo>
                  <a:cubicBezTo>
                    <a:pt x="7663" y="2424"/>
                    <a:pt x="7668" y="2428"/>
                    <a:pt x="7675" y="2438"/>
                  </a:cubicBezTo>
                  <a:cubicBezTo>
                    <a:pt x="7976" y="2863"/>
                    <a:pt x="8191" y="3339"/>
                    <a:pt x="8310" y="3848"/>
                  </a:cubicBezTo>
                  <a:cubicBezTo>
                    <a:pt x="8563" y="3884"/>
                    <a:pt x="8701" y="3927"/>
                    <a:pt x="8771" y="3927"/>
                  </a:cubicBezTo>
                  <a:cubicBezTo>
                    <a:pt x="8812" y="3927"/>
                    <a:pt x="8829" y="3912"/>
                    <a:pt x="8831" y="3872"/>
                  </a:cubicBezTo>
                  <a:cubicBezTo>
                    <a:pt x="8656" y="2727"/>
                    <a:pt x="8078" y="1685"/>
                    <a:pt x="7199" y="925"/>
                  </a:cubicBezTo>
                  <a:cubicBezTo>
                    <a:pt x="6526" y="349"/>
                    <a:pt x="5567" y="1"/>
                    <a:pt x="45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4872825" y="1771325"/>
              <a:ext cx="88225" cy="43375"/>
            </a:xfrm>
            <a:custGeom>
              <a:avLst/>
              <a:gdLst/>
              <a:ahLst/>
              <a:cxnLst/>
              <a:rect l="l" t="t" r="r" b="b"/>
              <a:pathLst>
                <a:path w="3529" h="1735" extrusionOk="0">
                  <a:moveTo>
                    <a:pt x="1517" y="0"/>
                  </a:moveTo>
                  <a:cubicBezTo>
                    <a:pt x="722" y="0"/>
                    <a:pt x="89" y="283"/>
                    <a:pt x="45" y="697"/>
                  </a:cubicBezTo>
                  <a:cubicBezTo>
                    <a:pt x="0" y="1167"/>
                    <a:pt x="736" y="1625"/>
                    <a:pt x="1688" y="1716"/>
                  </a:cubicBezTo>
                  <a:cubicBezTo>
                    <a:pt x="1806" y="1728"/>
                    <a:pt x="1923" y="1734"/>
                    <a:pt x="2036" y="1734"/>
                  </a:cubicBezTo>
                  <a:cubicBezTo>
                    <a:pt x="2830" y="1734"/>
                    <a:pt x="3456" y="1449"/>
                    <a:pt x="3495" y="1042"/>
                  </a:cubicBezTo>
                  <a:cubicBezTo>
                    <a:pt x="3529" y="566"/>
                    <a:pt x="2804" y="113"/>
                    <a:pt x="1852" y="17"/>
                  </a:cubicBezTo>
                  <a:cubicBezTo>
                    <a:pt x="1738" y="6"/>
                    <a:pt x="1626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4884550" y="1774175"/>
              <a:ext cx="67325" cy="33075"/>
            </a:xfrm>
            <a:custGeom>
              <a:avLst/>
              <a:gdLst/>
              <a:ahLst/>
              <a:cxnLst/>
              <a:rect l="l" t="t" r="r" b="b"/>
              <a:pathLst>
                <a:path w="2693" h="1323" extrusionOk="0">
                  <a:moveTo>
                    <a:pt x="1136" y="0"/>
                  </a:moveTo>
                  <a:cubicBezTo>
                    <a:pt x="538" y="0"/>
                    <a:pt x="70" y="221"/>
                    <a:pt x="34" y="531"/>
                  </a:cubicBezTo>
                  <a:cubicBezTo>
                    <a:pt x="0" y="889"/>
                    <a:pt x="556" y="1229"/>
                    <a:pt x="1281" y="1307"/>
                  </a:cubicBezTo>
                  <a:cubicBezTo>
                    <a:pt x="1376" y="1318"/>
                    <a:pt x="1470" y="1323"/>
                    <a:pt x="1560" y="1323"/>
                  </a:cubicBezTo>
                  <a:cubicBezTo>
                    <a:pt x="2159" y="1323"/>
                    <a:pt x="2629" y="1103"/>
                    <a:pt x="2659" y="792"/>
                  </a:cubicBezTo>
                  <a:cubicBezTo>
                    <a:pt x="2693" y="436"/>
                    <a:pt x="2131" y="89"/>
                    <a:pt x="1412" y="16"/>
                  </a:cubicBezTo>
                  <a:cubicBezTo>
                    <a:pt x="1318" y="5"/>
                    <a:pt x="1226" y="0"/>
                    <a:pt x="11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4945200" y="1767000"/>
              <a:ext cx="38675" cy="17900"/>
            </a:xfrm>
            <a:custGeom>
              <a:avLst/>
              <a:gdLst/>
              <a:ahLst/>
              <a:cxnLst/>
              <a:rect l="l" t="t" r="r" b="b"/>
              <a:pathLst>
                <a:path w="1547" h="716" extrusionOk="0">
                  <a:moveTo>
                    <a:pt x="1081" y="0"/>
                  </a:moveTo>
                  <a:cubicBezTo>
                    <a:pt x="699" y="0"/>
                    <a:pt x="246" y="127"/>
                    <a:pt x="0" y="569"/>
                  </a:cubicBezTo>
                  <a:lnTo>
                    <a:pt x="260" y="716"/>
                  </a:lnTo>
                  <a:cubicBezTo>
                    <a:pt x="448" y="377"/>
                    <a:pt x="784" y="297"/>
                    <a:pt x="1052" y="297"/>
                  </a:cubicBezTo>
                  <a:cubicBezTo>
                    <a:pt x="1269" y="297"/>
                    <a:pt x="1441" y="349"/>
                    <a:pt x="1456" y="360"/>
                  </a:cubicBezTo>
                  <a:lnTo>
                    <a:pt x="1546" y="65"/>
                  </a:lnTo>
                  <a:cubicBezTo>
                    <a:pt x="1426" y="28"/>
                    <a:pt x="1262" y="0"/>
                    <a:pt x="10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4858650" y="1804300"/>
              <a:ext cx="43225" cy="136000"/>
            </a:xfrm>
            <a:custGeom>
              <a:avLst/>
              <a:gdLst/>
              <a:ahLst/>
              <a:cxnLst/>
              <a:rect l="l" t="t" r="r" b="b"/>
              <a:pathLst>
                <a:path w="1729" h="5440" extrusionOk="0">
                  <a:moveTo>
                    <a:pt x="1473" y="0"/>
                  </a:moveTo>
                  <a:cubicBezTo>
                    <a:pt x="1456" y="18"/>
                    <a:pt x="0" y="3802"/>
                    <a:pt x="0" y="4029"/>
                  </a:cubicBezTo>
                  <a:cubicBezTo>
                    <a:pt x="6" y="4250"/>
                    <a:pt x="91" y="5389"/>
                    <a:pt x="91" y="5439"/>
                  </a:cubicBezTo>
                  <a:lnTo>
                    <a:pt x="390" y="5418"/>
                  </a:lnTo>
                  <a:cubicBezTo>
                    <a:pt x="390" y="5405"/>
                    <a:pt x="301" y="4239"/>
                    <a:pt x="301" y="4029"/>
                  </a:cubicBezTo>
                  <a:cubicBezTo>
                    <a:pt x="329" y="3774"/>
                    <a:pt x="1632" y="353"/>
                    <a:pt x="1728" y="149"/>
                  </a:cubicBezTo>
                  <a:lnTo>
                    <a:pt x="1592" y="86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4969825" y="1746500"/>
              <a:ext cx="88550" cy="43400"/>
            </a:xfrm>
            <a:custGeom>
              <a:avLst/>
              <a:gdLst/>
              <a:ahLst/>
              <a:cxnLst/>
              <a:rect l="l" t="t" r="r" b="b"/>
              <a:pathLst>
                <a:path w="3542" h="1736" extrusionOk="0">
                  <a:moveTo>
                    <a:pt x="1505" y="1"/>
                  </a:moveTo>
                  <a:cubicBezTo>
                    <a:pt x="711" y="1"/>
                    <a:pt x="85" y="286"/>
                    <a:pt x="46" y="698"/>
                  </a:cubicBezTo>
                  <a:cubicBezTo>
                    <a:pt x="1" y="1169"/>
                    <a:pt x="731" y="1622"/>
                    <a:pt x="1683" y="1718"/>
                  </a:cubicBezTo>
                  <a:cubicBezTo>
                    <a:pt x="1802" y="1730"/>
                    <a:pt x="1919" y="1736"/>
                    <a:pt x="2033" y="1736"/>
                  </a:cubicBezTo>
                  <a:cubicBezTo>
                    <a:pt x="2829" y="1736"/>
                    <a:pt x="3452" y="1451"/>
                    <a:pt x="3497" y="1044"/>
                  </a:cubicBezTo>
                  <a:cubicBezTo>
                    <a:pt x="3542" y="573"/>
                    <a:pt x="2810" y="115"/>
                    <a:pt x="1853" y="18"/>
                  </a:cubicBezTo>
                  <a:cubicBezTo>
                    <a:pt x="1734" y="6"/>
                    <a:pt x="1618" y="1"/>
                    <a:pt x="1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4981300" y="1750025"/>
              <a:ext cx="67300" cy="33025"/>
            </a:xfrm>
            <a:custGeom>
              <a:avLst/>
              <a:gdLst/>
              <a:ahLst/>
              <a:cxnLst/>
              <a:rect l="l" t="t" r="r" b="b"/>
              <a:pathLst>
                <a:path w="2692" h="1321" extrusionOk="0">
                  <a:moveTo>
                    <a:pt x="1150" y="0"/>
                  </a:moveTo>
                  <a:cubicBezTo>
                    <a:pt x="543" y="0"/>
                    <a:pt x="64" y="222"/>
                    <a:pt x="34" y="534"/>
                  </a:cubicBezTo>
                  <a:cubicBezTo>
                    <a:pt x="0" y="892"/>
                    <a:pt x="556" y="1232"/>
                    <a:pt x="1281" y="1305"/>
                  </a:cubicBezTo>
                  <a:cubicBezTo>
                    <a:pt x="1375" y="1315"/>
                    <a:pt x="1467" y="1320"/>
                    <a:pt x="1556" y="1320"/>
                  </a:cubicBezTo>
                  <a:cubicBezTo>
                    <a:pt x="2155" y="1320"/>
                    <a:pt x="2623" y="1100"/>
                    <a:pt x="2657" y="790"/>
                  </a:cubicBezTo>
                  <a:cubicBezTo>
                    <a:pt x="2691" y="432"/>
                    <a:pt x="2136" y="92"/>
                    <a:pt x="1412" y="13"/>
                  </a:cubicBezTo>
                  <a:cubicBezTo>
                    <a:pt x="1323" y="4"/>
                    <a:pt x="1235" y="0"/>
                    <a:pt x="11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4849425" y="1908525"/>
              <a:ext cx="61225" cy="69000"/>
            </a:xfrm>
            <a:custGeom>
              <a:avLst/>
              <a:gdLst/>
              <a:ahLst/>
              <a:cxnLst/>
              <a:rect l="l" t="t" r="r" b="b"/>
              <a:pathLst>
                <a:path w="2449" h="2760" extrusionOk="0">
                  <a:moveTo>
                    <a:pt x="846" y="1"/>
                  </a:moveTo>
                  <a:cubicBezTo>
                    <a:pt x="773" y="1"/>
                    <a:pt x="703" y="17"/>
                    <a:pt x="636" y="52"/>
                  </a:cubicBezTo>
                  <a:cubicBezTo>
                    <a:pt x="1" y="392"/>
                    <a:pt x="704" y="2405"/>
                    <a:pt x="1434" y="2693"/>
                  </a:cubicBezTo>
                  <a:cubicBezTo>
                    <a:pt x="1535" y="2738"/>
                    <a:pt x="1642" y="2760"/>
                    <a:pt x="1746" y="2760"/>
                  </a:cubicBezTo>
                  <a:cubicBezTo>
                    <a:pt x="2033" y="2760"/>
                    <a:pt x="2307" y="2598"/>
                    <a:pt x="2432" y="2324"/>
                  </a:cubicBezTo>
                  <a:cubicBezTo>
                    <a:pt x="2437" y="2313"/>
                    <a:pt x="2443" y="2308"/>
                    <a:pt x="2448" y="2296"/>
                  </a:cubicBezTo>
                  <a:lnTo>
                    <a:pt x="2216" y="1113"/>
                  </a:lnTo>
                  <a:cubicBezTo>
                    <a:pt x="2216" y="1113"/>
                    <a:pt x="1456" y="1"/>
                    <a:pt x="846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4870550" y="1924125"/>
              <a:ext cx="30175" cy="43100"/>
            </a:xfrm>
            <a:custGeom>
              <a:avLst/>
              <a:gdLst/>
              <a:ahLst/>
              <a:cxnLst/>
              <a:rect l="l" t="t" r="r" b="b"/>
              <a:pathLst>
                <a:path w="1207" h="1724" extrusionOk="0">
                  <a:moveTo>
                    <a:pt x="0" y="1"/>
                  </a:moveTo>
                  <a:lnTo>
                    <a:pt x="0" y="24"/>
                  </a:lnTo>
                  <a:cubicBezTo>
                    <a:pt x="476" y="267"/>
                    <a:pt x="827" y="698"/>
                    <a:pt x="963" y="1208"/>
                  </a:cubicBezTo>
                  <a:cubicBezTo>
                    <a:pt x="890" y="1074"/>
                    <a:pt x="752" y="1000"/>
                    <a:pt x="608" y="1000"/>
                  </a:cubicBezTo>
                  <a:cubicBezTo>
                    <a:pt x="538" y="1000"/>
                    <a:pt x="467" y="1018"/>
                    <a:pt x="403" y="1054"/>
                  </a:cubicBezTo>
                  <a:cubicBezTo>
                    <a:pt x="385" y="1067"/>
                    <a:pt x="369" y="1078"/>
                    <a:pt x="351" y="1088"/>
                  </a:cubicBezTo>
                  <a:lnTo>
                    <a:pt x="351" y="1117"/>
                  </a:lnTo>
                  <a:cubicBezTo>
                    <a:pt x="395" y="1103"/>
                    <a:pt x="440" y="1097"/>
                    <a:pt x="485" y="1097"/>
                  </a:cubicBezTo>
                  <a:cubicBezTo>
                    <a:pt x="630" y="1097"/>
                    <a:pt x="769" y="1165"/>
                    <a:pt x="855" y="1287"/>
                  </a:cubicBezTo>
                  <a:cubicBezTo>
                    <a:pt x="946" y="1412"/>
                    <a:pt x="1031" y="1553"/>
                    <a:pt x="1093" y="1695"/>
                  </a:cubicBezTo>
                  <a:cubicBezTo>
                    <a:pt x="1102" y="1715"/>
                    <a:pt x="1120" y="1724"/>
                    <a:pt x="1138" y="1724"/>
                  </a:cubicBezTo>
                  <a:cubicBezTo>
                    <a:pt x="1167" y="1724"/>
                    <a:pt x="1194" y="1701"/>
                    <a:pt x="1184" y="1666"/>
                  </a:cubicBezTo>
                  <a:cubicBezTo>
                    <a:pt x="1206" y="992"/>
                    <a:pt x="709" y="8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4559625" y="2781500"/>
              <a:ext cx="283025" cy="190825"/>
            </a:xfrm>
            <a:custGeom>
              <a:avLst/>
              <a:gdLst/>
              <a:ahLst/>
              <a:cxnLst/>
              <a:rect l="l" t="t" r="r" b="b"/>
              <a:pathLst>
                <a:path w="11321" h="7633" extrusionOk="0">
                  <a:moveTo>
                    <a:pt x="725" y="0"/>
                  </a:moveTo>
                  <a:lnTo>
                    <a:pt x="1" y="6436"/>
                  </a:lnTo>
                  <a:lnTo>
                    <a:pt x="10596" y="7633"/>
                  </a:lnTo>
                  <a:lnTo>
                    <a:pt x="11321" y="119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4607500" y="2777825"/>
              <a:ext cx="47475" cy="12200"/>
            </a:xfrm>
            <a:custGeom>
              <a:avLst/>
              <a:gdLst/>
              <a:ahLst/>
              <a:cxnLst/>
              <a:rect l="l" t="t" r="r" b="b"/>
              <a:pathLst>
                <a:path w="1899" h="488" extrusionOk="0">
                  <a:moveTo>
                    <a:pt x="29" y="0"/>
                  </a:moveTo>
                  <a:lnTo>
                    <a:pt x="0" y="278"/>
                  </a:lnTo>
                  <a:lnTo>
                    <a:pt x="1864" y="487"/>
                  </a:lnTo>
                  <a:lnTo>
                    <a:pt x="1898" y="2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4616850" y="2772000"/>
              <a:ext cx="30350" cy="10375"/>
            </a:xfrm>
            <a:custGeom>
              <a:avLst/>
              <a:gdLst/>
              <a:ahLst/>
              <a:cxnLst/>
              <a:rect l="l" t="t" r="r" b="b"/>
              <a:pathLst>
                <a:path w="1214" h="415" extrusionOk="0">
                  <a:moveTo>
                    <a:pt x="34" y="1"/>
                  </a:moveTo>
                  <a:lnTo>
                    <a:pt x="0" y="278"/>
                  </a:lnTo>
                  <a:lnTo>
                    <a:pt x="1179" y="414"/>
                  </a:lnTo>
                  <a:lnTo>
                    <a:pt x="1213" y="13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4721225" y="2776825"/>
              <a:ext cx="70450" cy="28925"/>
            </a:xfrm>
            <a:custGeom>
              <a:avLst/>
              <a:gdLst/>
              <a:ahLst/>
              <a:cxnLst/>
              <a:rect l="l" t="t" r="r" b="b"/>
              <a:pathLst>
                <a:path w="2818" h="1157" extrusionOk="0">
                  <a:moveTo>
                    <a:pt x="393" y="1"/>
                  </a:moveTo>
                  <a:lnTo>
                    <a:pt x="1" y="839"/>
                  </a:lnTo>
                  <a:lnTo>
                    <a:pt x="2817" y="1157"/>
                  </a:lnTo>
                  <a:lnTo>
                    <a:pt x="2624" y="255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4738550" y="2786725"/>
              <a:ext cx="37100" cy="17025"/>
            </a:xfrm>
            <a:custGeom>
              <a:avLst/>
              <a:gdLst/>
              <a:ahLst/>
              <a:cxnLst/>
              <a:rect l="l" t="t" r="r" b="b"/>
              <a:pathLst>
                <a:path w="1484" h="681" extrusionOk="0">
                  <a:moveTo>
                    <a:pt x="56" y="1"/>
                  </a:moveTo>
                  <a:lnTo>
                    <a:pt x="0" y="523"/>
                  </a:lnTo>
                  <a:lnTo>
                    <a:pt x="1421" y="681"/>
                  </a:lnTo>
                  <a:lnTo>
                    <a:pt x="1484" y="165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4562325" y="2795100"/>
              <a:ext cx="13750" cy="28325"/>
            </a:xfrm>
            <a:custGeom>
              <a:avLst/>
              <a:gdLst/>
              <a:ahLst/>
              <a:cxnLst/>
              <a:rect l="l" t="t" r="r" b="b"/>
              <a:pathLst>
                <a:path w="550" h="1133" extrusionOk="0">
                  <a:moveTo>
                    <a:pt x="549" y="0"/>
                  </a:moveTo>
                  <a:lnTo>
                    <a:pt x="97" y="102"/>
                  </a:lnTo>
                  <a:lnTo>
                    <a:pt x="0" y="929"/>
                  </a:lnTo>
                  <a:lnTo>
                    <a:pt x="420" y="1133"/>
                  </a:lnTo>
                  <a:lnTo>
                    <a:pt x="447" y="913"/>
                  </a:lnTo>
                  <a:lnTo>
                    <a:pt x="188" y="787"/>
                  </a:lnTo>
                  <a:lnTo>
                    <a:pt x="243" y="278"/>
                  </a:lnTo>
                  <a:lnTo>
                    <a:pt x="528" y="215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4837800" y="2824975"/>
              <a:ext cx="13800" cy="28375"/>
            </a:xfrm>
            <a:custGeom>
              <a:avLst/>
              <a:gdLst/>
              <a:ahLst/>
              <a:cxnLst/>
              <a:rect l="l" t="t" r="r" b="b"/>
              <a:pathLst>
                <a:path w="552" h="1135" extrusionOk="0">
                  <a:moveTo>
                    <a:pt x="126" y="0"/>
                  </a:moveTo>
                  <a:lnTo>
                    <a:pt x="103" y="222"/>
                  </a:lnTo>
                  <a:lnTo>
                    <a:pt x="364" y="340"/>
                  </a:lnTo>
                  <a:lnTo>
                    <a:pt x="307" y="856"/>
                  </a:lnTo>
                  <a:lnTo>
                    <a:pt x="24" y="918"/>
                  </a:lnTo>
                  <a:lnTo>
                    <a:pt x="1" y="1134"/>
                  </a:lnTo>
                  <a:lnTo>
                    <a:pt x="455" y="1038"/>
                  </a:lnTo>
                  <a:lnTo>
                    <a:pt x="551" y="20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4637550" y="2815750"/>
              <a:ext cx="14025" cy="115350"/>
            </a:xfrm>
            <a:custGeom>
              <a:avLst/>
              <a:gdLst/>
              <a:ahLst/>
              <a:cxnLst/>
              <a:rect l="l" t="t" r="r" b="b"/>
              <a:pathLst>
                <a:path w="561" h="4614" extrusionOk="0">
                  <a:moveTo>
                    <a:pt x="544" y="1"/>
                  </a:moveTo>
                  <a:cubicBezTo>
                    <a:pt x="351" y="756"/>
                    <a:pt x="215" y="1520"/>
                    <a:pt x="136" y="2291"/>
                  </a:cubicBezTo>
                  <a:cubicBezTo>
                    <a:pt x="40" y="3060"/>
                    <a:pt x="0" y="3837"/>
                    <a:pt x="22" y="4613"/>
                  </a:cubicBezTo>
                  <a:cubicBezTo>
                    <a:pt x="210" y="3865"/>
                    <a:pt x="346" y="3094"/>
                    <a:pt x="430" y="2325"/>
                  </a:cubicBezTo>
                  <a:cubicBezTo>
                    <a:pt x="521" y="1554"/>
                    <a:pt x="560" y="777"/>
                    <a:pt x="5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4677050" y="2818925"/>
              <a:ext cx="139400" cy="132250"/>
            </a:xfrm>
            <a:custGeom>
              <a:avLst/>
              <a:gdLst/>
              <a:ahLst/>
              <a:cxnLst/>
              <a:rect l="l" t="t" r="r" b="b"/>
              <a:pathLst>
                <a:path w="5576" h="5290" extrusionOk="0">
                  <a:moveTo>
                    <a:pt x="2816" y="148"/>
                  </a:moveTo>
                  <a:cubicBezTo>
                    <a:pt x="2910" y="148"/>
                    <a:pt x="3004" y="153"/>
                    <a:pt x="3099" y="164"/>
                  </a:cubicBezTo>
                  <a:lnTo>
                    <a:pt x="3083" y="164"/>
                  </a:lnTo>
                  <a:cubicBezTo>
                    <a:pt x="3088" y="164"/>
                    <a:pt x="3088" y="169"/>
                    <a:pt x="3094" y="169"/>
                  </a:cubicBezTo>
                  <a:cubicBezTo>
                    <a:pt x="4459" y="323"/>
                    <a:pt x="5445" y="1557"/>
                    <a:pt x="5292" y="2928"/>
                  </a:cubicBezTo>
                  <a:cubicBezTo>
                    <a:pt x="5144" y="4205"/>
                    <a:pt x="4064" y="5142"/>
                    <a:pt x="2809" y="5142"/>
                  </a:cubicBezTo>
                  <a:cubicBezTo>
                    <a:pt x="2716" y="5142"/>
                    <a:pt x="2622" y="5137"/>
                    <a:pt x="2528" y="5127"/>
                  </a:cubicBezTo>
                  <a:cubicBezTo>
                    <a:pt x="1162" y="4968"/>
                    <a:pt x="176" y="3733"/>
                    <a:pt x="335" y="2362"/>
                  </a:cubicBezTo>
                  <a:cubicBezTo>
                    <a:pt x="478" y="1085"/>
                    <a:pt x="1562" y="148"/>
                    <a:pt x="2816" y="148"/>
                  </a:cubicBezTo>
                  <a:close/>
                  <a:moveTo>
                    <a:pt x="2786" y="1"/>
                  </a:moveTo>
                  <a:cubicBezTo>
                    <a:pt x="1455" y="1"/>
                    <a:pt x="308" y="1004"/>
                    <a:pt x="159" y="2355"/>
                  </a:cubicBezTo>
                  <a:cubicBezTo>
                    <a:pt x="0" y="3812"/>
                    <a:pt x="1049" y="5116"/>
                    <a:pt x="2505" y="5274"/>
                  </a:cubicBezTo>
                  <a:cubicBezTo>
                    <a:pt x="2602" y="5284"/>
                    <a:pt x="2699" y="5289"/>
                    <a:pt x="2795" y="5289"/>
                  </a:cubicBezTo>
                  <a:cubicBezTo>
                    <a:pt x="4120" y="5289"/>
                    <a:pt x="5264" y="4287"/>
                    <a:pt x="5418" y="2940"/>
                  </a:cubicBezTo>
                  <a:lnTo>
                    <a:pt x="5418" y="2933"/>
                  </a:lnTo>
                  <a:cubicBezTo>
                    <a:pt x="5575" y="1478"/>
                    <a:pt x="4527" y="174"/>
                    <a:pt x="3077" y="17"/>
                  </a:cubicBezTo>
                  <a:cubicBezTo>
                    <a:pt x="2980" y="6"/>
                    <a:pt x="2883" y="1"/>
                    <a:pt x="278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4693500" y="2834275"/>
              <a:ext cx="107250" cy="101550"/>
            </a:xfrm>
            <a:custGeom>
              <a:avLst/>
              <a:gdLst/>
              <a:ahLst/>
              <a:cxnLst/>
              <a:rect l="l" t="t" r="r" b="b"/>
              <a:pathLst>
                <a:path w="4290" h="4062" extrusionOk="0">
                  <a:moveTo>
                    <a:pt x="2141" y="1"/>
                  </a:moveTo>
                  <a:cubicBezTo>
                    <a:pt x="1123" y="1"/>
                    <a:pt x="246" y="763"/>
                    <a:pt x="130" y="1799"/>
                  </a:cubicBezTo>
                  <a:cubicBezTo>
                    <a:pt x="0" y="2915"/>
                    <a:pt x="799" y="3924"/>
                    <a:pt x="1915" y="4048"/>
                  </a:cubicBezTo>
                  <a:cubicBezTo>
                    <a:pt x="1995" y="4057"/>
                    <a:pt x="2075" y="4062"/>
                    <a:pt x="2154" y="4062"/>
                  </a:cubicBezTo>
                  <a:cubicBezTo>
                    <a:pt x="3172" y="4062"/>
                    <a:pt x="4048" y="3300"/>
                    <a:pt x="4164" y="2264"/>
                  </a:cubicBezTo>
                  <a:cubicBezTo>
                    <a:pt x="4289" y="1147"/>
                    <a:pt x="3495" y="144"/>
                    <a:pt x="2385" y="15"/>
                  </a:cubicBezTo>
                  <a:lnTo>
                    <a:pt x="2380" y="15"/>
                  </a:lnTo>
                  <a:cubicBezTo>
                    <a:pt x="2300" y="5"/>
                    <a:pt x="2220" y="1"/>
                    <a:pt x="214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5050425" y="2163375"/>
              <a:ext cx="858400" cy="695475"/>
            </a:xfrm>
            <a:custGeom>
              <a:avLst/>
              <a:gdLst/>
              <a:ahLst/>
              <a:cxnLst/>
              <a:rect l="l" t="t" r="r" b="b"/>
              <a:pathLst>
                <a:path w="34336" h="27819" extrusionOk="0">
                  <a:moveTo>
                    <a:pt x="34056" y="1"/>
                  </a:moveTo>
                  <a:lnTo>
                    <a:pt x="24844" y="2193"/>
                  </a:lnTo>
                  <a:lnTo>
                    <a:pt x="17168" y="629"/>
                  </a:lnTo>
                  <a:lnTo>
                    <a:pt x="9870" y="2210"/>
                  </a:lnTo>
                  <a:lnTo>
                    <a:pt x="1" y="1151"/>
                  </a:lnTo>
                  <a:lnTo>
                    <a:pt x="1" y="1151"/>
                  </a:lnTo>
                  <a:lnTo>
                    <a:pt x="2816" y="12986"/>
                  </a:lnTo>
                  <a:lnTo>
                    <a:pt x="3462" y="26352"/>
                  </a:lnTo>
                  <a:lnTo>
                    <a:pt x="12193" y="27819"/>
                  </a:lnTo>
                  <a:lnTo>
                    <a:pt x="19088" y="25604"/>
                  </a:lnTo>
                  <a:lnTo>
                    <a:pt x="27406" y="27303"/>
                  </a:lnTo>
                  <a:lnTo>
                    <a:pt x="34335" y="25536"/>
                  </a:lnTo>
                  <a:lnTo>
                    <a:pt x="32244" y="12822"/>
                  </a:lnTo>
                  <a:lnTo>
                    <a:pt x="3405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5297175" y="2179075"/>
              <a:ext cx="230475" cy="679775"/>
            </a:xfrm>
            <a:custGeom>
              <a:avLst/>
              <a:gdLst/>
              <a:ahLst/>
              <a:cxnLst/>
              <a:rect l="l" t="t" r="r" b="b"/>
              <a:pathLst>
                <a:path w="9219" h="27191" extrusionOk="0">
                  <a:moveTo>
                    <a:pt x="7298" y="1"/>
                  </a:moveTo>
                  <a:lnTo>
                    <a:pt x="0" y="1582"/>
                  </a:lnTo>
                  <a:lnTo>
                    <a:pt x="2323" y="27191"/>
                  </a:lnTo>
                  <a:lnTo>
                    <a:pt x="9218" y="24976"/>
                  </a:lnTo>
                  <a:lnTo>
                    <a:pt x="729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5671500" y="2163375"/>
              <a:ext cx="237325" cy="682600"/>
            </a:xfrm>
            <a:custGeom>
              <a:avLst/>
              <a:gdLst/>
              <a:ahLst/>
              <a:cxnLst/>
              <a:rect l="l" t="t" r="r" b="b"/>
              <a:pathLst>
                <a:path w="9493" h="27304" extrusionOk="0">
                  <a:moveTo>
                    <a:pt x="9213" y="1"/>
                  </a:moveTo>
                  <a:lnTo>
                    <a:pt x="1" y="2193"/>
                  </a:lnTo>
                  <a:lnTo>
                    <a:pt x="2563" y="27303"/>
                  </a:lnTo>
                  <a:lnTo>
                    <a:pt x="9492" y="25536"/>
                  </a:lnTo>
                  <a:lnTo>
                    <a:pt x="7401" y="12822"/>
                  </a:lnTo>
                  <a:lnTo>
                    <a:pt x="921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4571975" y="2080225"/>
              <a:ext cx="429100" cy="548150"/>
            </a:xfrm>
            <a:custGeom>
              <a:avLst/>
              <a:gdLst/>
              <a:ahLst/>
              <a:cxnLst/>
              <a:rect l="l" t="t" r="r" b="b"/>
              <a:pathLst>
                <a:path w="17164" h="21926" extrusionOk="0">
                  <a:moveTo>
                    <a:pt x="13312" y="1"/>
                  </a:moveTo>
                  <a:cubicBezTo>
                    <a:pt x="12657" y="1"/>
                    <a:pt x="11510" y="927"/>
                    <a:pt x="10396" y="2080"/>
                  </a:cubicBezTo>
                  <a:cubicBezTo>
                    <a:pt x="4719" y="7961"/>
                    <a:pt x="0" y="20250"/>
                    <a:pt x="2691" y="21428"/>
                  </a:cubicBezTo>
                  <a:cubicBezTo>
                    <a:pt x="3506" y="21786"/>
                    <a:pt x="4909" y="21925"/>
                    <a:pt x="6539" y="21925"/>
                  </a:cubicBezTo>
                  <a:cubicBezTo>
                    <a:pt x="9839" y="21925"/>
                    <a:pt x="14070" y="21352"/>
                    <a:pt x="16232" y="20855"/>
                  </a:cubicBezTo>
                  <a:cubicBezTo>
                    <a:pt x="17163" y="20644"/>
                    <a:pt x="15399" y="13514"/>
                    <a:pt x="14371" y="13514"/>
                  </a:cubicBezTo>
                  <a:cubicBezTo>
                    <a:pt x="14355" y="13514"/>
                    <a:pt x="14339" y="13516"/>
                    <a:pt x="14323" y="13519"/>
                  </a:cubicBezTo>
                  <a:cubicBezTo>
                    <a:pt x="13109" y="13793"/>
                    <a:pt x="10045" y="14210"/>
                    <a:pt x="9847" y="14210"/>
                  </a:cubicBezTo>
                  <a:cubicBezTo>
                    <a:pt x="9845" y="14210"/>
                    <a:pt x="9842" y="14210"/>
                    <a:pt x="9841" y="14210"/>
                  </a:cubicBezTo>
                  <a:cubicBezTo>
                    <a:pt x="9569" y="14193"/>
                    <a:pt x="12516" y="6012"/>
                    <a:pt x="13467" y="2872"/>
                  </a:cubicBezTo>
                  <a:cubicBezTo>
                    <a:pt x="14099" y="779"/>
                    <a:pt x="13912" y="1"/>
                    <a:pt x="13312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4922250" y="2354425"/>
              <a:ext cx="276225" cy="253500"/>
            </a:xfrm>
            <a:custGeom>
              <a:avLst/>
              <a:gdLst/>
              <a:ahLst/>
              <a:cxnLst/>
              <a:rect l="l" t="t" r="r" b="b"/>
              <a:pathLst>
                <a:path w="11049" h="10140" extrusionOk="0">
                  <a:moveTo>
                    <a:pt x="6607" y="1"/>
                  </a:moveTo>
                  <a:cubicBezTo>
                    <a:pt x="6428" y="1"/>
                    <a:pt x="6261" y="7"/>
                    <a:pt x="6114" y="18"/>
                  </a:cubicBezTo>
                  <a:cubicBezTo>
                    <a:pt x="4742" y="131"/>
                    <a:pt x="0" y="2738"/>
                    <a:pt x="0" y="2738"/>
                  </a:cubicBezTo>
                  <a:lnTo>
                    <a:pt x="1729" y="9978"/>
                  </a:lnTo>
                  <a:cubicBezTo>
                    <a:pt x="1734" y="9978"/>
                    <a:pt x="1740" y="9978"/>
                    <a:pt x="1745" y="9978"/>
                  </a:cubicBezTo>
                  <a:cubicBezTo>
                    <a:pt x="2243" y="9978"/>
                    <a:pt x="4094" y="10140"/>
                    <a:pt x="5530" y="10140"/>
                  </a:cubicBezTo>
                  <a:cubicBezTo>
                    <a:pt x="6121" y="10140"/>
                    <a:pt x="6641" y="10113"/>
                    <a:pt x="6969" y="10036"/>
                  </a:cubicBezTo>
                  <a:cubicBezTo>
                    <a:pt x="8102" y="9769"/>
                    <a:pt x="9880" y="9377"/>
                    <a:pt x="10288" y="8256"/>
                  </a:cubicBezTo>
                  <a:cubicBezTo>
                    <a:pt x="10419" y="7826"/>
                    <a:pt x="10397" y="7366"/>
                    <a:pt x="10215" y="6958"/>
                  </a:cubicBezTo>
                  <a:cubicBezTo>
                    <a:pt x="10215" y="6958"/>
                    <a:pt x="11043" y="6132"/>
                    <a:pt x="10855" y="5475"/>
                  </a:cubicBezTo>
                  <a:cubicBezTo>
                    <a:pt x="10719" y="5072"/>
                    <a:pt x="10471" y="4720"/>
                    <a:pt x="10131" y="4461"/>
                  </a:cubicBezTo>
                  <a:cubicBezTo>
                    <a:pt x="10131" y="4461"/>
                    <a:pt x="11048" y="3763"/>
                    <a:pt x="10787" y="3106"/>
                  </a:cubicBezTo>
                  <a:cubicBezTo>
                    <a:pt x="10623" y="2738"/>
                    <a:pt x="10335" y="2443"/>
                    <a:pt x="9971" y="2267"/>
                  </a:cubicBezTo>
                  <a:cubicBezTo>
                    <a:pt x="10277" y="1893"/>
                    <a:pt x="10322" y="1367"/>
                    <a:pt x="10079" y="947"/>
                  </a:cubicBezTo>
                  <a:cubicBezTo>
                    <a:pt x="9659" y="280"/>
                    <a:pt x="7834" y="1"/>
                    <a:pt x="6607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5075350" y="2406425"/>
              <a:ext cx="94950" cy="6125"/>
            </a:xfrm>
            <a:custGeom>
              <a:avLst/>
              <a:gdLst/>
              <a:ahLst/>
              <a:cxnLst/>
              <a:rect l="l" t="t" r="r" b="b"/>
              <a:pathLst>
                <a:path w="3798" h="245" extrusionOk="0">
                  <a:moveTo>
                    <a:pt x="2626" y="1"/>
                  </a:moveTo>
                  <a:cubicBezTo>
                    <a:pt x="1759" y="1"/>
                    <a:pt x="894" y="116"/>
                    <a:pt x="24" y="199"/>
                  </a:cubicBezTo>
                  <a:cubicBezTo>
                    <a:pt x="12" y="199"/>
                    <a:pt x="1" y="210"/>
                    <a:pt x="1" y="221"/>
                  </a:cubicBezTo>
                  <a:cubicBezTo>
                    <a:pt x="1" y="233"/>
                    <a:pt x="12" y="244"/>
                    <a:pt x="24" y="244"/>
                  </a:cubicBezTo>
                  <a:cubicBezTo>
                    <a:pt x="592" y="185"/>
                    <a:pt x="1162" y="176"/>
                    <a:pt x="1734" y="176"/>
                  </a:cubicBezTo>
                  <a:cubicBezTo>
                    <a:pt x="1969" y="176"/>
                    <a:pt x="2205" y="177"/>
                    <a:pt x="2441" y="177"/>
                  </a:cubicBezTo>
                  <a:cubicBezTo>
                    <a:pt x="2882" y="177"/>
                    <a:pt x="3323" y="172"/>
                    <a:pt x="3763" y="142"/>
                  </a:cubicBezTo>
                  <a:cubicBezTo>
                    <a:pt x="3779" y="142"/>
                    <a:pt x="3797" y="131"/>
                    <a:pt x="3797" y="114"/>
                  </a:cubicBezTo>
                  <a:cubicBezTo>
                    <a:pt x="3797" y="97"/>
                    <a:pt x="3785" y="85"/>
                    <a:pt x="3769" y="80"/>
                  </a:cubicBezTo>
                  <a:cubicBezTo>
                    <a:pt x="3387" y="23"/>
                    <a:pt x="3006" y="1"/>
                    <a:pt x="26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5084475" y="2463650"/>
              <a:ext cx="90600" cy="15775"/>
            </a:xfrm>
            <a:custGeom>
              <a:avLst/>
              <a:gdLst/>
              <a:ahLst/>
              <a:cxnLst/>
              <a:rect l="l" t="t" r="r" b="b"/>
              <a:pathLst>
                <a:path w="3624" h="631" extrusionOk="0">
                  <a:moveTo>
                    <a:pt x="3408" y="1"/>
                  </a:moveTo>
                  <a:cubicBezTo>
                    <a:pt x="3182" y="1"/>
                    <a:pt x="2956" y="24"/>
                    <a:pt x="2735" y="68"/>
                  </a:cubicBezTo>
                  <a:cubicBezTo>
                    <a:pt x="2440" y="113"/>
                    <a:pt x="2140" y="165"/>
                    <a:pt x="1828" y="215"/>
                  </a:cubicBezTo>
                  <a:cubicBezTo>
                    <a:pt x="1233" y="324"/>
                    <a:pt x="632" y="448"/>
                    <a:pt x="26" y="589"/>
                  </a:cubicBezTo>
                  <a:cubicBezTo>
                    <a:pt x="0" y="589"/>
                    <a:pt x="4" y="630"/>
                    <a:pt x="22" y="630"/>
                  </a:cubicBezTo>
                  <a:cubicBezTo>
                    <a:pt x="24" y="630"/>
                    <a:pt x="25" y="630"/>
                    <a:pt x="26" y="630"/>
                  </a:cubicBezTo>
                  <a:cubicBezTo>
                    <a:pt x="622" y="521"/>
                    <a:pt x="1233" y="426"/>
                    <a:pt x="1840" y="335"/>
                  </a:cubicBezTo>
                  <a:lnTo>
                    <a:pt x="2745" y="215"/>
                  </a:lnTo>
                  <a:cubicBezTo>
                    <a:pt x="3035" y="199"/>
                    <a:pt x="3323" y="154"/>
                    <a:pt x="3602" y="74"/>
                  </a:cubicBezTo>
                  <a:cubicBezTo>
                    <a:pt x="3624" y="58"/>
                    <a:pt x="3624" y="29"/>
                    <a:pt x="3608" y="11"/>
                  </a:cubicBezTo>
                  <a:cubicBezTo>
                    <a:pt x="3608" y="11"/>
                    <a:pt x="3602" y="6"/>
                    <a:pt x="3595" y="6"/>
                  </a:cubicBezTo>
                  <a:cubicBezTo>
                    <a:pt x="3533" y="2"/>
                    <a:pt x="3471" y="1"/>
                    <a:pt x="34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095175" y="2528900"/>
              <a:ext cx="82175" cy="15100"/>
            </a:xfrm>
            <a:custGeom>
              <a:avLst/>
              <a:gdLst/>
              <a:ahLst/>
              <a:cxnLst/>
              <a:rect l="l" t="t" r="r" b="b"/>
              <a:pathLst>
                <a:path w="3287" h="604" extrusionOk="0">
                  <a:moveTo>
                    <a:pt x="3180" y="1"/>
                  </a:moveTo>
                  <a:cubicBezTo>
                    <a:pt x="2951" y="1"/>
                    <a:pt x="2723" y="35"/>
                    <a:pt x="2500" y="99"/>
                  </a:cubicBezTo>
                  <a:cubicBezTo>
                    <a:pt x="2228" y="155"/>
                    <a:pt x="1950" y="212"/>
                    <a:pt x="1678" y="264"/>
                  </a:cubicBezTo>
                  <a:cubicBezTo>
                    <a:pt x="1128" y="366"/>
                    <a:pt x="578" y="468"/>
                    <a:pt x="24" y="557"/>
                  </a:cubicBezTo>
                  <a:cubicBezTo>
                    <a:pt x="2" y="557"/>
                    <a:pt x="0" y="604"/>
                    <a:pt x="20" y="604"/>
                  </a:cubicBezTo>
                  <a:cubicBezTo>
                    <a:pt x="21" y="604"/>
                    <a:pt x="22" y="604"/>
                    <a:pt x="24" y="604"/>
                  </a:cubicBezTo>
                  <a:cubicBezTo>
                    <a:pt x="591" y="518"/>
                    <a:pt x="1151" y="444"/>
                    <a:pt x="1712" y="353"/>
                  </a:cubicBezTo>
                  <a:lnTo>
                    <a:pt x="2539" y="217"/>
                  </a:lnTo>
                  <a:cubicBezTo>
                    <a:pt x="2793" y="201"/>
                    <a:pt x="3044" y="139"/>
                    <a:pt x="3276" y="31"/>
                  </a:cubicBezTo>
                  <a:cubicBezTo>
                    <a:pt x="3276" y="31"/>
                    <a:pt x="3287" y="3"/>
                    <a:pt x="3276" y="3"/>
                  </a:cubicBezTo>
                  <a:cubicBezTo>
                    <a:pt x="3244" y="1"/>
                    <a:pt x="3212" y="1"/>
                    <a:pt x="31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4598950" y="2075375"/>
              <a:ext cx="341300" cy="558750"/>
            </a:xfrm>
            <a:custGeom>
              <a:avLst/>
              <a:gdLst/>
              <a:ahLst/>
              <a:cxnLst/>
              <a:rect l="l" t="t" r="r" b="b"/>
              <a:pathLst>
                <a:path w="13652" h="22350" extrusionOk="0">
                  <a:moveTo>
                    <a:pt x="12243" y="0"/>
                  </a:moveTo>
                  <a:cubicBezTo>
                    <a:pt x="11615" y="0"/>
                    <a:pt x="10581" y="747"/>
                    <a:pt x="9317" y="2115"/>
                  </a:cubicBezTo>
                  <a:cubicBezTo>
                    <a:pt x="6529" y="5124"/>
                    <a:pt x="1884" y="11792"/>
                    <a:pt x="784" y="18698"/>
                  </a:cubicBezTo>
                  <a:cubicBezTo>
                    <a:pt x="444" y="20823"/>
                    <a:pt x="0" y="22349"/>
                    <a:pt x="4744" y="22349"/>
                  </a:cubicBezTo>
                  <a:cubicBezTo>
                    <a:pt x="4820" y="22349"/>
                    <a:pt x="4898" y="22349"/>
                    <a:pt x="4978" y="22348"/>
                  </a:cubicBezTo>
                  <a:cubicBezTo>
                    <a:pt x="7883" y="22341"/>
                    <a:pt x="10785" y="22115"/>
                    <a:pt x="13652" y="21668"/>
                  </a:cubicBezTo>
                  <a:lnTo>
                    <a:pt x="12632" y="13764"/>
                  </a:lnTo>
                  <a:cubicBezTo>
                    <a:pt x="12632" y="13764"/>
                    <a:pt x="9691" y="14182"/>
                    <a:pt x="9138" y="14182"/>
                  </a:cubicBezTo>
                  <a:cubicBezTo>
                    <a:pt x="9090" y="14182"/>
                    <a:pt x="9060" y="14179"/>
                    <a:pt x="9052" y="14172"/>
                  </a:cubicBezTo>
                  <a:cubicBezTo>
                    <a:pt x="8665" y="13843"/>
                    <a:pt x="11805" y="6149"/>
                    <a:pt x="12671" y="2631"/>
                  </a:cubicBezTo>
                  <a:cubicBezTo>
                    <a:pt x="13116" y="829"/>
                    <a:pt x="12905" y="0"/>
                    <a:pt x="12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4874925" y="2437075"/>
              <a:ext cx="22575" cy="178475"/>
            </a:xfrm>
            <a:custGeom>
              <a:avLst/>
              <a:gdLst/>
              <a:ahLst/>
              <a:cxnLst/>
              <a:rect l="l" t="t" r="r" b="b"/>
              <a:pathLst>
                <a:path w="903" h="7139" extrusionOk="0">
                  <a:moveTo>
                    <a:pt x="21" y="0"/>
                  </a:moveTo>
                  <a:cubicBezTo>
                    <a:pt x="10" y="0"/>
                    <a:pt x="0" y="7"/>
                    <a:pt x="0" y="20"/>
                  </a:cubicBezTo>
                  <a:cubicBezTo>
                    <a:pt x="68" y="605"/>
                    <a:pt x="238" y="3987"/>
                    <a:pt x="850" y="7120"/>
                  </a:cubicBezTo>
                  <a:cubicBezTo>
                    <a:pt x="856" y="7125"/>
                    <a:pt x="861" y="7132"/>
                    <a:pt x="868" y="7138"/>
                  </a:cubicBezTo>
                  <a:cubicBezTo>
                    <a:pt x="871" y="7138"/>
                    <a:pt x="874" y="7139"/>
                    <a:pt x="876" y="7139"/>
                  </a:cubicBezTo>
                  <a:cubicBezTo>
                    <a:pt x="888" y="7139"/>
                    <a:pt x="896" y="7130"/>
                    <a:pt x="902" y="7120"/>
                  </a:cubicBezTo>
                  <a:cubicBezTo>
                    <a:pt x="698" y="4447"/>
                    <a:pt x="79" y="598"/>
                    <a:pt x="45" y="20"/>
                  </a:cubicBezTo>
                  <a:cubicBezTo>
                    <a:pt x="43" y="7"/>
                    <a:pt x="31" y="0"/>
                    <a:pt x="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4729725" y="2243700"/>
              <a:ext cx="186025" cy="201400"/>
            </a:xfrm>
            <a:custGeom>
              <a:avLst/>
              <a:gdLst/>
              <a:ahLst/>
              <a:cxnLst/>
              <a:rect l="l" t="t" r="r" b="b"/>
              <a:pathLst>
                <a:path w="7441" h="8056" extrusionOk="0">
                  <a:moveTo>
                    <a:pt x="6147" y="1"/>
                  </a:moveTo>
                  <a:cubicBezTo>
                    <a:pt x="6139" y="1"/>
                    <a:pt x="6132" y="6"/>
                    <a:pt x="6132" y="17"/>
                  </a:cubicBezTo>
                  <a:cubicBezTo>
                    <a:pt x="5939" y="454"/>
                    <a:pt x="5350" y="2136"/>
                    <a:pt x="5241" y="2413"/>
                  </a:cubicBezTo>
                  <a:cubicBezTo>
                    <a:pt x="5021" y="2957"/>
                    <a:pt x="4817" y="3501"/>
                    <a:pt x="4613" y="4068"/>
                  </a:cubicBezTo>
                  <a:cubicBezTo>
                    <a:pt x="4415" y="4628"/>
                    <a:pt x="4216" y="5224"/>
                    <a:pt x="4041" y="5768"/>
                  </a:cubicBezTo>
                  <a:cubicBezTo>
                    <a:pt x="3865" y="6317"/>
                    <a:pt x="3667" y="6866"/>
                    <a:pt x="3536" y="7428"/>
                  </a:cubicBezTo>
                  <a:cubicBezTo>
                    <a:pt x="3253" y="7462"/>
                    <a:pt x="2964" y="7507"/>
                    <a:pt x="2681" y="7552"/>
                  </a:cubicBezTo>
                  <a:cubicBezTo>
                    <a:pt x="2516" y="7535"/>
                    <a:pt x="2375" y="7501"/>
                    <a:pt x="2216" y="7501"/>
                  </a:cubicBezTo>
                  <a:lnTo>
                    <a:pt x="1690" y="7462"/>
                  </a:lnTo>
                  <a:cubicBezTo>
                    <a:pt x="1514" y="7444"/>
                    <a:pt x="1350" y="7444"/>
                    <a:pt x="1180" y="7422"/>
                  </a:cubicBezTo>
                  <a:cubicBezTo>
                    <a:pt x="1178" y="7422"/>
                    <a:pt x="1176" y="7422"/>
                    <a:pt x="1175" y="7422"/>
                  </a:cubicBezTo>
                  <a:cubicBezTo>
                    <a:pt x="1151" y="7422"/>
                    <a:pt x="1153" y="7467"/>
                    <a:pt x="1180" y="7467"/>
                  </a:cubicBezTo>
                  <a:cubicBezTo>
                    <a:pt x="1350" y="7478"/>
                    <a:pt x="1520" y="7518"/>
                    <a:pt x="1690" y="7546"/>
                  </a:cubicBezTo>
                  <a:lnTo>
                    <a:pt x="2200" y="7620"/>
                  </a:lnTo>
                  <a:lnTo>
                    <a:pt x="2234" y="7620"/>
                  </a:lnTo>
                  <a:lnTo>
                    <a:pt x="1854" y="7682"/>
                  </a:lnTo>
                  <a:cubicBezTo>
                    <a:pt x="1554" y="7734"/>
                    <a:pt x="1259" y="7789"/>
                    <a:pt x="958" y="7836"/>
                  </a:cubicBezTo>
                  <a:cubicBezTo>
                    <a:pt x="641" y="7875"/>
                    <a:pt x="325" y="7938"/>
                    <a:pt x="19" y="8022"/>
                  </a:cubicBezTo>
                  <a:cubicBezTo>
                    <a:pt x="1" y="8027"/>
                    <a:pt x="1" y="8051"/>
                    <a:pt x="29" y="8056"/>
                  </a:cubicBezTo>
                  <a:cubicBezTo>
                    <a:pt x="325" y="8056"/>
                    <a:pt x="625" y="8027"/>
                    <a:pt x="919" y="7983"/>
                  </a:cubicBezTo>
                  <a:lnTo>
                    <a:pt x="1849" y="7891"/>
                  </a:lnTo>
                  <a:cubicBezTo>
                    <a:pt x="2466" y="7823"/>
                    <a:pt x="3078" y="7762"/>
                    <a:pt x="3701" y="7671"/>
                  </a:cubicBezTo>
                  <a:cubicBezTo>
                    <a:pt x="4324" y="7580"/>
                    <a:pt x="4948" y="7473"/>
                    <a:pt x="5571" y="7371"/>
                  </a:cubicBezTo>
                  <a:lnTo>
                    <a:pt x="6460" y="7229"/>
                  </a:lnTo>
                  <a:cubicBezTo>
                    <a:pt x="6771" y="7172"/>
                    <a:pt x="7089" y="7082"/>
                    <a:pt x="7406" y="7048"/>
                  </a:cubicBezTo>
                  <a:cubicBezTo>
                    <a:pt x="7440" y="7042"/>
                    <a:pt x="7435" y="7002"/>
                    <a:pt x="7406" y="7002"/>
                  </a:cubicBezTo>
                  <a:cubicBezTo>
                    <a:pt x="7089" y="7059"/>
                    <a:pt x="6755" y="7054"/>
                    <a:pt x="6438" y="7088"/>
                  </a:cubicBezTo>
                  <a:lnTo>
                    <a:pt x="5547" y="7184"/>
                  </a:lnTo>
                  <a:cubicBezTo>
                    <a:pt x="4964" y="7252"/>
                    <a:pt x="4392" y="7314"/>
                    <a:pt x="3797" y="7388"/>
                  </a:cubicBezTo>
                  <a:cubicBezTo>
                    <a:pt x="3990" y="6884"/>
                    <a:pt x="4126" y="6351"/>
                    <a:pt x="4290" y="5841"/>
                  </a:cubicBezTo>
                  <a:cubicBezTo>
                    <a:pt x="4472" y="5281"/>
                    <a:pt x="4653" y="4725"/>
                    <a:pt x="4834" y="4164"/>
                  </a:cubicBezTo>
                  <a:lnTo>
                    <a:pt x="4998" y="3660"/>
                  </a:lnTo>
                  <a:cubicBezTo>
                    <a:pt x="5129" y="3524"/>
                    <a:pt x="5254" y="3370"/>
                    <a:pt x="5356" y="3207"/>
                  </a:cubicBezTo>
                  <a:cubicBezTo>
                    <a:pt x="5463" y="3048"/>
                    <a:pt x="5571" y="2883"/>
                    <a:pt x="5673" y="2719"/>
                  </a:cubicBezTo>
                  <a:cubicBezTo>
                    <a:pt x="5871" y="2379"/>
                    <a:pt x="6057" y="2034"/>
                    <a:pt x="6245" y="1694"/>
                  </a:cubicBezTo>
                  <a:cubicBezTo>
                    <a:pt x="6256" y="1683"/>
                    <a:pt x="6250" y="1665"/>
                    <a:pt x="6240" y="1660"/>
                  </a:cubicBezTo>
                  <a:cubicBezTo>
                    <a:pt x="6235" y="1656"/>
                    <a:pt x="6230" y="1654"/>
                    <a:pt x="6225" y="1654"/>
                  </a:cubicBezTo>
                  <a:cubicBezTo>
                    <a:pt x="6216" y="1654"/>
                    <a:pt x="6209" y="1658"/>
                    <a:pt x="6206" y="1665"/>
                  </a:cubicBezTo>
                  <a:cubicBezTo>
                    <a:pt x="6002" y="1994"/>
                    <a:pt x="5769" y="2316"/>
                    <a:pt x="5542" y="2611"/>
                  </a:cubicBezTo>
                  <a:lnTo>
                    <a:pt x="5197" y="3064"/>
                  </a:lnTo>
                  <a:lnTo>
                    <a:pt x="5173" y="3098"/>
                  </a:lnTo>
                  <a:lnTo>
                    <a:pt x="5367" y="2486"/>
                  </a:lnTo>
                  <a:cubicBezTo>
                    <a:pt x="5452" y="2204"/>
                    <a:pt x="6057" y="481"/>
                    <a:pt x="6172" y="33"/>
                  </a:cubicBezTo>
                  <a:cubicBezTo>
                    <a:pt x="6175" y="13"/>
                    <a:pt x="6160" y="1"/>
                    <a:pt x="61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4692650" y="2617075"/>
              <a:ext cx="246625" cy="20850"/>
            </a:xfrm>
            <a:custGeom>
              <a:avLst/>
              <a:gdLst/>
              <a:ahLst/>
              <a:cxnLst/>
              <a:rect l="l" t="t" r="r" b="b"/>
              <a:pathLst>
                <a:path w="9865" h="834" extrusionOk="0">
                  <a:moveTo>
                    <a:pt x="9846" y="0"/>
                  </a:moveTo>
                  <a:cubicBezTo>
                    <a:pt x="7597" y="277"/>
                    <a:pt x="2754" y="605"/>
                    <a:pt x="56" y="673"/>
                  </a:cubicBezTo>
                  <a:cubicBezTo>
                    <a:pt x="34" y="673"/>
                    <a:pt x="17" y="691"/>
                    <a:pt x="6" y="707"/>
                  </a:cubicBezTo>
                  <a:cubicBezTo>
                    <a:pt x="0" y="736"/>
                    <a:pt x="11" y="770"/>
                    <a:pt x="40" y="782"/>
                  </a:cubicBezTo>
                  <a:cubicBezTo>
                    <a:pt x="706" y="816"/>
                    <a:pt x="1372" y="834"/>
                    <a:pt x="2038" y="834"/>
                  </a:cubicBezTo>
                  <a:cubicBezTo>
                    <a:pt x="4659" y="834"/>
                    <a:pt x="7276" y="567"/>
                    <a:pt x="9846" y="39"/>
                  </a:cubicBezTo>
                  <a:cubicBezTo>
                    <a:pt x="9859" y="39"/>
                    <a:pt x="9864" y="27"/>
                    <a:pt x="9864" y="16"/>
                  </a:cubicBezTo>
                  <a:cubicBezTo>
                    <a:pt x="9864" y="5"/>
                    <a:pt x="9859" y="0"/>
                    <a:pt x="98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1" name="Google Shape;1421;p39"/>
          <p:cNvSpPr txBox="1">
            <a:spLocks noGrp="1"/>
          </p:cNvSpPr>
          <p:nvPr>
            <p:ph type="title"/>
          </p:nvPr>
        </p:nvSpPr>
        <p:spPr>
          <a:xfrm>
            <a:off x="4124021" y="1328525"/>
            <a:ext cx="27972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Sources</a:t>
            </a:r>
            <a:endParaRPr/>
          </a:p>
        </p:txBody>
      </p:sp>
      <p:sp>
        <p:nvSpPr>
          <p:cNvPr id="1422" name="Google Shape;1422;p39"/>
          <p:cNvSpPr txBox="1">
            <a:spLocks noGrp="1"/>
          </p:cNvSpPr>
          <p:nvPr>
            <p:ph type="subTitle" idx="1"/>
          </p:nvPr>
        </p:nvSpPr>
        <p:spPr>
          <a:xfrm>
            <a:off x="4961325" y="3034250"/>
            <a:ext cx="3469500" cy="14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First-hand evidence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Accounts by participants or  observers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 Experience</a:t>
            </a:r>
            <a:endParaRPr/>
          </a:p>
        </p:txBody>
      </p:sp>
      <p:grpSp>
        <p:nvGrpSpPr>
          <p:cNvPr id="1423" name="Google Shape;1423;p39"/>
          <p:cNvGrpSpPr/>
          <p:nvPr/>
        </p:nvGrpSpPr>
        <p:grpSpPr>
          <a:xfrm>
            <a:off x="3642775" y="3966755"/>
            <a:ext cx="1126463" cy="549501"/>
            <a:chOff x="3075150" y="277350"/>
            <a:chExt cx="750975" cy="364125"/>
          </a:xfrm>
        </p:grpSpPr>
        <p:sp>
          <p:nvSpPr>
            <p:cNvPr id="1424" name="Google Shape;1424;p39"/>
            <p:cNvSpPr/>
            <p:nvPr/>
          </p:nvSpPr>
          <p:spPr>
            <a:xfrm>
              <a:off x="3106450" y="362800"/>
              <a:ext cx="39050" cy="69200"/>
            </a:xfrm>
            <a:custGeom>
              <a:avLst/>
              <a:gdLst/>
              <a:ahLst/>
              <a:cxnLst/>
              <a:rect l="l" t="t" r="r" b="b"/>
              <a:pathLst>
                <a:path w="1562" h="2768" extrusionOk="0">
                  <a:moveTo>
                    <a:pt x="482" y="1"/>
                  </a:moveTo>
                  <a:lnTo>
                    <a:pt x="0" y="2711"/>
                  </a:lnTo>
                  <a:lnTo>
                    <a:pt x="305" y="2767"/>
                  </a:lnTo>
                  <a:lnTo>
                    <a:pt x="525" y="1528"/>
                  </a:lnTo>
                  <a:lnTo>
                    <a:pt x="1147" y="1637"/>
                  </a:lnTo>
                  <a:lnTo>
                    <a:pt x="1198" y="1362"/>
                  </a:lnTo>
                  <a:lnTo>
                    <a:pt x="572" y="1249"/>
                  </a:lnTo>
                  <a:lnTo>
                    <a:pt x="736" y="331"/>
                  </a:lnTo>
                  <a:lnTo>
                    <a:pt x="1511" y="466"/>
                  </a:lnTo>
                  <a:lnTo>
                    <a:pt x="1561" y="19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3155100" y="371475"/>
              <a:ext cx="19700" cy="69175"/>
            </a:xfrm>
            <a:custGeom>
              <a:avLst/>
              <a:gdLst/>
              <a:ahLst/>
              <a:cxnLst/>
              <a:rect l="l" t="t" r="r" b="b"/>
              <a:pathLst>
                <a:path w="788" h="2767" extrusionOk="0">
                  <a:moveTo>
                    <a:pt x="482" y="0"/>
                  </a:moveTo>
                  <a:lnTo>
                    <a:pt x="0" y="2712"/>
                  </a:lnTo>
                  <a:lnTo>
                    <a:pt x="301" y="2766"/>
                  </a:lnTo>
                  <a:lnTo>
                    <a:pt x="787" y="55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3187350" y="377175"/>
              <a:ext cx="40425" cy="73425"/>
            </a:xfrm>
            <a:custGeom>
              <a:avLst/>
              <a:gdLst/>
              <a:ahLst/>
              <a:cxnLst/>
              <a:rect l="l" t="t" r="r" b="b"/>
              <a:pathLst>
                <a:path w="1617" h="2937" extrusionOk="0">
                  <a:moveTo>
                    <a:pt x="737" y="330"/>
                  </a:moveTo>
                  <a:lnTo>
                    <a:pt x="1020" y="381"/>
                  </a:lnTo>
                  <a:cubicBezTo>
                    <a:pt x="1135" y="402"/>
                    <a:pt x="1211" y="445"/>
                    <a:pt x="1248" y="512"/>
                  </a:cubicBezTo>
                  <a:cubicBezTo>
                    <a:pt x="1287" y="580"/>
                    <a:pt x="1295" y="678"/>
                    <a:pt x="1270" y="809"/>
                  </a:cubicBezTo>
                  <a:lnTo>
                    <a:pt x="1236" y="1003"/>
                  </a:lnTo>
                  <a:cubicBezTo>
                    <a:pt x="1211" y="1134"/>
                    <a:pt x="1168" y="1223"/>
                    <a:pt x="1100" y="1274"/>
                  </a:cubicBezTo>
                  <a:cubicBezTo>
                    <a:pt x="1054" y="1306"/>
                    <a:pt x="993" y="1322"/>
                    <a:pt x="920" y="1322"/>
                  </a:cubicBezTo>
                  <a:cubicBezTo>
                    <a:pt x="887" y="1322"/>
                    <a:pt x="851" y="1319"/>
                    <a:pt x="813" y="1312"/>
                  </a:cubicBezTo>
                  <a:lnTo>
                    <a:pt x="567" y="1269"/>
                  </a:lnTo>
                  <a:lnTo>
                    <a:pt x="737" y="330"/>
                  </a:lnTo>
                  <a:close/>
                  <a:moveTo>
                    <a:pt x="483" y="0"/>
                  </a:moveTo>
                  <a:lnTo>
                    <a:pt x="1" y="2712"/>
                  </a:lnTo>
                  <a:lnTo>
                    <a:pt x="301" y="2767"/>
                  </a:lnTo>
                  <a:lnTo>
                    <a:pt x="520" y="1545"/>
                  </a:lnTo>
                  <a:lnTo>
                    <a:pt x="766" y="1587"/>
                  </a:lnTo>
                  <a:cubicBezTo>
                    <a:pt x="897" y="1613"/>
                    <a:pt x="982" y="1654"/>
                    <a:pt x="1028" y="1726"/>
                  </a:cubicBezTo>
                  <a:cubicBezTo>
                    <a:pt x="1071" y="1794"/>
                    <a:pt x="1079" y="1900"/>
                    <a:pt x="1053" y="2048"/>
                  </a:cubicBezTo>
                  <a:lnTo>
                    <a:pt x="965" y="2548"/>
                  </a:lnTo>
                  <a:cubicBezTo>
                    <a:pt x="940" y="2687"/>
                    <a:pt x="932" y="2801"/>
                    <a:pt x="940" y="2882"/>
                  </a:cubicBezTo>
                  <a:lnTo>
                    <a:pt x="1248" y="2936"/>
                  </a:lnTo>
                  <a:cubicBezTo>
                    <a:pt x="1231" y="2860"/>
                    <a:pt x="1240" y="2751"/>
                    <a:pt x="1266" y="2598"/>
                  </a:cubicBezTo>
                  <a:lnTo>
                    <a:pt x="1354" y="2116"/>
                  </a:lnTo>
                  <a:cubicBezTo>
                    <a:pt x="1409" y="1794"/>
                    <a:pt x="1338" y="1587"/>
                    <a:pt x="1139" y="1494"/>
                  </a:cubicBezTo>
                  <a:lnTo>
                    <a:pt x="1139" y="1490"/>
                  </a:lnTo>
                  <a:cubicBezTo>
                    <a:pt x="1358" y="1464"/>
                    <a:pt x="1494" y="1299"/>
                    <a:pt x="1549" y="999"/>
                  </a:cubicBezTo>
                  <a:lnTo>
                    <a:pt x="1578" y="834"/>
                  </a:lnTo>
                  <a:cubicBezTo>
                    <a:pt x="1617" y="623"/>
                    <a:pt x="1595" y="457"/>
                    <a:pt x="1515" y="340"/>
                  </a:cubicBezTo>
                  <a:cubicBezTo>
                    <a:pt x="1439" y="225"/>
                    <a:pt x="1291" y="145"/>
                    <a:pt x="1075" y="106"/>
                  </a:cubicBezTo>
                  <a:lnTo>
                    <a:pt x="483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3241500" y="387950"/>
              <a:ext cx="38625" cy="70450"/>
            </a:xfrm>
            <a:custGeom>
              <a:avLst/>
              <a:gdLst/>
              <a:ahLst/>
              <a:cxnLst/>
              <a:rect l="l" t="t" r="r" b="b"/>
              <a:pathLst>
                <a:path w="1545" h="2818" extrusionOk="0">
                  <a:moveTo>
                    <a:pt x="881" y="0"/>
                  </a:moveTo>
                  <a:cubicBezTo>
                    <a:pt x="751" y="0"/>
                    <a:pt x="641" y="36"/>
                    <a:pt x="550" y="106"/>
                  </a:cubicBezTo>
                  <a:cubicBezTo>
                    <a:pt x="423" y="200"/>
                    <a:pt x="339" y="348"/>
                    <a:pt x="305" y="551"/>
                  </a:cubicBezTo>
                  <a:cubicBezTo>
                    <a:pt x="275" y="712"/>
                    <a:pt x="288" y="856"/>
                    <a:pt x="339" y="991"/>
                  </a:cubicBezTo>
                  <a:cubicBezTo>
                    <a:pt x="390" y="1127"/>
                    <a:pt x="495" y="1291"/>
                    <a:pt x="656" y="1473"/>
                  </a:cubicBezTo>
                  <a:cubicBezTo>
                    <a:pt x="791" y="1634"/>
                    <a:pt x="880" y="1769"/>
                    <a:pt x="918" y="1875"/>
                  </a:cubicBezTo>
                  <a:cubicBezTo>
                    <a:pt x="964" y="1985"/>
                    <a:pt x="978" y="2099"/>
                    <a:pt x="956" y="2222"/>
                  </a:cubicBezTo>
                  <a:cubicBezTo>
                    <a:pt x="916" y="2430"/>
                    <a:pt x="816" y="2534"/>
                    <a:pt x="653" y="2534"/>
                  </a:cubicBezTo>
                  <a:cubicBezTo>
                    <a:pt x="627" y="2534"/>
                    <a:pt x="600" y="2532"/>
                    <a:pt x="572" y="2527"/>
                  </a:cubicBezTo>
                  <a:cubicBezTo>
                    <a:pt x="364" y="2488"/>
                    <a:pt x="279" y="2353"/>
                    <a:pt x="322" y="2112"/>
                  </a:cubicBezTo>
                  <a:lnTo>
                    <a:pt x="351" y="1939"/>
                  </a:lnTo>
                  <a:lnTo>
                    <a:pt x="68" y="1883"/>
                  </a:lnTo>
                  <a:lnTo>
                    <a:pt x="39" y="2035"/>
                  </a:lnTo>
                  <a:cubicBezTo>
                    <a:pt x="0" y="2248"/>
                    <a:pt x="25" y="2421"/>
                    <a:pt x="106" y="2552"/>
                  </a:cubicBezTo>
                  <a:cubicBezTo>
                    <a:pt x="191" y="2683"/>
                    <a:pt x="330" y="2767"/>
                    <a:pt x="525" y="2802"/>
                  </a:cubicBezTo>
                  <a:cubicBezTo>
                    <a:pt x="579" y="2812"/>
                    <a:pt x="630" y="2817"/>
                    <a:pt x="678" y="2817"/>
                  </a:cubicBezTo>
                  <a:cubicBezTo>
                    <a:pt x="808" y="2817"/>
                    <a:pt x="919" y="2781"/>
                    <a:pt x="1011" y="2713"/>
                  </a:cubicBezTo>
                  <a:cubicBezTo>
                    <a:pt x="1138" y="2615"/>
                    <a:pt x="1222" y="2463"/>
                    <a:pt x="1261" y="2252"/>
                  </a:cubicBezTo>
                  <a:cubicBezTo>
                    <a:pt x="1290" y="2082"/>
                    <a:pt x="1282" y="1930"/>
                    <a:pt x="1231" y="1799"/>
                  </a:cubicBezTo>
                  <a:cubicBezTo>
                    <a:pt x="1185" y="1660"/>
                    <a:pt x="1083" y="1494"/>
                    <a:pt x="923" y="1309"/>
                  </a:cubicBezTo>
                  <a:cubicBezTo>
                    <a:pt x="783" y="1147"/>
                    <a:pt x="689" y="1012"/>
                    <a:pt x="644" y="911"/>
                  </a:cubicBezTo>
                  <a:cubicBezTo>
                    <a:pt x="597" y="805"/>
                    <a:pt x="588" y="699"/>
                    <a:pt x="605" y="585"/>
                  </a:cubicBezTo>
                  <a:cubicBezTo>
                    <a:pt x="642" y="384"/>
                    <a:pt x="741" y="281"/>
                    <a:pt x="898" y="281"/>
                  </a:cubicBezTo>
                  <a:cubicBezTo>
                    <a:pt x="923" y="281"/>
                    <a:pt x="950" y="284"/>
                    <a:pt x="978" y="289"/>
                  </a:cubicBezTo>
                  <a:cubicBezTo>
                    <a:pt x="1185" y="327"/>
                    <a:pt x="1269" y="467"/>
                    <a:pt x="1222" y="703"/>
                  </a:cubicBezTo>
                  <a:lnTo>
                    <a:pt x="1202" y="834"/>
                  </a:lnTo>
                  <a:lnTo>
                    <a:pt x="1489" y="885"/>
                  </a:lnTo>
                  <a:lnTo>
                    <a:pt x="1507" y="776"/>
                  </a:lnTo>
                  <a:cubicBezTo>
                    <a:pt x="1544" y="568"/>
                    <a:pt x="1523" y="395"/>
                    <a:pt x="1443" y="264"/>
                  </a:cubicBezTo>
                  <a:cubicBezTo>
                    <a:pt x="1358" y="132"/>
                    <a:pt x="1222" y="48"/>
                    <a:pt x="1028" y="14"/>
                  </a:cubicBezTo>
                  <a:cubicBezTo>
                    <a:pt x="977" y="5"/>
                    <a:pt x="928" y="0"/>
                    <a:pt x="881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3300500" y="395475"/>
              <a:ext cx="32925" cy="71300"/>
            </a:xfrm>
            <a:custGeom>
              <a:avLst/>
              <a:gdLst/>
              <a:ahLst/>
              <a:cxnLst/>
              <a:rect l="l" t="t" r="r" b="b"/>
              <a:pathLst>
                <a:path w="1317" h="2852" extrusionOk="0">
                  <a:moveTo>
                    <a:pt x="51" y="0"/>
                  </a:moveTo>
                  <a:lnTo>
                    <a:pt x="0" y="276"/>
                  </a:lnTo>
                  <a:lnTo>
                    <a:pt x="483" y="360"/>
                  </a:lnTo>
                  <a:lnTo>
                    <a:pt x="47" y="2796"/>
                  </a:lnTo>
                  <a:lnTo>
                    <a:pt x="352" y="2851"/>
                  </a:lnTo>
                  <a:lnTo>
                    <a:pt x="783" y="415"/>
                  </a:lnTo>
                  <a:lnTo>
                    <a:pt x="1265" y="500"/>
                  </a:lnTo>
                  <a:lnTo>
                    <a:pt x="1316" y="22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3374200" y="410600"/>
              <a:ext cx="41900" cy="70950"/>
            </a:xfrm>
            <a:custGeom>
              <a:avLst/>
              <a:gdLst/>
              <a:ahLst/>
              <a:cxnLst/>
              <a:rect l="l" t="t" r="r" b="b"/>
              <a:pathLst>
                <a:path w="1676" h="2838" extrusionOk="0">
                  <a:moveTo>
                    <a:pt x="737" y="326"/>
                  </a:moveTo>
                  <a:lnTo>
                    <a:pt x="1050" y="385"/>
                  </a:lnTo>
                  <a:cubicBezTo>
                    <a:pt x="1160" y="403"/>
                    <a:pt x="1236" y="444"/>
                    <a:pt x="1275" y="512"/>
                  </a:cubicBezTo>
                  <a:cubicBezTo>
                    <a:pt x="1316" y="580"/>
                    <a:pt x="1326" y="678"/>
                    <a:pt x="1300" y="809"/>
                  </a:cubicBezTo>
                  <a:lnTo>
                    <a:pt x="1046" y="2230"/>
                  </a:lnTo>
                  <a:cubicBezTo>
                    <a:pt x="1025" y="2361"/>
                    <a:pt x="978" y="2449"/>
                    <a:pt x="919" y="2500"/>
                  </a:cubicBezTo>
                  <a:cubicBezTo>
                    <a:pt x="873" y="2537"/>
                    <a:pt x="816" y="2554"/>
                    <a:pt x="746" y="2554"/>
                  </a:cubicBezTo>
                  <a:cubicBezTo>
                    <a:pt x="719" y="2554"/>
                    <a:pt x="691" y="2551"/>
                    <a:pt x="661" y="2547"/>
                  </a:cubicBezTo>
                  <a:lnTo>
                    <a:pt x="352" y="2488"/>
                  </a:lnTo>
                  <a:lnTo>
                    <a:pt x="737" y="326"/>
                  </a:lnTo>
                  <a:close/>
                  <a:moveTo>
                    <a:pt x="483" y="0"/>
                  </a:moveTo>
                  <a:lnTo>
                    <a:pt x="1" y="2712"/>
                  </a:lnTo>
                  <a:lnTo>
                    <a:pt x="623" y="2822"/>
                  </a:lnTo>
                  <a:cubicBezTo>
                    <a:pt x="681" y="2832"/>
                    <a:pt x="735" y="2837"/>
                    <a:pt x="786" y="2837"/>
                  </a:cubicBezTo>
                  <a:cubicBezTo>
                    <a:pt x="1095" y="2837"/>
                    <a:pt x="1286" y="2650"/>
                    <a:pt x="1351" y="2272"/>
                  </a:cubicBezTo>
                  <a:lnTo>
                    <a:pt x="1600" y="876"/>
                  </a:lnTo>
                  <a:cubicBezTo>
                    <a:pt x="1676" y="440"/>
                    <a:pt x="1511" y="182"/>
                    <a:pt x="1105" y="110"/>
                  </a:cubicBezTo>
                  <a:lnTo>
                    <a:pt x="483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3425725" y="422025"/>
              <a:ext cx="35425" cy="71825"/>
            </a:xfrm>
            <a:custGeom>
              <a:avLst/>
              <a:gdLst/>
              <a:ahLst/>
              <a:cxnLst/>
              <a:rect l="l" t="t" r="r" b="b"/>
              <a:pathLst>
                <a:path w="1417" h="2873" extrusionOk="0">
                  <a:moveTo>
                    <a:pt x="1117" y="377"/>
                  </a:moveTo>
                  <a:lnTo>
                    <a:pt x="1117" y="1955"/>
                  </a:lnTo>
                  <a:lnTo>
                    <a:pt x="579" y="1857"/>
                  </a:lnTo>
                  <a:lnTo>
                    <a:pt x="1117" y="377"/>
                  </a:lnTo>
                  <a:close/>
                  <a:moveTo>
                    <a:pt x="990" y="0"/>
                  </a:moveTo>
                  <a:lnTo>
                    <a:pt x="1" y="2623"/>
                  </a:lnTo>
                  <a:lnTo>
                    <a:pt x="284" y="2673"/>
                  </a:lnTo>
                  <a:lnTo>
                    <a:pt x="487" y="2111"/>
                  </a:lnTo>
                  <a:lnTo>
                    <a:pt x="1117" y="2226"/>
                  </a:lnTo>
                  <a:lnTo>
                    <a:pt x="1112" y="2822"/>
                  </a:lnTo>
                  <a:lnTo>
                    <a:pt x="1417" y="2872"/>
                  </a:lnTo>
                  <a:lnTo>
                    <a:pt x="1396" y="72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3486850" y="428475"/>
              <a:ext cx="34925" cy="71625"/>
            </a:xfrm>
            <a:custGeom>
              <a:avLst/>
              <a:gdLst/>
              <a:ahLst/>
              <a:cxnLst/>
              <a:rect l="l" t="t" r="r" b="b"/>
              <a:pathLst>
                <a:path w="1397" h="2865" extrusionOk="0">
                  <a:moveTo>
                    <a:pt x="0" y="0"/>
                  </a:moveTo>
                  <a:lnTo>
                    <a:pt x="275" y="1621"/>
                  </a:lnTo>
                  <a:lnTo>
                    <a:pt x="63" y="2809"/>
                  </a:lnTo>
                  <a:lnTo>
                    <a:pt x="364" y="2864"/>
                  </a:lnTo>
                  <a:lnTo>
                    <a:pt x="576" y="1675"/>
                  </a:lnTo>
                  <a:lnTo>
                    <a:pt x="1396" y="250"/>
                  </a:lnTo>
                  <a:lnTo>
                    <a:pt x="1096" y="199"/>
                  </a:lnTo>
                  <a:lnTo>
                    <a:pt x="508" y="1261"/>
                  </a:lnTo>
                  <a:lnTo>
                    <a:pt x="322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3562350" y="444125"/>
              <a:ext cx="19700" cy="69200"/>
            </a:xfrm>
            <a:custGeom>
              <a:avLst/>
              <a:gdLst/>
              <a:ahLst/>
              <a:cxnLst/>
              <a:rect l="l" t="t" r="r" b="b"/>
              <a:pathLst>
                <a:path w="788" h="2768" extrusionOk="0">
                  <a:moveTo>
                    <a:pt x="487" y="1"/>
                  </a:moveTo>
                  <a:lnTo>
                    <a:pt x="0" y="2712"/>
                  </a:lnTo>
                  <a:lnTo>
                    <a:pt x="305" y="2767"/>
                  </a:lnTo>
                  <a:lnTo>
                    <a:pt x="787" y="55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3594500" y="450975"/>
              <a:ext cx="38600" cy="70400"/>
            </a:xfrm>
            <a:custGeom>
              <a:avLst/>
              <a:gdLst/>
              <a:ahLst/>
              <a:cxnLst/>
              <a:rect l="l" t="t" r="r" b="b"/>
              <a:pathLst>
                <a:path w="1544" h="2816" extrusionOk="0">
                  <a:moveTo>
                    <a:pt x="880" y="1"/>
                  </a:moveTo>
                  <a:cubicBezTo>
                    <a:pt x="750" y="1"/>
                    <a:pt x="639" y="35"/>
                    <a:pt x="546" y="103"/>
                  </a:cubicBezTo>
                  <a:cubicBezTo>
                    <a:pt x="423" y="200"/>
                    <a:pt x="339" y="348"/>
                    <a:pt x="305" y="551"/>
                  </a:cubicBezTo>
                  <a:cubicBezTo>
                    <a:pt x="275" y="707"/>
                    <a:pt x="288" y="856"/>
                    <a:pt x="339" y="992"/>
                  </a:cubicBezTo>
                  <a:cubicBezTo>
                    <a:pt x="390" y="1127"/>
                    <a:pt x="495" y="1287"/>
                    <a:pt x="656" y="1474"/>
                  </a:cubicBezTo>
                  <a:cubicBezTo>
                    <a:pt x="792" y="1634"/>
                    <a:pt x="880" y="1765"/>
                    <a:pt x="919" y="1871"/>
                  </a:cubicBezTo>
                  <a:cubicBezTo>
                    <a:pt x="965" y="1981"/>
                    <a:pt x="973" y="2099"/>
                    <a:pt x="952" y="2218"/>
                  </a:cubicBezTo>
                  <a:cubicBezTo>
                    <a:pt x="915" y="2430"/>
                    <a:pt x="816" y="2535"/>
                    <a:pt x="654" y="2535"/>
                  </a:cubicBezTo>
                  <a:cubicBezTo>
                    <a:pt x="628" y="2535"/>
                    <a:pt x="600" y="2532"/>
                    <a:pt x="571" y="2527"/>
                  </a:cubicBezTo>
                  <a:cubicBezTo>
                    <a:pt x="360" y="2489"/>
                    <a:pt x="280" y="2349"/>
                    <a:pt x="322" y="2112"/>
                  </a:cubicBezTo>
                  <a:lnTo>
                    <a:pt x="351" y="1935"/>
                  </a:lnTo>
                  <a:lnTo>
                    <a:pt x="64" y="1884"/>
                  </a:lnTo>
                  <a:lnTo>
                    <a:pt x="38" y="2036"/>
                  </a:lnTo>
                  <a:cubicBezTo>
                    <a:pt x="1" y="2247"/>
                    <a:pt x="21" y="2421"/>
                    <a:pt x="106" y="2552"/>
                  </a:cubicBezTo>
                  <a:cubicBezTo>
                    <a:pt x="191" y="2683"/>
                    <a:pt x="331" y="2768"/>
                    <a:pt x="525" y="2802"/>
                  </a:cubicBezTo>
                  <a:cubicBezTo>
                    <a:pt x="577" y="2811"/>
                    <a:pt x="628" y="2815"/>
                    <a:pt x="675" y="2815"/>
                  </a:cubicBezTo>
                  <a:cubicBezTo>
                    <a:pt x="806" y="2815"/>
                    <a:pt x="918" y="2781"/>
                    <a:pt x="1011" y="2712"/>
                  </a:cubicBezTo>
                  <a:cubicBezTo>
                    <a:pt x="1138" y="2616"/>
                    <a:pt x="1223" y="2464"/>
                    <a:pt x="1261" y="2247"/>
                  </a:cubicBezTo>
                  <a:cubicBezTo>
                    <a:pt x="1290" y="2083"/>
                    <a:pt x="1278" y="1931"/>
                    <a:pt x="1227" y="1795"/>
                  </a:cubicBezTo>
                  <a:cubicBezTo>
                    <a:pt x="1185" y="1660"/>
                    <a:pt x="1083" y="1494"/>
                    <a:pt x="923" y="1304"/>
                  </a:cubicBezTo>
                  <a:cubicBezTo>
                    <a:pt x="782" y="1144"/>
                    <a:pt x="690" y="1012"/>
                    <a:pt x="643" y="906"/>
                  </a:cubicBezTo>
                  <a:cubicBezTo>
                    <a:pt x="597" y="805"/>
                    <a:pt x="585" y="695"/>
                    <a:pt x="605" y="585"/>
                  </a:cubicBezTo>
                  <a:cubicBezTo>
                    <a:pt x="642" y="384"/>
                    <a:pt x="738" y="281"/>
                    <a:pt x="896" y="281"/>
                  </a:cubicBezTo>
                  <a:cubicBezTo>
                    <a:pt x="922" y="281"/>
                    <a:pt x="949" y="284"/>
                    <a:pt x="977" y="289"/>
                  </a:cubicBezTo>
                  <a:cubicBezTo>
                    <a:pt x="1185" y="327"/>
                    <a:pt x="1265" y="463"/>
                    <a:pt x="1223" y="703"/>
                  </a:cubicBezTo>
                  <a:lnTo>
                    <a:pt x="1202" y="830"/>
                  </a:lnTo>
                  <a:lnTo>
                    <a:pt x="1489" y="881"/>
                  </a:lnTo>
                  <a:lnTo>
                    <a:pt x="1506" y="775"/>
                  </a:lnTo>
                  <a:cubicBezTo>
                    <a:pt x="1544" y="564"/>
                    <a:pt x="1524" y="395"/>
                    <a:pt x="1438" y="264"/>
                  </a:cubicBezTo>
                  <a:cubicBezTo>
                    <a:pt x="1358" y="133"/>
                    <a:pt x="1223" y="47"/>
                    <a:pt x="1028" y="14"/>
                  </a:cubicBezTo>
                  <a:cubicBezTo>
                    <a:pt x="976" y="5"/>
                    <a:pt x="927" y="1"/>
                    <a:pt x="880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3645675" y="460075"/>
              <a:ext cx="38625" cy="70425"/>
            </a:xfrm>
            <a:custGeom>
              <a:avLst/>
              <a:gdLst/>
              <a:ahLst/>
              <a:cxnLst/>
              <a:rect l="l" t="t" r="r" b="b"/>
              <a:pathLst>
                <a:path w="1545" h="2817" extrusionOk="0">
                  <a:moveTo>
                    <a:pt x="880" y="0"/>
                  </a:moveTo>
                  <a:cubicBezTo>
                    <a:pt x="752" y="0"/>
                    <a:pt x="640" y="35"/>
                    <a:pt x="547" y="107"/>
                  </a:cubicBezTo>
                  <a:cubicBezTo>
                    <a:pt x="420" y="200"/>
                    <a:pt x="340" y="348"/>
                    <a:pt x="301" y="551"/>
                  </a:cubicBezTo>
                  <a:cubicBezTo>
                    <a:pt x="276" y="712"/>
                    <a:pt x="284" y="856"/>
                    <a:pt x="334" y="991"/>
                  </a:cubicBezTo>
                  <a:cubicBezTo>
                    <a:pt x="390" y="1126"/>
                    <a:pt x="496" y="1292"/>
                    <a:pt x="652" y="1473"/>
                  </a:cubicBezTo>
                  <a:cubicBezTo>
                    <a:pt x="791" y="1634"/>
                    <a:pt x="877" y="1770"/>
                    <a:pt x="918" y="1875"/>
                  </a:cubicBezTo>
                  <a:cubicBezTo>
                    <a:pt x="961" y="1985"/>
                    <a:pt x="974" y="2100"/>
                    <a:pt x="953" y="2221"/>
                  </a:cubicBezTo>
                  <a:cubicBezTo>
                    <a:pt x="916" y="2430"/>
                    <a:pt x="814" y="2534"/>
                    <a:pt x="651" y="2534"/>
                  </a:cubicBezTo>
                  <a:cubicBezTo>
                    <a:pt x="625" y="2534"/>
                    <a:pt x="597" y="2531"/>
                    <a:pt x="568" y="2526"/>
                  </a:cubicBezTo>
                  <a:cubicBezTo>
                    <a:pt x="360" y="2488"/>
                    <a:pt x="276" y="2353"/>
                    <a:pt x="318" y="2112"/>
                  </a:cubicBezTo>
                  <a:lnTo>
                    <a:pt x="352" y="1938"/>
                  </a:lnTo>
                  <a:lnTo>
                    <a:pt x="64" y="1883"/>
                  </a:lnTo>
                  <a:lnTo>
                    <a:pt x="39" y="2036"/>
                  </a:lnTo>
                  <a:cubicBezTo>
                    <a:pt x="0" y="2247"/>
                    <a:pt x="22" y="2420"/>
                    <a:pt x="106" y="2551"/>
                  </a:cubicBezTo>
                  <a:cubicBezTo>
                    <a:pt x="187" y="2683"/>
                    <a:pt x="326" y="2768"/>
                    <a:pt x="525" y="2801"/>
                  </a:cubicBezTo>
                  <a:cubicBezTo>
                    <a:pt x="578" y="2812"/>
                    <a:pt x="629" y="2817"/>
                    <a:pt x="677" y="2817"/>
                  </a:cubicBezTo>
                  <a:cubicBezTo>
                    <a:pt x="805" y="2817"/>
                    <a:pt x="916" y="2780"/>
                    <a:pt x="1012" y="2713"/>
                  </a:cubicBezTo>
                  <a:cubicBezTo>
                    <a:pt x="1139" y="2615"/>
                    <a:pt x="1219" y="2463"/>
                    <a:pt x="1257" y="2252"/>
                  </a:cubicBezTo>
                  <a:cubicBezTo>
                    <a:pt x="1287" y="2082"/>
                    <a:pt x="1279" y="1930"/>
                    <a:pt x="1228" y="1799"/>
                  </a:cubicBezTo>
                  <a:cubicBezTo>
                    <a:pt x="1181" y="1659"/>
                    <a:pt x="1080" y="1495"/>
                    <a:pt x="918" y="1308"/>
                  </a:cubicBezTo>
                  <a:cubicBezTo>
                    <a:pt x="779" y="1147"/>
                    <a:pt x="686" y="1012"/>
                    <a:pt x="644" y="911"/>
                  </a:cubicBezTo>
                  <a:cubicBezTo>
                    <a:pt x="597" y="805"/>
                    <a:pt x="584" y="699"/>
                    <a:pt x="606" y="585"/>
                  </a:cubicBezTo>
                  <a:cubicBezTo>
                    <a:pt x="639" y="382"/>
                    <a:pt x="740" y="282"/>
                    <a:pt x="903" y="282"/>
                  </a:cubicBezTo>
                  <a:cubicBezTo>
                    <a:pt x="927" y="282"/>
                    <a:pt x="952" y="284"/>
                    <a:pt x="978" y="288"/>
                  </a:cubicBezTo>
                  <a:cubicBezTo>
                    <a:pt x="1181" y="327"/>
                    <a:pt x="1265" y="466"/>
                    <a:pt x="1223" y="704"/>
                  </a:cubicBezTo>
                  <a:lnTo>
                    <a:pt x="1197" y="835"/>
                  </a:lnTo>
                  <a:lnTo>
                    <a:pt x="1486" y="885"/>
                  </a:lnTo>
                  <a:lnTo>
                    <a:pt x="1507" y="775"/>
                  </a:lnTo>
                  <a:cubicBezTo>
                    <a:pt x="1545" y="568"/>
                    <a:pt x="1519" y="394"/>
                    <a:pt x="1439" y="263"/>
                  </a:cubicBezTo>
                  <a:cubicBezTo>
                    <a:pt x="1359" y="132"/>
                    <a:pt x="1219" y="48"/>
                    <a:pt x="1025" y="13"/>
                  </a:cubicBezTo>
                  <a:cubicBezTo>
                    <a:pt x="975" y="5"/>
                    <a:pt x="926" y="0"/>
                    <a:pt x="880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3698450" y="468150"/>
              <a:ext cx="40850" cy="71825"/>
            </a:xfrm>
            <a:custGeom>
              <a:avLst/>
              <a:gdLst/>
              <a:ahLst/>
              <a:cxnLst/>
              <a:rect l="l" t="t" r="r" b="b"/>
              <a:pathLst>
                <a:path w="1634" h="2873" extrusionOk="0">
                  <a:moveTo>
                    <a:pt x="411" y="0"/>
                  </a:moveTo>
                  <a:lnTo>
                    <a:pt x="39" y="2081"/>
                  </a:lnTo>
                  <a:cubicBezTo>
                    <a:pt x="0" y="2296"/>
                    <a:pt x="21" y="2470"/>
                    <a:pt x="107" y="2605"/>
                  </a:cubicBezTo>
                  <a:cubicBezTo>
                    <a:pt x="187" y="2736"/>
                    <a:pt x="330" y="2821"/>
                    <a:pt x="533" y="2859"/>
                  </a:cubicBezTo>
                  <a:cubicBezTo>
                    <a:pt x="586" y="2868"/>
                    <a:pt x="636" y="2873"/>
                    <a:pt x="683" y="2873"/>
                  </a:cubicBezTo>
                  <a:cubicBezTo>
                    <a:pt x="815" y="2873"/>
                    <a:pt x="926" y="2837"/>
                    <a:pt x="1015" y="2766"/>
                  </a:cubicBezTo>
                  <a:cubicBezTo>
                    <a:pt x="1142" y="2669"/>
                    <a:pt x="1223" y="2513"/>
                    <a:pt x="1265" y="2296"/>
                  </a:cubicBezTo>
                  <a:lnTo>
                    <a:pt x="1634" y="215"/>
                  </a:lnTo>
                  <a:lnTo>
                    <a:pt x="1341" y="164"/>
                  </a:lnTo>
                  <a:lnTo>
                    <a:pt x="965" y="2267"/>
                  </a:lnTo>
                  <a:cubicBezTo>
                    <a:pt x="929" y="2483"/>
                    <a:pt x="828" y="2592"/>
                    <a:pt x="664" y="2592"/>
                  </a:cubicBezTo>
                  <a:cubicBezTo>
                    <a:pt x="639" y="2592"/>
                    <a:pt x="612" y="2589"/>
                    <a:pt x="584" y="2584"/>
                  </a:cubicBezTo>
                  <a:cubicBezTo>
                    <a:pt x="377" y="2546"/>
                    <a:pt x="292" y="2402"/>
                    <a:pt x="339" y="2157"/>
                  </a:cubicBezTo>
                  <a:lnTo>
                    <a:pt x="711" y="5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3751525" y="477850"/>
              <a:ext cx="39900" cy="72800"/>
            </a:xfrm>
            <a:custGeom>
              <a:avLst/>
              <a:gdLst/>
              <a:ahLst/>
              <a:cxnLst/>
              <a:rect l="l" t="t" r="r" b="b"/>
              <a:pathLst>
                <a:path w="1596" h="2912" extrusionOk="0">
                  <a:moveTo>
                    <a:pt x="483" y="1"/>
                  </a:moveTo>
                  <a:lnTo>
                    <a:pt x="1" y="2713"/>
                  </a:lnTo>
                  <a:lnTo>
                    <a:pt x="1114" y="2911"/>
                  </a:lnTo>
                  <a:lnTo>
                    <a:pt x="1160" y="2636"/>
                  </a:lnTo>
                  <a:lnTo>
                    <a:pt x="352" y="2492"/>
                  </a:lnTo>
                  <a:lnTo>
                    <a:pt x="530" y="1490"/>
                  </a:lnTo>
                  <a:lnTo>
                    <a:pt x="1190" y="1608"/>
                  </a:lnTo>
                  <a:lnTo>
                    <a:pt x="1236" y="1333"/>
                  </a:lnTo>
                  <a:lnTo>
                    <a:pt x="581" y="1215"/>
                  </a:lnTo>
                  <a:lnTo>
                    <a:pt x="737" y="331"/>
                  </a:lnTo>
                  <a:lnTo>
                    <a:pt x="1545" y="475"/>
                  </a:lnTo>
                  <a:lnTo>
                    <a:pt x="1596" y="200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3115225" y="277350"/>
              <a:ext cx="710900" cy="139725"/>
            </a:xfrm>
            <a:custGeom>
              <a:avLst/>
              <a:gdLst/>
              <a:ahLst/>
              <a:cxnLst/>
              <a:rect l="l" t="t" r="r" b="b"/>
              <a:pathLst>
                <a:path w="28436" h="5589" extrusionOk="0">
                  <a:moveTo>
                    <a:pt x="94" y="1"/>
                  </a:moveTo>
                  <a:lnTo>
                    <a:pt x="0" y="529"/>
                  </a:lnTo>
                  <a:lnTo>
                    <a:pt x="28342" y="5588"/>
                  </a:lnTo>
                  <a:lnTo>
                    <a:pt x="28436" y="505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3110575" y="303800"/>
              <a:ext cx="710875" cy="139625"/>
            </a:xfrm>
            <a:custGeom>
              <a:avLst/>
              <a:gdLst/>
              <a:ahLst/>
              <a:cxnLst/>
              <a:rect l="l" t="t" r="r" b="b"/>
              <a:pathLst>
                <a:path w="28435" h="5585" extrusionOk="0">
                  <a:moveTo>
                    <a:pt x="94" y="0"/>
                  </a:moveTo>
                  <a:lnTo>
                    <a:pt x="1" y="524"/>
                  </a:lnTo>
                  <a:lnTo>
                    <a:pt x="28337" y="5584"/>
                  </a:lnTo>
                  <a:lnTo>
                    <a:pt x="28435" y="505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3079925" y="475425"/>
              <a:ext cx="710875" cy="139625"/>
            </a:xfrm>
            <a:custGeom>
              <a:avLst/>
              <a:gdLst/>
              <a:ahLst/>
              <a:cxnLst/>
              <a:rect l="l" t="t" r="r" b="b"/>
              <a:pathLst>
                <a:path w="28435" h="5585" extrusionOk="0">
                  <a:moveTo>
                    <a:pt x="93" y="0"/>
                  </a:moveTo>
                  <a:lnTo>
                    <a:pt x="0" y="525"/>
                  </a:lnTo>
                  <a:lnTo>
                    <a:pt x="28341" y="5584"/>
                  </a:lnTo>
                  <a:lnTo>
                    <a:pt x="28434" y="505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3075150" y="501775"/>
              <a:ext cx="710875" cy="139700"/>
            </a:xfrm>
            <a:custGeom>
              <a:avLst/>
              <a:gdLst/>
              <a:ahLst/>
              <a:cxnLst/>
              <a:rect l="l" t="t" r="r" b="b"/>
              <a:pathLst>
                <a:path w="28435" h="5588" extrusionOk="0">
                  <a:moveTo>
                    <a:pt x="98" y="0"/>
                  </a:moveTo>
                  <a:lnTo>
                    <a:pt x="0" y="528"/>
                  </a:lnTo>
                  <a:lnTo>
                    <a:pt x="28342" y="5588"/>
                  </a:lnTo>
                  <a:lnTo>
                    <a:pt x="28435" y="505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40"/>
          <p:cNvSpPr txBox="1">
            <a:spLocks noGrp="1"/>
          </p:cNvSpPr>
          <p:nvPr>
            <p:ph type="title"/>
          </p:nvPr>
        </p:nvSpPr>
        <p:spPr>
          <a:xfrm>
            <a:off x="2053500" y="1895920"/>
            <a:ext cx="5037000" cy="127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Collections &amp; Archives</a:t>
            </a:r>
            <a:endParaRPr/>
          </a:p>
        </p:txBody>
      </p:sp>
      <p:sp>
        <p:nvSpPr>
          <p:cNvPr id="1446" name="Google Shape;1446;p40"/>
          <p:cNvSpPr txBox="1">
            <a:spLocks noGrp="1"/>
          </p:cNvSpPr>
          <p:nvPr>
            <p:ph type="subTitle" idx="1"/>
          </p:nvPr>
        </p:nvSpPr>
        <p:spPr>
          <a:xfrm>
            <a:off x="1866450" y="3096850"/>
            <a:ext cx="54111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https://www.calstatela.edu/specialcollections</a:t>
            </a:r>
            <a:endParaRPr/>
          </a:p>
        </p:txBody>
      </p:sp>
      <p:grpSp>
        <p:nvGrpSpPr>
          <p:cNvPr id="1447" name="Google Shape;1447;p40"/>
          <p:cNvGrpSpPr/>
          <p:nvPr/>
        </p:nvGrpSpPr>
        <p:grpSpPr>
          <a:xfrm>
            <a:off x="979550" y="680987"/>
            <a:ext cx="1435218" cy="1433989"/>
            <a:chOff x="1800200" y="4211025"/>
            <a:chExt cx="1145425" cy="1145450"/>
          </a:xfrm>
        </p:grpSpPr>
        <p:sp>
          <p:nvSpPr>
            <p:cNvPr id="1448" name="Google Shape;1448;p40"/>
            <p:cNvSpPr/>
            <p:nvPr/>
          </p:nvSpPr>
          <p:spPr>
            <a:xfrm>
              <a:off x="1800200" y="4211025"/>
              <a:ext cx="1145425" cy="1145450"/>
            </a:xfrm>
            <a:custGeom>
              <a:avLst/>
              <a:gdLst/>
              <a:ahLst/>
              <a:cxnLst/>
              <a:rect l="l" t="t" r="r" b="b"/>
              <a:pathLst>
                <a:path w="45817" h="45818" extrusionOk="0">
                  <a:moveTo>
                    <a:pt x="22906" y="914"/>
                  </a:moveTo>
                  <a:cubicBezTo>
                    <a:pt x="35034" y="914"/>
                    <a:pt x="44903" y="10779"/>
                    <a:pt x="44903" y="22911"/>
                  </a:cubicBezTo>
                  <a:cubicBezTo>
                    <a:pt x="44903" y="35039"/>
                    <a:pt x="35034" y="44904"/>
                    <a:pt x="22906" y="44904"/>
                  </a:cubicBezTo>
                  <a:cubicBezTo>
                    <a:pt x="10778" y="44904"/>
                    <a:pt x="914" y="35039"/>
                    <a:pt x="914" y="22911"/>
                  </a:cubicBezTo>
                  <a:cubicBezTo>
                    <a:pt x="914" y="10779"/>
                    <a:pt x="10778" y="914"/>
                    <a:pt x="22906" y="914"/>
                  </a:cubicBezTo>
                  <a:close/>
                  <a:moveTo>
                    <a:pt x="22906" y="1"/>
                  </a:moveTo>
                  <a:cubicBezTo>
                    <a:pt x="10276" y="1"/>
                    <a:pt x="1" y="10276"/>
                    <a:pt x="1" y="22911"/>
                  </a:cubicBezTo>
                  <a:cubicBezTo>
                    <a:pt x="1" y="35543"/>
                    <a:pt x="10276" y="45818"/>
                    <a:pt x="22906" y="45818"/>
                  </a:cubicBezTo>
                  <a:cubicBezTo>
                    <a:pt x="35537" y="45818"/>
                    <a:pt x="45817" y="35543"/>
                    <a:pt x="45817" y="22911"/>
                  </a:cubicBezTo>
                  <a:cubicBezTo>
                    <a:pt x="45817" y="10276"/>
                    <a:pt x="35537" y="1"/>
                    <a:pt x="22906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1851500" y="4262325"/>
              <a:ext cx="1042825" cy="1042850"/>
            </a:xfrm>
            <a:custGeom>
              <a:avLst/>
              <a:gdLst/>
              <a:ahLst/>
              <a:cxnLst/>
              <a:rect l="l" t="t" r="r" b="b"/>
              <a:pathLst>
                <a:path w="41713" h="41714" extrusionOk="0">
                  <a:moveTo>
                    <a:pt x="20854" y="609"/>
                  </a:moveTo>
                  <a:cubicBezTo>
                    <a:pt x="32021" y="609"/>
                    <a:pt x="41104" y="9692"/>
                    <a:pt x="41104" y="20859"/>
                  </a:cubicBezTo>
                  <a:cubicBezTo>
                    <a:pt x="41104" y="32023"/>
                    <a:pt x="32021" y="41105"/>
                    <a:pt x="20854" y="41105"/>
                  </a:cubicBezTo>
                  <a:cubicBezTo>
                    <a:pt x="9691" y="41105"/>
                    <a:pt x="609" y="32023"/>
                    <a:pt x="609" y="20859"/>
                  </a:cubicBezTo>
                  <a:cubicBezTo>
                    <a:pt x="609" y="9692"/>
                    <a:pt x="9691" y="609"/>
                    <a:pt x="20854" y="609"/>
                  </a:cubicBezTo>
                  <a:close/>
                  <a:moveTo>
                    <a:pt x="20854" y="0"/>
                  </a:moveTo>
                  <a:cubicBezTo>
                    <a:pt x="9357" y="0"/>
                    <a:pt x="0" y="9358"/>
                    <a:pt x="0" y="20859"/>
                  </a:cubicBezTo>
                  <a:cubicBezTo>
                    <a:pt x="0" y="32357"/>
                    <a:pt x="9357" y="41714"/>
                    <a:pt x="20854" y="41714"/>
                  </a:cubicBezTo>
                  <a:cubicBezTo>
                    <a:pt x="32355" y="41714"/>
                    <a:pt x="41713" y="32357"/>
                    <a:pt x="41713" y="20859"/>
                  </a:cubicBezTo>
                  <a:cubicBezTo>
                    <a:pt x="41713" y="9358"/>
                    <a:pt x="32355" y="0"/>
                    <a:pt x="20854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1979550" y="4542050"/>
              <a:ext cx="78600" cy="46875"/>
            </a:xfrm>
            <a:custGeom>
              <a:avLst/>
              <a:gdLst/>
              <a:ahLst/>
              <a:cxnLst/>
              <a:rect l="l" t="t" r="r" b="b"/>
              <a:pathLst>
                <a:path w="3144" h="1875" extrusionOk="0">
                  <a:moveTo>
                    <a:pt x="178" y="0"/>
                  </a:moveTo>
                  <a:lnTo>
                    <a:pt x="0" y="279"/>
                  </a:lnTo>
                  <a:lnTo>
                    <a:pt x="2509" y="1874"/>
                  </a:lnTo>
                  <a:lnTo>
                    <a:pt x="3143" y="880"/>
                  </a:lnTo>
                  <a:lnTo>
                    <a:pt x="2889" y="719"/>
                  </a:lnTo>
                  <a:lnTo>
                    <a:pt x="2433" y="143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2019950" y="4477950"/>
              <a:ext cx="68250" cy="62850"/>
            </a:xfrm>
            <a:custGeom>
              <a:avLst/>
              <a:gdLst/>
              <a:ahLst/>
              <a:cxnLst/>
              <a:rect l="l" t="t" r="r" b="b"/>
              <a:pathLst>
                <a:path w="2730" h="2514" extrusionOk="0">
                  <a:moveTo>
                    <a:pt x="681" y="324"/>
                  </a:moveTo>
                  <a:cubicBezTo>
                    <a:pt x="771" y="324"/>
                    <a:pt x="867" y="369"/>
                    <a:pt x="969" y="458"/>
                  </a:cubicBezTo>
                  <a:lnTo>
                    <a:pt x="2208" y="1524"/>
                  </a:lnTo>
                  <a:cubicBezTo>
                    <a:pt x="2420" y="1701"/>
                    <a:pt x="2445" y="1879"/>
                    <a:pt x="2293" y="2061"/>
                  </a:cubicBezTo>
                  <a:cubicBezTo>
                    <a:pt x="2217" y="2147"/>
                    <a:pt x="2135" y="2190"/>
                    <a:pt x="2046" y="2190"/>
                  </a:cubicBezTo>
                  <a:cubicBezTo>
                    <a:pt x="1956" y="2190"/>
                    <a:pt x="1858" y="2146"/>
                    <a:pt x="1752" y="2057"/>
                  </a:cubicBezTo>
                  <a:lnTo>
                    <a:pt x="512" y="986"/>
                  </a:lnTo>
                  <a:cubicBezTo>
                    <a:pt x="305" y="809"/>
                    <a:pt x="280" y="635"/>
                    <a:pt x="432" y="458"/>
                  </a:cubicBezTo>
                  <a:cubicBezTo>
                    <a:pt x="508" y="369"/>
                    <a:pt x="591" y="324"/>
                    <a:pt x="681" y="324"/>
                  </a:cubicBezTo>
                  <a:close/>
                  <a:moveTo>
                    <a:pt x="704" y="0"/>
                  </a:moveTo>
                  <a:cubicBezTo>
                    <a:pt x="695" y="0"/>
                    <a:pt x="686" y="0"/>
                    <a:pt x="678" y="1"/>
                  </a:cubicBezTo>
                  <a:cubicBezTo>
                    <a:pt x="504" y="5"/>
                    <a:pt x="348" y="94"/>
                    <a:pt x="203" y="259"/>
                  </a:cubicBezTo>
                  <a:cubicBezTo>
                    <a:pt x="59" y="428"/>
                    <a:pt x="0" y="593"/>
                    <a:pt x="18" y="766"/>
                  </a:cubicBezTo>
                  <a:cubicBezTo>
                    <a:pt x="34" y="936"/>
                    <a:pt x="135" y="1100"/>
                    <a:pt x="313" y="1252"/>
                  </a:cubicBezTo>
                  <a:lnTo>
                    <a:pt x="1519" y="2293"/>
                  </a:lnTo>
                  <a:cubicBezTo>
                    <a:pt x="1696" y="2441"/>
                    <a:pt x="1865" y="2514"/>
                    <a:pt x="2034" y="2514"/>
                  </a:cubicBezTo>
                  <a:cubicBezTo>
                    <a:pt x="2039" y="2514"/>
                    <a:pt x="2043" y="2514"/>
                    <a:pt x="2048" y="2513"/>
                  </a:cubicBezTo>
                  <a:cubicBezTo>
                    <a:pt x="2222" y="2505"/>
                    <a:pt x="2378" y="2420"/>
                    <a:pt x="2521" y="2256"/>
                  </a:cubicBezTo>
                  <a:cubicBezTo>
                    <a:pt x="2665" y="2086"/>
                    <a:pt x="2729" y="1917"/>
                    <a:pt x="2708" y="1748"/>
                  </a:cubicBezTo>
                  <a:cubicBezTo>
                    <a:pt x="2687" y="1574"/>
                    <a:pt x="2589" y="1410"/>
                    <a:pt x="2412" y="1258"/>
                  </a:cubicBezTo>
                  <a:lnTo>
                    <a:pt x="1201" y="217"/>
                  </a:lnTo>
                  <a:cubicBezTo>
                    <a:pt x="1033" y="72"/>
                    <a:pt x="869" y="0"/>
                    <a:pt x="704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2063300" y="4423275"/>
              <a:ext cx="74800" cy="79350"/>
            </a:xfrm>
            <a:custGeom>
              <a:avLst/>
              <a:gdLst/>
              <a:ahLst/>
              <a:cxnLst/>
              <a:rect l="l" t="t" r="r" b="b"/>
              <a:pathLst>
                <a:path w="2992" h="3174" extrusionOk="0">
                  <a:moveTo>
                    <a:pt x="1066" y="1"/>
                  </a:moveTo>
                  <a:lnTo>
                    <a:pt x="838" y="196"/>
                  </a:lnTo>
                  <a:lnTo>
                    <a:pt x="2214" y="1815"/>
                  </a:lnTo>
                  <a:lnTo>
                    <a:pt x="2214" y="1815"/>
                  </a:lnTo>
                  <a:lnTo>
                    <a:pt x="326" y="631"/>
                  </a:lnTo>
                  <a:lnTo>
                    <a:pt x="0" y="906"/>
                  </a:lnTo>
                  <a:lnTo>
                    <a:pt x="1925" y="3173"/>
                  </a:lnTo>
                  <a:lnTo>
                    <a:pt x="2158" y="2979"/>
                  </a:lnTo>
                  <a:lnTo>
                    <a:pt x="593" y="1135"/>
                  </a:lnTo>
                  <a:lnTo>
                    <a:pt x="593" y="1135"/>
                  </a:lnTo>
                  <a:lnTo>
                    <a:pt x="2729" y="2492"/>
                  </a:lnTo>
                  <a:lnTo>
                    <a:pt x="2991" y="2268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2120725" y="4389150"/>
              <a:ext cx="64425" cy="75500"/>
            </a:xfrm>
            <a:custGeom>
              <a:avLst/>
              <a:gdLst/>
              <a:ahLst/>
              <a:cxnLst/>
              <a:rect l="l" t="t" r="r" b="b"/>
              <a:pathLst>
                <a:path w="2577" h="3020" extrusionOk="0">
                  <a:moveTo>
                    <a:pt x="939" y="319"/>
                  </a:moveTo>
                  <a:cubicBezTo>
                    <a:pt x="963" y="319"/>
                    <a:pt x="986" y="322"/>
                    <a:pt x="1008" y="329"/>
                  </a:cubicBezTo>
                  <a:cubicBezTo>
                    <a:pt x="1088" y="355"/>
                    <a:pt x="1168" y="431"/>
                    <a:pt x="1240" y="550"/>
                  </a:cubicBezTo>
                  <a:lnTo>
                    <a:pt x="2053" y="1882"/>
                  </a:lnTo>
                  <a:cubicBezTo>
                    <a:pt x="2129" y="2004"/>
                    <a:pt x="2158" y="2110"/>
                    <a:pt x="2141" y="2195"/>
                  </a:cubicBezTo>
                  <a:cubicBezTo>
                    <a:pt x="2129" y="2276"/>
                    <a:pt x="2069" y="2352"/>
                    <a:pt x="1967" y="2411"/>
                  </a:cubicBezTo>
                  <a:lnTo>
                    <a:pt x="1676" y="2588"/>
                  </a:lnTo>
                  <a:lnTo>
                    <a:pt x="440" y="562"/>
                  </a:lnTo>
                  <a:lnTo>
                    <a:pt x="733" y="388"/>
                  </a:lnTo>
                  <a:cubicBezTo>
                    <a:pt x="809" y="343"/>
                    <a:pt x="877" y="319"/>
                    <a:pt x="939" y="319"/>
                  </a:cubicBezTo>
                  <a:close/>
                  <a:moveTo>
                    <a:pt x="973" y="0"/>
                  </a:moveTo>
                  <a:cubicBezTo>
                    <a:pt x="852" y="0"/>
                    <a:pt x="722" y="42"/>
                    <a:pt x="585" y="126"/>
                  </a:cubicBezTo>
                  <a:lnTo>
                    <a:pt x="1" y="478"/>
                  </a:lnTo>
                  <a:lnTo>
                    <a:pt x="1549" y="3020"/>
                  </a:lnTo>
                  <a:lnTo>
                    <a:pt x="2133" y="2664"/>
                  </a:lnTo>
                  <a:cubicBezTo>
                    <a:pt x="2513" y="2432"/>
                    <a:pt x="2576" y="2110"/>
                    <a:pt x="2328" y="1700"/>
                  </a:cubicBezTo>
                  <a:lnTo>
                    <a:pt x="1532" y="393"/>
                  </a:lnTo>
                  <a:cubicBezTo>
                    <a:pt x="1372" y="131"/>
                    <a:pt x="1186" y="0"/>
                    <a:pt x="973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2186100" y="4357875"/>
              <a:ext cx="51950" cy="74100"/>
            </a:xfrm>
            <a:custGeom>
              <a:avLst/>
              <a:gdLst/>
              <a:ahLst/>
              <a:cxnLst/>
              <a:rect l="l" t="t" r="r" b="b"/>
              <a:pathLst>
                <a:path w="2078" h="2964" extrusionOk="0">
                  <a:moveTo>
                    <a:pt x="726" y="315"/>
                  </a:moveTo>
                  <a:cubicBezTo>
                    <a:pt x="863" y="315"/>
                    <a:pt x="971" y="407"/>
                    <a:pt x="1049" y="591"/>
                  </a:cubicBezTo>
                  <a:lnTo>
                    <a:pt x="1675" y="2101"/>
                  </a:lnTo>
                  <a:cubicBezTo>
                    <a:pt x="1781" y="2359"/>
                    <a:pt x="1722" y="2528"/>
                    <a:pt x="1506" y="2617"/>
                  </a:cubicBezTo>
                  <a:cubicBezTo>
                    <a:pt x="1449" y="2640"/>
                    <a:pt x="1397" y="2652"/>
                    <a:pt x="1348" y="2652"/>
                  </a:cubicBezTo>
                  <a:cubicBezTo>
                    <a:pt x="1210" y="2652"/>
                    <a:pt x="1102" y="2559"/>
                    <a:pt x="1027" y="2371"/>
                  </a:cubicBezTo>
                  <a:lnTo>
                    <a:pt x="402" y="858"/>
                  </a:lnTo>
                  <a:cubicBezTo>
                    <a:pt x="296" y="608"/>
                    <a:pt x="351" y="438"/>
                    <a:pt x="567" y="350"/>
                  </a:cubicBezTo>
                  <a:cubicBezTo>
                    <a:pt x="623" y="326"/>
                    <a:pt x="677" y="315"/>
                    <a:pt x="726" y="315"/>
                  </a:cubicBezTo>
                  <a:close/>
                  <a:moveTo>
                    <a:pt x="766" y="1"/>
                  </a:moveTo>
                  <a:cubicBezTo>
                    <a:pt x="668" y="1"/>
                    <a:pt x="564" y="24"/>
                    <a:pt x="453" y="71"/>
                  </a:cubicBezTo>
                  <a:cubicBezTo>
                    <a:pt x="250" y="155"/>
                    <a:pt x="119" y="278"/>
                    <a:pt x="59" y="438"/>
                  </a:cubicBezTo>
                  <a:cubicBezTo>
                    <a:pt x="0" y="599"/>
                    <a:pt x="12" y="790"/>
                    <a:pt x="102" y="1005"/>
                  </a:cubicBezTo>
                  <a:lnTo>
                    <a:pt x="711" y="2477"/>
                  </a:lnTo>
                  <a:cubicBezTo>
                    <a:pt x="799" y="2693"/>
                    <a:pt x="926" y="2841"/>
                    <a:pt x="1083" y="2913"/>
                  </a:cubicBezTo>
                  <a:cubicBezTo>
                    <a:pt x="1156" y="2946"/>
                    <a:pt x="1233" y="2963"/>
                    <a:pt x="1316" y="2963"/>
                  </a:cubicBezTo>
                  <a:cubicBezTo>
                    <a:pt x="1411" y="2963"/>
                    <a:pt x="1512" y="2941"/>
                    <a:pt x="1620" y="2896"/>
                  </a:cubicBezTo>
                  <a:cubicBezTo>
                    <a:pt x="1823" y="2812"/>
                    <a:pt x="1958" y="2689"/>
                    <a:pt x="2017" y="2528"/>
                  </a:cubicBezTo>
                  <a:cubicBezTo>
                    <a:pt x="2077" y="2363"/>
                    <a:pt x="2060" y="2172"/>
                    <a:pt x="1972" y="1957"/>
                  </a:cubicBezTo>
                  <a:lnTo>
                    <a:pt x="1362" y="485"/>
                  </a:lnTo>
                  <a:cubicBezTo>
                    <a:pt x="1273" y="265"/>
                    <a:pt x="1150" y="121"/>
                    <a:pt x="994" y="49"/>
                  </a:cubicBezTo>
                  <a:cubicBezTo>
                    <a:pt x="923" y="17"/>
                    <a:pt x="847" y="1"/>
                    <a:pt x="766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2249200" y="4334450"/>
              <a:ext cx="51225" cy="80400"/>
            </a:xfrm>
            <a:custGeom>
              <a:avLst/>
              <a:gdLst/>
              <a:ahLst/>
              <a:cxnLst/>
              <a:rect l="l" t="t" r="r" b="b"/>
              <a:pathLst>
                <a:path w="2049" h="3216" extrusionOk="0">
                  <a:moveTo>
                    <a:pt x="1359" y="1"/>
                  </a:moveTo>
                  <a:lnTo>
                    <a:pt x="1067" y="69"/>
                  </a:lnTo>
                  <a:lnTo>
                    <a:pt x="1558" y="2137"/>
                  </a:lnTo>
                  <a:lnTo>
                    <a:pt x="1558" y="2137"/>
                  </a:lnTo>
                  <a:lnTo>
                    <a:pt x="412" y="225"/>
                  </a:lnTo>
                  <a:lnTo>
                    <a:pt x="1" y="322"/>
                  </a:lnTo>
                  <a:lnTo>
                    <a:pt x="691" y="3216"/>
                  </a:lnTo>
                  <a:lnTo>
                    <a:pt x="983" y="3148"/>
                  </a:lnTo>
                  <a:lnTo>
                    <a:pt x="424" y="796"/>
                  </a:lnTo>
                  <a:lnTo>
                    <a:pt x="1715" y="2970"/>
                  </a:lnTo>
                  <a:lnTo>
                    <a:pt x="2049" y="2894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2379400" y="4363100"/>
              <a:ext cx="8700" cy="10825"/>
            </a:xfrm>
            <a:custGeom>
              <a:avLst/>
              <a:gdLst/>
              <a:ahLst/>
              <a:cxnLst/>
              <a:rect l="l" t="t" r="r" b="b"/>
              <a:pathLst>
                <a:path w="348" h="433" extrusionOk="0">
                  <a:moveTo>
                    <a:pt x="13" y="1"/>
                  </a:moveTo>
                  <a:lnTo>
                    <a:pt x="1" y="424"/>
                  </a:lnTo>
                  <a:lnTo>
                    <a:pt x="335" y="432"/>
                  </a:lnTo>
                  <a:lnTo>
                    <a:pt x="347" y="9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2449075" y="4335300"/>
              <a:ext cx="46975" cy="79425"/>
            </a:xfrm>
            <a:custGeom>
              <a:avLst/>
              <a:gdLst/>
              <a:ahLst/>
              <a:cxnLst/>
              <a:rect l="l" t="t" r="r" b="b"/>
              <a:pathLst>
                <a:path w="1879" h="3177" extrusionOk="0">
                  <a:moveTo>
                    <a:pt x="695" y="0"/>
                  </a:moveTo>
                  <a:lnTo>
                    <a:pt x="1" y="2889"/>
                  </a:lnTo>
                  <a:lnTo>
                    <a:pt x="1186" y="3177"/>
                  </a:lnTo>
                  <a:lnTo>
                    <a:pt x="1258" y="2881"/>
                  </a:lnTo>
                  <a:lnTo>
                    <a:pt x="391" y="2674"/>
                  </a:lnTo>
                  <a:lnTo>
                    <a:pt x="648" y="1603"/>
                  </a:lnTo>
                  <a:lnTo>
                    <a:pt x="1351" y="1773"/>
                  </a:lnTo>
                  <a:lnTo>
                    <a:pt x="1422" y="1481"/>
                  </a:lnTo>
                  <a:lnTo>
                    <a:pt x="721" y="1312"/>
                  </a:lnTo>
                  <a:lnTo>
                    <a:pt x="945" y="369"/>
                  </a:lnTo>
                  <a:lnTo>
                    <a:pt x="1808" y="576"/>
                  </a:lnTo>
                  <a:lnTo>
                    <a:pt x="1879" y="283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2501250" y="4352950"/>
              <a:ext cx="60400" cy="82075"/>
            </a:xfrm>
            <a:custGeom>
              <a:avLst/>
              <a:gdLst/>
              <a:ahLst/>
              <a:cxnLst/>
              <a:rect l="l" t="t" r="r" b="b"/>
              <a:pathLst>
                <a:path w="2416" h="3283" extrusionOk="0">
                  <a:moveTo>
                    <a:pt x="1121" y="1"/>
                  </a:moveTo>
                  <a:lnTo>
                    <a:pt x="0" y="2755"/>
                  </a:lnTo>
                  <a:lnTo>
                    <a:pt x="279" y="2869"/>
                  </a:lnTo>
                  <a:lnTo>
                    <a:pt x="1193" y="631"/>
                  </a:lnTo>
                  <a:lnTo>
                    <a:pt x="977" y="3156"/>
                  </a:lnTo>
                  <a:lnTo>
                    <a:pt x="1294" y="3283"/>
                  </a:lnTo>
                  <a:lnTo>
                    <a:pt x="2415" y="530"/>
                  </a:lnTo>
                  <a:lnTo>
                    <a:pt x="2136" y="415"/>
                  </a:lnTo>
                  <a:lnTo>
                    <a:pt x="1336" y="2382"/>
                  </a:lnTo>
                  <a:lnTo>
                    <a:pt x="1514" y="161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2561300" y="4387850"/>
              <a:ext cx="57850" cy="71450"/>
            </a:xfrm>
            <a:custGeom>
              <a:avLst/>
              <a:gdLst/>
              <a:ahLst/>
              <a:cxnLst/>
              <a:rect l="l" t="t" r="r" b="b"/>
              <a:pathLst>
                <a:path w="2314" h="2858" extrusionOk="0">
                  <a:moveTo>
                    <a:pt x="1569" y="1"/>
                  </a:moveTo>
                  <a:cubicBezTo>
                    <a:pt x="1518" y="1"/>
                    <a:pt x="1467" y="8"/>
                    <a:pt x="1417" y="22"/>
                  </a:cubicBezTo>
                  <a:cubicBezTo>
                    <a:pt x="1257" y="69"/>
                    <a:pt x="1113" y="196"/>
                    <a:pt x="994" y="399"/>
                  </a:cubicBezTo>
                  <a:lnTo>
                    <a:pt x="170" y="1760"/>
                  </a:lnTo>
                  <a:cubicBezTo>
                    <a:pt x="47" y="1963"/>
                    <a:pt x="0" y="2150"/>
                    <a:pt x="35" y="2318"/>
                  </a:cubicBezTo>
                  <a:cubicBezTo>
                    <a:pt x="68" y="2484"/>
                    <a:pt x="178" y="2623"/>
                    <a:pt x="365" y="2738"/>
                  </a:cubicBezTo>
                  <a:cubicBezTo>
                    <a:pt x="497" y="2817"/>
                    <a:pt x="622" y="2858"/>
                    <a:pt x="741" y="2858"/>
                  </a:cubicBezTo>
                  <a:cubicBezTo>
                    <a:pt x="793" y="2858"/>
                    <a:pt x="843" y="2850"/>
                    <a:pt x="892" y="2835"/>
                  </a:cubicBezTo>
                  <a:cubicBezTo>
                    <a:pt x="1054" y="2788"/>
                    <a:pt x="1197" y="2662"/>
                    <a:pt x="1320" y="2459"/>
                  </a:cubicBezTo>
                  <a:lnTo>
                    <a:pt x="1811" y="1650"/>
                  </a:lnTo>
                  <a:lnTo>
                    <a:pt x="1261" y="1316"/>
                  </a:lnTo>
                  <a:lnTo>
                    <a:pt x="1105" y="1574"/>
                  </a:lnTo>
                  <a:lnTo>
                    <a:pt x="1384" y="1744"/>
                  </a:lnTo>
                  <a:lnTo>
                    <a:pt x="1041" y="2314"/>
                  </a:lnTo>
                  <a:cubicBezTo>
                    <a:pt x="946" y="2468"/>
                    <a:pt x="840" y="2544"/>
                    <a:pt x="720" y="2544"/>
                  </a:cubicBezTo>
                  <a:cubicBezTo>
                    <a:pt x="659" y="2544"/>
                    <a:pt x="594" y="2524"/>
                    <a:pt x="525" y="2484"/>
                  </a:cubicBezTo>
                  <a:cubicBezTo>
                    <a:pt x="326" y="2361"/>
                    <a:pt x="301" y="2187"/>
                    <a:pt x="441" y="1955"/>
                  </a:cubicBezTo>
                  <a:lnTo>
                    <a:pt x="1286" y="551"/>
                  </a:lnTo>
                  <a:cubicBezTo>
                    <a:pt x="1378" y="397"/>
                    <a:pt x="1485" y="319"/>
                    <a:pt x="1605" y="319"/>
                  </a:cubicBezTo>
                  <a:cubicBezTo>
                    <a:pt x="1666" y="319"/>
                    <a:pt x="1730" y="340"/>
                    <a:pt x="1798" y="381"/>
                  </a:cubicBezTo>
                  <a:cubicBezTo>
                    <a:pt x="1997" y="504"/>
                    <a:pt x="2026" y="678"/>
                    <a:pt x="1887" y="910"/>
                  </a:cubicBezTo>
                  <a:lnTo>
                    <a:pt x="1751" y="1139"/>
                  </a:lnTo>
                  <a:lnTo>
                    <a:pt x="2022" y="1299"/>
                  </a:lnTo>
                  <a:lnTo>
                    <a:pt x="2145" y="1092"/>
                  </a:lnTo>
                  <a:cubicBezTo>
                    <a:pt x="2268" y="889"/>
                    <a:pt x="2314" y="703"/>
                    <a:pt x="2280" y="538"/>
                  </a:cubicBezTo>
                  <a:cubicBezTo>
                    <a:pt x="2247" y="373"/>
                    <a:pt x="2132" y="233"/>
                    <a:pt x="1946" y="119"/>
                  </a:cubicBezTo>
                  <a:cubicBezTo>
                    <a:pt x="1813" y="39"/>
                    <a:pt x="1688" y="1"/>
                    <a:pt x="1569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2606025" y="4421475"/>
              <a:ext cx="53525" cy="76275"/>
            </a:xfrm>
            <a:custGeom>
              <a:avLst/>
              <a:gdLst/>
              <a:ahLst/>
              <a:cxnLst/>
              <a:rect l="l" t="t" r="r" b="b"/>
              <a:pathLst>
                <a:path w="2141" h="3051" extrusionOk="0">
                  <a:moveTo>
                    <a:pt x="1887" y="1"/>
                  </a:moveTo>
                  <a:lnTo>
                    <a:pt x="1" y="2302"/>
                  </a:lnTo>
                  <a:lnTo>
                    <a:pt x="911" y="3051"/>
                  </a:lnTo>
                  <a:lnTo>
                    <a:pt x="1104" y="2818"/>
                  </a:lnTo>
                  <a:lnTo>
                    <a:pt x="445" y="2277"/>
                  </a:lnTo>
                  <a:lnTo>
                    <a:pt x="2141" y="212"/>
                  </a:lnTo>
                  <a:lnTo>
                    <a:pt x="1887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2643675" y="4471700"/>
              <a:ext cx="71825" cy="68575"/>
            </a:xfrm>
            <a:custGeom>
              <a:avLst/>
              <a:gdLst/>
              <a:ahLst/>
              <a:cxnLst/>
              <a:rect l="l" t="t" r="r" b="b"/>
              <a:pathLst>
                <a:path w="2873" h="2743" extrusionOk="0">
                  <a:moveTo>
                    <a:pt x="2433" y="407"/>
                  </a:moveTo>
                  <a:lnTo>
                    <a:pt x="1392" y="1756"/>
                  </a:lnTo>
                  <a:lnTo>
                    <a:pt x="998" y="1321"/>
                  </a:lnTo>
                  <a:lnTo>
                    <a:pt x="2433" y="407"/>
                  </a:lnTo>
                  <a:close/>
                  <a:moveTo>
                    <a:pt x="2572" y="1"/>
                  </a:moveTo>
                  <a:lnTo>
                    <a:pt x="0" y="1592"/>
                  </a:lnTo>
                  <a:lnTo>
                    <a:pt x="208" y="1824"/>
                  </a:lnTo>
                  <a:lnTo>
                    <a:pt x="750" y="1477"/>
                  </a:lnTo>
                  <a:lnTo>
                    <a:pt x="1215" y="1990"/>
                  </a:lnTo>
                  <a:lnTo>
                    <a:pt x="821" y="2497"/>
                  </a:lnTo>
                  <a:lnTo>
                    <a:pt x="1045" y="2742"/>
                  </a:lnTo>
                  <a:lnTo>
                    <a:pt x="2873" y="33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2683975" y="4517925"/>
              <a:ext cx="81350" cy="70025"/>
            </a:xfrm>
            <a:custGeom>
              <a:avLst/>
              <a:gdLst/>
              <a:ahLst/>
              <a:cxnLst/>
              <a:rect l="l" t="t" r="r" b="b"/>
              <a:pathLst>
                <a:path w="3254" h="2801" extrusionOk="0">
                  <a:moveTo>
                    <a:pt x="2483" y="1"/>
                  </a:moveTo>
                  <a:lnTo>
                    <a:pt x="1" y="1633"/>
                  </a:lnTo>
                  <a:lnTo>
                    <a:pt x="165" y="1883"/>
                  </a:lnTo>
                  <a:lnTo>
                    <a:pt x="2183" y="555"/>
                  </a:lnTo>
                  <a:lnTo>
                    <a:pt x="575" y="2513"/>
                  </a:lnTo>
                  <a:lnTo>
                    <a:pt x="766" y="2801"/>
                  </a:lnTo>
                  <a:lnTo>
                    <a:pt x="3253" y="1168"/>
                  </a:lnTo>
                  <a:lnTo>
                    <a:pt x="3084" y="914"/>
                  </a:lnTo>
                  <a:lnTo>
                    <a:pt x="1311" y="2082"/>
                  </a:lnTo>
                  <a:lnTo>
                    <a:pt x="1311" y="2082"/>
                  </a:lnTo>
                  <a:lnTo>
                    <a:pt x="2716" y="352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2715800" y="4580650"/>
              <a:ext cx="79450" cy="56400"/>
            </a:xfrm>
            <a:custGeom>
              <a:avLst/>
              <a:gdLst/>
              <a:ahLst/>
              <a:cxnLst/>
              <a:rect l="l" t="t" r="r" b="b"/>
              <a:pathLst>
                <a:path w="3178" h="2256" extrusionOk="0">
                  <a:moveTo>
                    <a:pt x="2572" y="428"/>
                  </a:moveTo>
                  <a:lnTo>
                    <a:pt x="2712" y="736"/>
                  </a:lnTo>
                  <a:cubicBezTo>
                    <a:pt x="2763" y="850"/>
                    <a:pt x="2771" y="943"/>
                    <a:pt x="2738" y="1020"/>
                  </a:cubicBezTo>
                  <a:cubicBezTo>
                    <a:pt x="2699" y="1096"/>
                    <a:pt x="2619" y="1164"/>
                    <a:pt x="2488" y="1223"/>
                  </a:cubicBezTo>
                  <a:lnTo>
                    <a:pt x="1067" y="1861"/>
                  </a:lnTo>
                  <a:cubicBezTo>
                    <a:pt x="975" y="1903"/>
                    <a:pt x="896" y="1924"/>
                    <a:pt x="828" y="1924"/>
                  </a:cubicBezTo>
                  <a:cubicBezTo>
                    <a:pt x="798" y="1924"/>
                    <a:pt x="770" y="1920"/>
                    <a:pt x="745" y="1912"/>
                  </a:cubicBezTo>
                  <a:cubicBezTo>
                    <a:pt x="665" y="1887"/>
                    <a:pt x="601" y="1820"/>
                    <a:pt x="550" y="1709"/>
                  </a:cubicBezTo>
                  <a:lnTo>
                    <a:pt x="411" y="1400"/>
                  </a:lnTo>
                  <a:lnTo>
                    <a:pt x="2572" y="428"/>
                  </a:lnTo>
                  <a:close/>
                  <a:moveTo>
                    <a:pt x="2712" y="0"/>
                  </a:moveTo>
                  <a:lnTo>
                    <a:pt x="1" y="1223"/>
                  </a:lnTo>
                  <a:lnTo>
                    <a:pt x="280" y="1845"/>
                  </a:lnTo>
                  <a:cubicBezTo>
                    <a:pt x="405" y="2118"/>
                    <a:pt x="585" y="2255"/>
                    <a:pt x="824" y="2255"/>
                  </a:cubicBezTo>
                  <a:cubicBezTo>
                    <a:pt x="941" y="2255"/>
                    <a:pt x="1071" y="2223"/>
                    <a:pt x="1215" y="2158"/>
                  </a:cubicBezTo>
                  <a:lnTo>
                    <a:pt x="2611" y="1531"/>
                  </a:lnTo>
                  <a:cubicBezTo>
                    <a:pt x="3046" y="1332"/>
                    <a:pt x="3177" y="1028"/>
                    <a:pt x="2992" y="622"/>
                  </a:cubicBezTo>
                  <a:lnTo>
                    <a:pt x="2712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2773225" y="4693150"/>
              <a:ext cx="12175" cy="10425"/>
            </a:xfrm>
            <a:custGeom>
              <a:avLst/>
              <a:gdLst/>
              <a:ahLst/>
              <a:cxnLst/>
              <a:rect l="l" t="t" r="r" b="b"/>
              <a:pathLst>
                <a:path w="487" h="417" extrusionOk="0">
                  <a:moveTo>
                    <a:pt x="419" y="1"/>
                  </a:moveTo>
                  <a:lnTo>
                    <a:pt x="0" y="90"/>
                  </a:lnTo>
                  <a:lnTo>
                    <a:pt x="72" y="416"/>
                  </a:lnTo>
                  <a:lnTo>
                    <a:pt x="486" y="331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2756175" y="4767500"/>
              <a:ext cx="74600" cy="38950"/>
            </a:xfrm>
            <a:custGeom>
              <a:avLst/>
              <a:gdLst/>
              <a:ahLst/>
              <a:cxnLst/>
              <a:rect l="l" t="t" r="r" b="b"/>
              <a:pathLst>
                <a:path w="2984" h="1558" extrusionOk="0">
                  <a:moveTo>
                    <a:pt x="932" y="479"/>
                  </a:moveTo>
                  <a:lnTo>
                    <a:pt x="2603" y="779"/>
                  </a:lnTo>
                  <a:lnTo>
                    <a:pt x="924" y="1066"/>
                  </a:lnTo>
                  <a:lnTo>
                    <a:pt x="932" y="479"/>
                  </a:lnTo>
                  <a:close/>
                  <a:moveTo>
                    <a:pt x="10" y="0"/>
                  </a:moveTo>
                  <a:lnTo>
                    <a:pt x="10" y="314"/>
                  </a:lnTo>
                  <a:lnTo>
                    <a:pt x="641" y="428"/>
                  </a:lnTo>
                  <a:lnTo>
                    <a:pt x="635" y="1113"/>
                  </a:lnTo>
                  <a:lnTo>
                    <a:pt x="1" y="1219"/>
                  </a:lnTo>
                  <a:lnTo>
                    <a:pt x="1" y="1558"/>
                  </a:lnTo>
                  <a:lnTo>
                    <a:pt x="2980" y="1021"/>
                  </a:lnTo>
                  <a:lnTo>
                    <a:pt x="2984" y="57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2748475" y="4829575"/>
              <a:ext cx="78925" cy="42300"/>
            </a:xfrm>
            <a:custGeom>
              <a:avLst/>
              <a:gdLst/>
              <a:ahLst/>
              <a:cxnLst/>
              <a:rect l="l" t="t" r="r" b="b"/>
              <a:pathLst>
                <a:path w="3157" h="1692" extrusionOk="0">
                  <a:moveTo>
                    <a:pt x="1790" y="594"/>
                  </a:moveTo>
                  <a:lnTo>
                    <a:pt x="2805" y="758"/>
                  </a:lnTo>
                  <a:lnTo>
                    <a:pt x="2755" y="1063"/>
                  </a:lnTo>
                  <a:cubicBezTo>
                    <a:pt x="2733" y="1185"/>
                    <a:pt x="2691" y="1270"/>
                    <a:pt x="2619" y="1312"/>
                  </a:cubicBezTo>
                  <a:cubicBezTo>
                    <a:pt x="2572" y="1340"/>
                    <a:pt x="2509" y="1355"/>
                    <a:pt x="2433" y="1355"/>
                  </a:cubicBezTo>
                  <a:cubicBezTo>
                    <a:pt x="2391" y="1355"/>
                    <a:pt x="2346" y="1351"/>
                    <a:pt x="2298" y="1342"/>
                  </a:cubicBezTo>
                  <a:lnTo>
                    <a:pt x="2086" y="1308"/>
                  </a:lnTo>
                  <a:cubicBezTo>
                    <a:pt x="1942" y="1283"/>
                    <a:pt x="1845" y="1236"/>
                    <a:pt x="1794" y="1164"/>
                  </a:cubicBezTo>
                  <a:cubicBezTo>
                    <a:pt x="1739" y="1092"/>
                    <a:pt x="1726" y="991"/>
                    <a:pt x="1748" y="855"/>
                  </a:cubicBezTo>
                  <a:lnTo>
                    <a:pt x="1790" y="594"/>
                  </a:lnTo>
                  <a:close/>
                  <a:moveTo>
                    <a:pt x="221" y="1"/>
                  </a:moveTo>
                  <a:lnTo>
                    <a:pt x="166" y="327"/>
                  </a:lnTo>
                  <a:lnTo>
                    <a:pt x="1494" y="543"/>
                  </a:lnTo>
                  <a:lnTo>
                    <a:pt x="1447" y="809"/>
                  </a:lnTo>
                  <a:cubicBezTo>
                    <a:pt x="1426" y="949"/>
                    <a:pt x="1375" y="1045"/>
                    <a:pt x="1304" y="1092"/>
                  </a:cubicBezTo>
                  <a:cubicBezTo>
                    <a:pt x="1256" y="1126"/>
                    <a:pt x="1186" y="1141"/>
                    <a:pt x="1099" y="1141"/>
                  </a:cubicBezTo>
                  <a:cubicBezTo>
                    <a:pt x="1056" y="1141"/>
                    <a:pt x="1008" y="1138"/>
                    <a:pt x="957" y="1131"/>
                  </a:cubicBezTo>
                  <a:lnTo>
                    <a:pt x="416" y="1041"/>
                  </a:lnTo>
                  <a:cubicBezTo>
                    <a:pt x="310" y="1024"/>
                    <a:pt x="219" y="1014"/>
                    <a:pt x="144" y="1014"/>
                  </a:cubicBezTo>
                  <a:cubicBezTo>
                    <a:pt x="111" y="1014"/>
                    <a:pt x="81" y="1016"/>
                    <a:pt x="55" y="1020"/>
                  </a:cubicBezTo>
                  <a:lnTo>
                    <a:pt x="0" y="1350"/>
                  </a:lnTo>
                  <a:cubicBezTo>
                    <a:pt x="29" y="1346"/>
                    <a:pt x="62" y="1343"/>
                    <a:pt x="101" y="1343"/>
                  </a:cubicBezTo>
                  <a:cubicBezTo>
                    <a:pt x="171" y="1343"/>
                    <a:pt x="258" y="1351"/>
                    <a:pt x="365" y="1367"/>
                  </a:cubicBezTo>
                  <a:lnTo>
                    <a:pt x="889" y="1451"/>
                  </a:lnTo>
                  <a:cubicBezTo>
                    <a:pt x="961" y="1464"/>
                    <a:pt x="1028" y="1470"/>
                    <a:pt x="1089" y="1470"/>
                  </a:cubicBezTo>
                  <a:cubicBezTo>
                    <a:pt x="1324" y="1470"/>
                    <a:pt x="1480" y="1380"/>
                    <a:pt x="1558" y="1207"/>
                  </a:cubicBezTo>
                  <a:lnTo>
                    <a:pt x="1562" y="1211"/>
                  </a:lnTo>
                  <a:cubicBezTo>
                    <a:pt x="1591" y="1447"/>
                    <a:pt x="1773" y="1592"/>
                    <a:pt x="2095" y="1646"/>
                  </a:cubicBezTo>
                  <a:lnTo>
                    <a:pt x="2276" y="1676"/>
                  </a:lnTo>
                  <a:cubicBezTo>
                    <a:pt x="2345" y="1686"/>
                    <a:pt x="2409" y="1691"/>
                    <a:pt x="2468" y="1691"/>
                  </a:cubicBezTo>
                  <a:cubicBezTo>
                    <a:pt x="2607" y="1691"/>
                    <a:pt x="2721" y="1662"/>
                    <a:pt x="2809" y="1600"/>
                  </a:cubicBezTo>
                  <a:cubicBezTo>
                    <a:pt x="2932" y="1511"/>
                    <a:pt x="3012" y="1355"/>
                    <a:pt x="3050" y="1121"/>
                  </a:cubicBezTo>
                  <a:lnTo>
                    <a:pt x="3157" y="479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2731875" y="4887325"/>
              <a:ext cx="81350" cy="50725"/>
            </a:xfrm>
            <a:custGeom>
              <a:avLst/>
              <a:gdLst/>
              <a:ahLst/>
              <a:cxnLst/>
              <a:rect l="l" t="t" r="r" b="b"/>
              <a:pathLst>
                <a:path w="3254" h="2029" extrusionOk="0">
                  <a:moveTo>
                    <a:pt x="1883" y="826"/>
                  </a:moveTo>
                  <a:lnTo>
                    <a:pt x="2860" y="1147"/>
                  </a:lnTo>
                  <a:lnTo>
                    <a:pt x="2767" y="1443"/>
                  </a:lnTo>
                  <a:cubicBezTo>
                    <a:pt x="2729" y="1562"/>
                    <a:pt x="2669" y="1634"/>
                    <a:pt x="2593" y="1667"/>
                  </a:cubicBezTo>
                  <a:cubicBezTo>
                    <a:pt x="2560" y="1680"/>
                    <a:pt x="2522" y="1686"/>
                    <a:pt x="2479" y="1686"/>
                  </a:cubicBezTo>
                  <a:cubicBezTo>
                    <a:pt x="2419" y="1686"/>
                    <a:pt x="2349" y="1673"/>
                    <a:pt x="2267" y="1646"/>
                  </a:cubicBezTo>
                  <a:lnTo>
                    <a:pt x="2069" y="1578"/>
                  </a:lnTo>
                  <a:cubicBezTo>
                    <a:pt x="1929" y="1536"/>
                    <a:pt x="1841" y="1472"/>
                    <a:pt x="1798" y="1392"/>
                  </a:cubicBezTo>
                  <a:cubicBezTo>
                    <a:pt x="1760" y="1316"/>
                    <a:pt x="1760" y="1210"/>
                    <a:pt x="1802" y="1079"/>
                  </a:cubicBezTo>
                  <a:lnTo>
                    <a:pt x="1883" y="826"/>
                  </a:lnTo>
                  <a:close/>
                  <a:moveTo>
                    <a:pt x="424" y="0"/>
                  </a:moveTo>
                  <a:lnTo>
                    <a:pt x="322" y="318"/>
                  </a:lnTo>
                  <a:lnTo>
                    <a:pt x="1599" y="732"/>
                  </a:lnTo>
                  <a:lnTo>
                    <a:pt x="1515" y="986"/>
                  </a:lnTo>
                  <a:cubicBezTo>
                    <a:pt x="1468" y="1126"/>
                    <a:pt x="1409" y="1210"/>
                    <a:pt x="1328" y="1248"/>
                  </a:cubicBezTo>
                  <a:cubicBezTo>
                    <a:pt x="1294" y="1263"/>
                    <a:pt x="1253" y="1271"/>
                    <a:pt x="1205" y="1271"/>
                  </a:cubicBezTo>
                  <a:cubicBezTo>
                    <a:pt x="1142" y="1271"/>
                    <a:pt x="1067" y="1257"/>
                    <a:pt x="982" y="1228"/>
                  </a:cubicBezTo>
                  <a:lnTo>
                    <a:pt x="457" y="1058"/>
                  </a:lnTo>
                  <a:cubicBezTo>
                    <a:pt x="309" y="1011"/>
                    <a:pt x="191" y="986"/>
                    <a:pt x="102" y="982"/>
                  </a:cubicBezTo>
                  <a:lnTo>
                    <a:pt x="0" y="1299"/>
                  </a:lnTo>
                  <a:cubicBezTo>
                    <a:pt x="81" y="1299"/>
                    <a:pt x="199" y="1320"/>
                    <a:pt x="356" y="1371"/>
                  </a:cubicBezTo>
                  <a:lnTo>
                    <a:pt x="859" y="1536"/>
                  </a:lnTo>
                  <a:cubicBezTo>
                    <a:pt x="980" y="1577"/>
                    <a:pt x="1087" y="1597"/>
                    <a:pt x="1180" y="1597"/>
                  </a:cubicBezTo>
                  <a:cubicBezTo>
                    <a:pt x="1349" y="1597"/>
                    <a:pt x="1475" y="1531"/>
                    <a:pt x="1557" y="1400"/>
                  </a:cubicBezTo>
                  <a:lnTo>
                    <a:pt x="1562" y="1400"/>
                  </a:lnTo>
                  <a:cubicBezTo>
                    <a:pt x="1557" y="1642"/>
                    <a:pt x="1714" y="1811"/>
                    <a:pt x="2027" y="1913"/>
                  </a:cubicBezTo>
                  <a:lnTo>
                    <a:pt x="2200" y="1972"/>
                  </a:lnTo>
                  <a:cubicBezTo>
                    <a:pt x="2315" y="2009"/>
                    <a:pt x="2418" y="2029"/>
                    <a:pt x="2510" y="2029"/>
                  </a:cubicBezTo>
                  <a:cubicBezTo>
                    <a:pt x="2594" y="2029"/>
                    <a:pt x="2668" y="2013"/>
                    <a:pt x="2733" y="1980"/>
                  </a:cubicBezTo>
                  <a:cubicBezTo>
                    <a:pt x="2872" y="1913"/>
                    <a:pt x="2978" y="1765"/>
                    <a:pt x="3050" y="1544"/>
                  </a:cubicBezTo>
                  <a:lnTo>
                    <a:pt x="3253" y="927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2718250" y="4942950"/>
              <a:ext cx="70750" cy="39175"/>
            </a:xfrm>
            <a:custGeom>
              <a:avLst/>
              <a:gdLst/>
              <a:ahLst/>
              <a:cxnLst/>
              <a:rect l="l" t="t" r="r" b="b"/>
              <a:pathLst>
                <a:path w="2830" h="1567" extrusionOk="0">
                  <a:moveTo>
                    <a:pt x="139" y="1"/>
                  </a:moveTo>
                  <a:lnTo>
                    <a:pt x="0" y="301"/>
                  </a:lnTo>
                  <a:lnTo>
                    <a:pt x="2691" y="1566"/>
                  </a:lnTo>
                  <a:lnTo>
                    <a:pt x="2830" y="1266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2694650" y="4982925"/>
              <a:ext cx="75950" cy="60100"/>
            </a:xfrm>
            <a:custGeom>
              <a:avLst/>
              <a:gdLst/>
              <a:ahLst/>
              <a:cxnLst/>
              <a:rect l="l" t="t" r="r" b="b"/>
              <a:pathLst>
                <a:path w="3038" h="2404" extrusionOk="0">
                  <a:moveTo>
                    <a:pt x="238" y="1"/>
                  </a:moveTo>
                  <a:lnTo>
                    <a:pt x="0" y="373"/>
                  </a:lnTo>
                  <a:lnTo>
                    <a:pt x="2239" y="2404"/>
                  </a:lnTo>
                  <a:lnTo>
                    <a:pt x="2403" y="2145"/>
                  </a:lnTo>
                  <a:lnTo>
                    <a:pt x="491" y="436"/>
                  </a:lnTo>
                  <a:lnTo>
                    <a:pt x="491" y="436"/>
                  </a:lnTo>
                  <a:lnTo>
                    <a:pt x="2860" y="1418"/>
                  </a:lnTo>
                  <a:lnTo>
                    <a:pt x="3038" y="113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2652650" y="5017000"/>
              <a:ext cx="72900" cy="67150"/>
            </a:xfrm>
            <a:custGeom>
              <a:avLst/>
              <a:gdLst/>
              <a:ahLst/>
              <a:cxnLst/>
              <a:rect l="l" t="t" r="r" b="b"/>
              <a:pathLst>
                <a:path w="2916" h="2686" extrusionOk="0">
                  <a:moveTo>
                    <a:pt x="1406" y="955"/>
                  </a:moveTo>
                  <a:lnTo>
                    <a:pt x="2492" y="2259"/>
                  </a:lnTo>
                  <a:lnTo>
                    <a:pt x="1025" y="1404"/>
                  </a:lnTo>
                  <a:lnTo>
                    <a:pt x="1406" y="955"/>
                  </a:lnTo>
                  <a:close/>
                  <a:moveTo>
                    <a:pt x="1008" y="0"/>
                  </a:moveTo>
                  <a:lnTo>
                    <a:pt x="805" y="237"/>
                  </a:lnTo>
                  <a:lnTo>
                    <a:pt x="1215" y="731"/>
                  </a:lnTo>
                  <a:lnTo>
                    <a:pt x="771" y="1256"/>
                  </a:lnTo>
                  <a:lnTo>
                    <a:pt x="217" y="930"/>
                  </a:lnTo>
                  <a:lnTo>
                    <a:pt x="1" y="1184"/>
                  </a:lnTo>
                  <a:lnTo>
                    <a:pt x="2628" y="2685"/>
                  </a:lnTo>
                  <a:lnTo>
                    <a:pt x="2916" y="2343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2613750" y="5062975"/>
              <a:ext cx="71400" cy="61275"/>
            </a:xfrm>
            <a:custGeom>
              <a:avLst/>
              <a:gdLst/>
              <a:ahLst/>
              <a:cxnLst/>
              <a:rect l="l" t="t" r="r" b="b"/>
              <a:pathLst>
                <a:path w="2856" h="2451" extrusionOk="0">
                  <a:moveTo>
                    <a:pt x="889" y="1"/>
                  </a:moveTo>
                  <a:lnTo>
                    <a:pt x="1" y="783"/>
                  </a:lnTo>
                  <a:lnTo>
                    <a:pt x="200" y="1008"/>
                  </a:lnTo>
                  <a:lnTo>
                    <a:pt x="838" y="445"/>
                  </a:lnTo>
                  <a:lnTo>
                    <a:pt x="2607" y="2450"/>
                  </a:lnTo>
                  <a:lnTo>
                    <a:pt x="2855" y="2230"/>
                  </a:lnTo>
                  <a:lnTo>
                    <a:pt x="889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2570800" y="5138700"/>
              <a:ext cx="12525" cy="13475"/>
            </a:xfrm>
            <a:custGeom>
              <a:avLst/>
              <a:gdLst/>
              <a:ahLst/>
              <a:cxnLst/>
              <a:rect l="l" t="t" r="r" b="b"/>
              <a:pathLst>
                <a:path w="501" h="539" extrusionOk="0">
                  <a:moveTo>
                    <a:pt x="293" y="0"/>
                  </a:moveTo>
                  <a:lnTo>
                    <a:pt x="1" y="170"/>
                  </a:lnTo>
                  <a:lnTo>
                    <a:pt x="208" y="538"/>
                  </a:lnTo>
                  <a:lnTo>
                    <a:pt x="500" y="37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2487050" y="5145375"/>
              <a:ext cx="36425" cy="79875"/>
            </a:xfrm>
            <a:custGeom>
              <a:avLst/>
              <a:gdLst/>
              <a:ahLst/>
              <a:cxnLst/>
              <a:rect l="l" t="t" r="r" b="b"/>
              <a:pathLst>
                <a:path w="1457" h="3195" extrusionOk="0">
                  <a:moveTo>
                    <a:pt x="559" y="0"/>
                  </a:moveTo>
                  <a:lnTo>
                    <a:pt x="246" y="102"/>
                  </a:lnTo>
                  <a:lnTo>
                    <a:pt x="652" y="1400"/>
                  </a:lnTo>
                  <a:lnTo>
                    <a:pt x="1" y="1603"/>
                  </a:lnTo>
                  <a:lnTo>
                    <a:pt x="90" y="1890"/>
                  </a:lnTo>
                  <a:lnTo>
                    <a:pt x="746" y="1687"/>
                  </a:lnTo>
                  <a:lnTo>
                    <a:pt x="1050" y="2652"/>
                  </a:lnTo>
                  <a:lnTo>
                    <a:pt x="238" y="2906"/>
                  </a:lnTo>
                  <a:lnTo>
                    <a:pt x="326" y="3194"/>
                  </a:lnTo>
                  <a:lnTo>
                    <a:pt x="1456" y="2839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2420750" y="5159625"/>
              <a:ext cx="41475" cy="74700"/>
            </a:xfrm>
            <a:custGeom>
              <a:avLst/>
              <a:gdLst/>
              <a:ahLst/>
              <a:cxnLst/>
              <a:rect l="l" t="t" r="r" b="b"/>
              <a:pathLst>
                <a:path w="1659" h="2988" extrusionOk="0">
                  <a:moveTo>
                    <a:pt x="1164" y="1"/>
                  </a:moveTo>
                  <a:lnTo>
                    <a:pt x="1" y="196"/>
                  </a:lnTo>
                  <a:lnTo>
                    <a:pt x="52" y="492"/>
                  </a:lnTo>
                  <a:lnTo>
                    <a:pt x="889" y="352"/>
                  </a:lnTo>
                  <a:lnTo>
                    <a:pt x="1333" y="2987"/>
                  </a:lnTo>
                  <a:lnTo>
                    <a:pt x="1659" y="293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2388700" y="5166400"/>
              <a:ext cx="12300" cy="74800"/>
            </a:xfrm>
            <a:custGeom>
              <a:avLst/>
              <a:gdLst/>
              <a:ahLst/>
              <a:cxnLst/>
              <a:rect l="l" t="t" r="r" b="b"/>
              <a:pathLst>
                <a:path w="492" h="2992" extrusionOk="0">
                  <a:moveTo>
                    <a:pt x="330" y="1"/>
                  </a:moveTo>
                  <a:lnTo>
                    <a:pt x="1" y="18"/>
                  </a:lnTo>
                  <a:lnTo>
                    <a:pt x="157" y="2992"/>
                  </a:lnTo>
                  <a:lnTo>
                    <a:pt x="492" y="2970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2324725" y="5165175"/>
              <a:ext cx="37150" cy="76425"/>
            </a:xfrm>
            <a:custGeom>
              <a:avLst/>
              <a:gdLst/>
              <a:ahLst/>
              <a:cxnLst/>
              <a:rect l="l" t="t" r="r" b="b"/>
              <a:pathLst>
                <a:path w="1486" h="3057" extrusionOk="0">
                  <a:moveTo>
                    <a:pt x="773" y="0"/>
                  </a:moveTo>
                  <a:cubicBezTo>
                    <a:pt x="589" y="0"/>
                    <a:pt x="442" y="52"/>
                    <a:pt x="335" y="155"/>
                  </a:cubicBezTo>
                  <a:cubicBezTo>
                    <a:pt x="212" y="274"/>
                    <a:pt x="140" y="452"/>
                    <a:pt x="123" y="688"/>
                  </a:cubicBezTo>
                  <a:lnTo>
                    <a:pt x="60" y="1631"/>
                  </a:lnTo>
                  <a:lnTo>
                    <a:pt x="699" y="1674"/>
                  </a:lnTo>
                  <a:lnTo>
                    <a:pt x="720" y="1374"/>
                  </a:lnTo>
                  <a:lnTo>
                    <a:pt x="394" y="1348"/>
                  </a:lnTo>
                  <a:lnTo>
                    <a:pt x="441" y="684"/>
                  </a:lnTo>
                  <a:cubicBezTo>
                    <a:pt x="456" y="429"/>
                    <a:pt x="569" y="302"/>
                    <a:pt x="780" y="302"/>
                  </a:cubicBezTo>
                  <a:cubicBezTo>
                    <a:pt x="793" y="302"/>
                    <a:pt x="807" y="303"/>
                    <a:pt x="821" y="304"/>
                  </a:cubicBezTo>
                  <a:cubicBezTo>
                    <a:pt x="1054" y="317"/>
                    <a:pt x="1160" y="460"/>
                    <a:pt x="1138" y="735"/>
                  </a:cubicBezTo>
                  <a:lnTo>
                    <a:pt x="1029" y="2368"/>
                  </a:lnTo>
                  <a:cubicBezTo>
                    <a:pt x="1008" y="2627"/>
                    <a:pt x="898" y="2755"/>
                    <a:pt x="690" y="2755"/>
                  </a:cubicBezTo>
                  <a:cubicBezTo>
                    <a:pt x="678" y="2755"/>
                    <a:pt x="665" y="2754"/>
                    <a:pt x="652" y="2753"/>
                  </a:cubicBezTo>
                  <a:cubicBezTo>
                    <a:pt x="415" y="2736"/>
                    <a:pt x="310" y="2592"/>
                    <a:pt x="326" y="2322"/>
                  </a:cubicBezTo>
                  <a:lnTo>
                    <a:pt x="347" y="2059"/>
                  </a:lnTo>
                  <a:lnTo>
                    <a:pt x="35" y="2038"/>
                  </a:lnTo>
                  <a:lnTo>
                    <a:pt x="17" y="2279"/>
                  </a:lnTo>
                  <a:cubicBezTo>
                    <a:pt x="0" y="2516"/>
                    <a:pt x="43" y="2703"/>
                    <a:pt x="148" y="2834"/>
                  </a:cubicBezTo>
                  <a:cubicBezTo>
                    <a:pt x="254" y="2964"/>
                    <a:pt x="419" y="3041"/>
                    <a:pt x="640" y="3053"/>
                  </a:cubicBezTo>
                  <a:cubicBezTo>
                    <a:pt x="667" y="3055"/>
                    <a:pt x="694" y="3056"/>
                    <a:pt x="720" y="3056"/>
                  </a:cubicBezTo>
                  <a:cubicBezTo>
                    <a:pt x="898" y="3056"/>
                    <a:pt x="1044" y="3004"/>
                    <a:pt x="1151" y="2901"/>
                  </a:cubicBezTo>
                  <a:cubicBezTo>
                    <a:pt x="1274" y="2783"/>
                    <a:pt x="1341" y="2605"/>
                    <a:pt x="1359" y="2373"/>
                  </a:cubicBezTo>
                  <a:lnTo>
                    <a:pt x="1468" y="782"/>
                  </a:lnTo>
                  <a:cubicBezTo>
                    <a:pt x="1485" y="545"/>
                    <a:pt x="1439" y="358"/>
                    <a:pt x="1333" y="223"/>
                  </a:cubicBezTo>
                  <a:cubicBezTo>
                    <a:pt x="1228" y="92"/>
                    <a:pt x="1066" y="16"/>
                    <a:pt x="851" y="3"/>
                  </a:cubicBezTo>
                  <a:cubicBezTo>
                    <a:pt x="824" y="1"/>
                    <a:pt x="798" y="0"/>
                    <a:pt x="773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2254275" y="5153825"/>
              <a:ext cx="49950" cy="80200"/>
            </a:xfrm>
            <a:custGeom>
              <a:avLst/>
              <a:gdLst/>
              <a:ahLst/>
              <a:cxnLst/>
              <a:rect l="l" t="t" r="r" b="b"/>
              <a:pathLst>
                <a:path w="1998" h="3208" extrusionOk="0">
                  <a:moveTo>
                    <a:pt x="661" y="0"/>
                  </a:moveTo>
                  <a:lnTo>
                    <a:pt x="1" y="2903"/>
                  </a:lnTo>
                  <a:lnTo>
                    <a:pt x="327" y="2974"/>
                  </a:lnTo>
                  <a:lnTo>
                    <a:pt x="606" y="1735"/>
                  </a:lnTo>
                  <a:lnTo>
                    <a:pt x="1295" y="1892"/>
                  </a:lnTo>
                  <a:lnTo>
                    <a:pt x="1012" y="3131"/>
                  </a:lnTo>
                  <a:lnTo>
                    <a:pt x="1334" y="3207"/>
                  </a:lnTo>
                  <a:lnTo>
                    <a:pt x="1998" y="305"/>
                  </a:lnTo>
                  <a:lnTo>
                    <a:pt x="1672" y="233"/>
                  </a:lnTo>
                  <a:lnTo>
                    <a:pt x="1363" y="1599"/>
                  </a:lnTo>
                  <a:lnTo>
                    <a:pt x="674" y="1443"/>
                  </a:lnTo>
                  <a:lnTo>
                    <a:pt x="987" y="76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2188825" y="5139025"/>
              <a:ext cx="47325" cy="77100"/>
            </a:xfrm>
            <a:custGeom>
              <a:avLst/>
              <a:gdLst/>
              <a:ahLst/>
              <a:cxnLst/>
              <a:rect l="l" t="t" r="r" b="b"/>
              <a:pathLst>
                <a:path w="1893" h="3084" extrusionOk="0">
                  <a:moveTo>
                    <a:pt x="1587" y="0"/>
                  </a:moveTo>
                  <a:lnTo>
                    <a:pt x="606" y="2488"/>
                  </a:lnTo>
                  <a:lnTo>
                    <a:pt x="115" y="2293"/>
                  </a:lnTo>
                  <a:lnTo>
                    <a:pt x="1" y="2572"/>
                  </a:lnTo>
                  <a:lnTo>
                    <a:pt x="1291" y="3084"/>
                  </a:lnTo>
                  <a:lnTo>
                    <a:pt x="1401" y="2800"/>
                  </a:lnTo>
                  <a:lnTo>
                    <a:pt x="910" y="2610"/>
                  </a:lnTo>
                  <a:lnTo>
                    <a:pt x="1892" y="123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2137125" y="5123250"/>
              <a:ext cx="12925" cy="13550"/>
            </a:xfrm>
            <a:custGeom>
              <a:avLst/>
              <a:gdLst/>
              <a:ahLst/>
              <a:cxnLst/>
              <a:rect l="l" t="t" r="r" b="b"/>
              <a:pathLst>
                <a:path w="517" h="542" extrusionOk="0">
                  <a:moveTo>
                    <a:pt x="237" y="1"/>
                  </a:moveTo>
                  <a:lnTo>
                    <a:pt x="1" y="356"/>
                  </a:lnTo>
                  <a:lnTo>
                    <a:pt x="280" y="542"/>
                  </a:lnTo>
                  <a:lnTo>
                    <a:pt x="516" y="187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2051675" y="5055175"/>
              <a:ext cx="83675" cy="86075"/>
            </a:xfrm>
            <a:custGeom>
              <a:avLst/>
              <a:gdLst/>
              <a:ahLst/>
              <a:cxnLst/>
              <a:rect l="l" t="t" r="r" b="b"/>
              <a:pathLst>
                <a:path w="3347" h="3443" extrusionOk="0">
                  <a:moveTo>
                    <a:pt x="1976" y="0"/>
                  </a:moveTo>
                  <a:lnTo>
                    <a:pt x="0" y="2224"/>
                  </a:lnTo>
                  <a:lnTo>
                    <a:pt x="364" y="2546"/>
                  </a:lnTo>
                  <a:lnTo>
                    <a:pt x="2263" y="1057"/>
                  </a:lnTo>
                  <a:lnTo>
                    <a:pt x="1016" y="3122"/>
                  </a:lnTo>
                  <a:lnTo>
                    <a:pt x="1371" y="3443"/>
                  </a:lnTo>
                  <a:lnTo>
                    <a:pt x="3347" y="1218"/>
                  </a:lnTo>
                  <a:lnTo>
                    <a:pt x="3126" y="1023"/>
                  </a:lnTo>
                  <a:lnTo>
                    <a:pt x="1481" y="2880"/>
                  </a:lnTo>
                  <a:lnTo>
                    <a:pt x="1481" y="2880"/>
                  </a:lnTo>
                  <a:lnTo>
                    <a:pt x="2775" y="711"/>
                  </a:lnTo>
                  <a:lnTo>
                    <a:pt x="2568" y="524"/>
                  </a:lnTo>
                  <a:lnTo>
                    <a:pt x="567" y="2068"/>
                  </a:lnTo>
                  <a:lnTo>
                    <a:pt x="2213" y="211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2011700" y="5007875"/>
              <a:ext cx="73725" cy="66125"/>
            </a:xfrm>
            <a:custGeom>
              <a:avLst/>
              <a:gdLst/>
              <a:ahLst/>
              <a:cxnLst/>
              <a:rect l="l" t="t" r="r" b="b"/>
              <a:pathLst>
                <a:path w="2949" h="2645" extrusionOk="0">
                  <a:moveTo>
                    <a:pt x="1570" y="965"/>
                  </a:moveTo>
                  <a:lnTo>
                    <a:pt x="1933" y="1422"/>
                  </a:lnTo>
                  <a:lnTo>
                    <a:pt x="445" y="2243"/>
                  </a:lnTo>
                  <a:lnTo>
                    <a:pt x="1570" y="965"/>
                  </a:lnTo>
                  <a:close/>
                  <a:moveTo>
                    <a:pt x="1976" y="1"/>
                  </a:moveTo>
                  <a:lnTo>
                    <a:pt x="0" y="2294"/>
                  </a:lnTo>
                  <a:lnTo>
                    <a:pt x="280" y="2644"/>
                  </a:lnTo>
                  <a:lnTo>
                    <a:pt x="2949" y="1215"/>
                  </a:lnTo>
                  <a:lnTo>
                    <a:pt x="2755" y="974"/>
                  </a:lnTo>
                  <a:lnTo>
                    <a:pt x="2191" y="1283"/>
                  </a:lnTo>
                  <a:lnTo>
                    <a:pt x="1760" y="746"/>
                  </a:lnTo>
                  <a:lnTo>
                    <a:pt x="2187" y="264"/>
                  </a:lnTo>
                  <a:lnTo>
                    <a:pt x="1976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1980600" y="4980925"/>
              <a:ext cx="67725" cy="46125"/>
            </a:xfrm>
            <a:custGeom>
              <a:avLst/>
              <a:gdLst/>
              <a:ahLst/>
              <a:cxnLst/>
              <a:rect l="l" t="t" r="r" b="b"/>
              <a:pathLst>
                <a:path w="2709" h="1845" extrusionOk="0">
                  <a:moveTo>
                    <a:pt x="2535" y="0"/>
                  </a:moveTo>
                  <a:lnTo>
                    <a:pt x="1" y="1561"/>
                  </a:lnTo>
                  <a:lnTo>
                    <a:pt x="174" y="1844"/>
                  </a:lnTo>
                  <a:lnTo>
                    <a:pt x="2708" y="284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1959675" y="4930475"/>
              <a:ext cx="70975" cy="58200"/>
            </a:xfrm>
            <a:custGeom>
              <a:avLst/>
              <a:gdLst/>
              <a:ahLst/>
              <a:cxnLst/>
              <a:rect l="l" t="t" r="r" b="b"/>
              <a:pathLst>
                <a:path w="2839" h="2328" extrusionOk="0">
                  <a:moveTo>
                    <a:pt x="2339" y="0"/>
                  </a:moveTo>
                  <a:lnTo>
                    <a:pt x="2064" y="131"/>
                  </a:lnTo>
                  <a:lnTo>
                    <a:pt x="2425" y="902"/>
                  </a:lnTo>
                  <a:lnTo>
                    <a:pt x="0" y="2027"/>
                  </a:lnTo>
                  <a:lnTo>
                    <a:pt x="140" y="2327"/>
                  </a:lnTo>
                  <a:lnTo>
                    <a:pt x="2839" y="1075"/>
                  </a:lnTo>
                  <a:lnTo>
                    <a:pt x="2339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1922975" y="4840475"/>
              <a:ext cx="77850" cy="39150"/>
            </a:xfrm>
            <a:custGeom>
              <a:avLst/>
              <a:gdLst/>
              <a:ahLst/>
              <a:cxnLst/>
              <a:rect l="l" t="t" r="r" b="b"/>
              <a:pathLst>
                <a:path w="3114" h="1566" extrusionOk="0">
                  <a:moveTo>
                    <a:pt x="2001" y="669"/>
                  </a:moveTo>
                  <a:lnTo>
                    <a:pt x="2116" y="1244"/>
                  </a:lnTo>
                  <a:lnTo>
                    <a:pt x="419" y="1291"/>
                  </a:lnTo>
                  <a:lnTo>
                    <a:pt x="2001" y="669"/>
                  </a:lnTo>
                  <a:close/>
                  <a:moveTo>
                    <a:pt x="2805" y="0"/>
                  </a:moveTo>
                  <a:lnTo>
                    <a:pt x="0" y="1130"/>
                  </a:lnTo>
                  <a:lnTo>
                    <a:pt x="90" y="1566"/>
                  </a:lnTo>
                  <a:lnTo>
                    <a:pt x="3114" y="1523"/>
                  </a:lnTo>
                  <a:lnTo>
                    <a:pt x="3050" y="1218"/>
                  </a:lnTo>
                  <a:lnTo>
                    <a:pt x="2407" y="1236"/>
                  </a:lnTo>
                  <a:lnTo>
                    <a:pt x="2272" y="564"/>
                  </a:lnTo>
                  <a:lnTo>
                    <a:pt x="2872" y="330"/>
                  </a:lnTo>
                  <a:lnTo>
                    <a:pt x="2805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1916000" y="4808425"/>
              <a:ext cx="74775" cy="14000"/>
            </a:xfrm>
            <a:custGeom>
              <a:avLst/>
              <a:gdLst/>
              <a:ahLst/>
              <a:cxnLst/>
              <a:rect l="l" t="t" r="r" b="b"/>
              <a:pathLst>
                <a:path w="2991" h="560" extrusionOk="0">
                  <a:moveTo>
                    <a:pt x="2970" y="1"/>
                  </a:moveTo>
                  <a:lnTo>
                    <a:pt x="0" y="229"/>
                  </a:lnTo>
                  <a:lnTo>
                    <a:pt x="25" y="559"/>
                  </a:lnTo>
                  <a:lnTo>
                    <a:pt x="2991" y="331"/>
                  </a:lnTo>
                  <a:lnTo>
                    <a:pt x="2970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1914725" y="4745775"/>
              <a:ext cx="75950" cy="35700"/>
            </a:xfrm>
            <a:custGeom>
              <a:avLst/>
              <a:gdLst/>
              <a:ahLst/>
              <a:cxnLst/>
              <a:rect l="l" t="t" r="r" b="b"/>
              <a:pathLst>
                <a:path w="3038" h="1428" extrusionOk="0">
                  <a:moveTo>
                    <a:pt x="724" y="332"/>
                  </a:moveTo>
                  <a:cubicBezTo>
                    <a:pt x="735" y="332"/>
                    <a:pt x="746" y="332"/>
                    <a:pt x="758" y="332"/>
                  </a:cubicBezTo>
                  <a:lnTo>
                    <a:pt x="969" y="346"/>
                  </a:lnTo>
                  <a:cubicBezTo>
                    <a:pt x="1113" y="350"/>
                    <a:pt x="1214" y="387"/>
                    <a:pt x="1278" y="451"/>
                  </a:cubicBezTo>
                  <a:cubicBezTo>
                    <a:pt x="1337" y="519"/>
                    <a:pt x="1367" y="616"/>
                    <a:pt x="1359" y="752"/>
                  </a:cubicBezTo>
                  <a:lnTo>
                    <a:pt x="1345" y="1022"/>
                  </a:lnTo>
                  <a:lnTo>
                    <a:pt x="318" y="971"/>
                  </a:lnTo>
                  <a:lnTo>
                    <a:pt x="334" y="662"/>
                  </a:lnTo>
                  <a:cubicBezTo>
                    <a:pt x="339" y="539"/>
                    <a:pt x="377" y="451"/>
                    <a:pt x="441" y="400"/>
                  </a:cubicBezTo>
                  <a:cubicBezTo>
                    <a:pt x="503" y="354"/>
                    <a:pt x="597" y="332"/>
                    <a:pt x="724" y="332"/>
                  </a:cubicBezTo>
                  <a:close/>
                  <a:moveTo>
                    <a:pt x="670" y="1"/>
                  </a:moveTo>
                  <a:cubicBezTo>
                    <a:pt x="472" y="1"/>
                    <a:pt x="322" y="47"/>
                    <a:pt x="221" y="138"/>
                  </a:cubicBezTo>
                  <a:cubicBezTo>
                    <a:pt x="106" y="240"/>
                    <a:pt x="43" y="404"/>
                    <a:pt x="35" y="641"/>
                  </a:cubicBezTo>
                  <a:lnTo>
                    <a:pt x="0" y="1289"/>
                  </a:lnTo>
                  <a:lnTo>
                    <a:pt x="2974" y="1428"/>
                  </a:lnTo>
                  <a:lnTo>
                    <a:pt x="2987" y="1098"/>
                  </a:lnTo>
                  <a:lnTo>
                    <a:pt x="1646" y="1035"/>
                  </a:lnTo>
                  <a:lnTo>
                    <a:pt x="1659" y="768"/>
                  </a:lnTo>
                  <a:cubicBezTo>
                    <a:pt x="1667" y="625"/>
                    <a:pt x="1705" y="523"/>
                    <a:pt x="1773" y="468"/>
                  </a:cubicBezTo>
                  <a:cubicBezTo>
                    <a:pt x="1832" y="416"/>
                    <a:pt x="1925" y="390"/>
                    <a:pt x="2051" y="390"/>
                  </a:cubicBezTo>
                  <a:cubicBezTo>
                    <a:pt x="2070" y="390"/>
                    <a:pt x="2090" y="391"/>
                    <a:pt x="2111" y="392"/>
                  </a:cubicBezTo>
                  <a:lnTo>
                    <a:pt x="2657" y="418"/>
                  </a:lnTo>
                  <a:cubicBezTo>
                    <a:pt x="2697" y="420"/>
                    <a:pt x="2735" y="421"/>
                    <a:pt x="2771" y="421"/>
                  </a:cubicBezTo>
                  <a:cubicBezTo>
                    <a:pt x="2874" y="421"/>
                    <a:pt x="2958" y="412"/>
                    <a:pt x="3021" y="396"/>
                  </a:cubicBezTo>
                  <a:lnTo>
                    <a:pt x="3038" y="62"/>
                  </a:lnTo>
                  <a:lnTo>
                    <a:pt x="3038" y="62"/>
                  </a:lnTo>
                  <a:cubicBezTo>
                    <a:pt x="2981" y="81"/>
                    <a:pt x="2897" y="91"/>
                    <a:pt x="2789" y="91"/>
                  </a:cubicBezTo>
                  <a:cubicBezTo>
                    <a:pt x="2753" y="91"/>
                    <a:pt x="2715" y="90"/>
                    <a:pt x="2674" y="88"/>
                  </a:cubicBezTo>
                  <a:lnTo>
                    <a:pt x="2145" y="62"/>
                  </a:lnTo>
                  <a:cubicBezTo>
                    <a:pt x="2120" y="61"/>
                    <a:pt x="2096" y="61"/>
                    <a:pt x="2073" y="61"/>
                  </a:cubicBezTo>
                  <a:cubicBezTo>
                    <a:pt x="1761" y="61"/>
                    <a:pt x="1573" y="167"/>
                    <a:pt x="1507" y="383"/>
                  </a:cubicBezTo>
                  <a:lnTo>
                    <a:pt x="1502" y="383"/>
                  </a:lnTo>
                  <a:cubicBezTo>
                    <a:pt x="1443" y="151"/>
                    <a:pt x="1248" y="24"/>
                    <a:pt x="923" y="12"/>
                  </a:cubicBezTo>
                  <a:lnTo>
                    <a:pt x="740" y="2"/>
                  </a:lnTo>
                  <a:cubicBezTo>
                    <a:pt x="716" y="1"/>
                    <a:pt x="693" y="1"/>
                    <a:pt x="670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1976800" y="4633950"/>
              <a:ext cx="12825" cy="11550"/>
            </a:xfrm>
            <a:custGeom>
              <a:avLst/>
              <a:gdLst/>
              <a:ahLst/>
              <a:cxnLst/>
              <a:rect l="l" t="t" r="r" b="b"/>
              <a:pathLst>
                <a:path w="513" h="462" extrusionOk="0">
                  <a:moveTo>
                    <a:pt x="115" y="0"/>
                  </a:moveTo>
                  <a:lnTo>
                    <a:pt x="0" y="313"/>
                  </a:lnTo>
                  <a:lnTo>
                    <a:pt x="398" y="461"/>
                  </a:lnTo>
                  <a:lnTo>
                    <a:pt x="512" y="14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2090075" y="4500900"/>
              <a:ext cx="565675" cy="565700"/>
            </a:xfrm>
            <a:custGeom>
              <a:avLst/>
              <a:gdLst/>
              <a:ahLst/>
              <a:cxnLst/>
              <a:rect l="l" t="t" r="r" b="b"/>
              <a:pathLst>
                <a:path w="22627" h="22628" extrusionOk="0">
                  <a:moveTo>
                    <a:pt x="11311" y="610"/>
                  </a:moveTo>
                  <a:cubicBezTo>
                    <a:pt x="17217" y="610"/>
                    <a:pt x="22018" y="5411"/>
                    <a:pt x="22018" y="11316"/>
                  </a:cubicBezTo>
                  <a:cubicBezTo>
                    <a:pt x="22018" y="17218"/>
                    <a:pt x="17217" y="22019"/>
                    <a:pt x="11311" y="22019"/>
                  </a:cubicBezTo>
                  <a:cubicBezTo>
                    <a:pt x="5411" y="22019"/>
                    <a:pt x="610" y="17218"/>
                    <a:pt x="610" y="11316"/>
                  </a:cubicBezTo>
                  <a:cubicBezTo>
                    <a:pt x="610" y="5411"/>
                    <a:pt x="5411" y="610"/>
                    <a:pt x="11311" y="610"/>
                  </a:cubicBezTo>
                  <a:close/>
                  <a:moveTo>
                    <a:pt x="11311" y="0"/>
                  </a:moveTo>
                  <a:cubicBezTo>
                    <a:pt x="5077" y="0"/>
                    <a:pt x="0" y="5077"/>
                    <a:pt x="0" y="11316"/>
                  </a:cubicBezTo>
                  <a:cubicBezTo>
                    <a:pt x="0" y="17552"/>
                    <a:pt x="5077" y="22628"/>
                    <a:pt x="11311" y="22628"/>
                  </a:cubicBezTo>
                  <a:cubicBezTo>
                    <a:pt x="17551" y="22628"/>
                    <a:pt x="22627" y="17552"/>
                    <a:pt x="22627" y="11316"/>
                  </a:cubicBezTo>
                  <a:cubicBezTo>
                    <a:pt x="22627" y="5077"/>
                    <a:pt x="17551" y="0"/>
                    <a:pt x="11311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2130975" y="4541850"/>
              <a:ext cx="483875" cy="483825"/>
            </a:xfrm>
            <a:custGeom>
              <a:avLst/>
              <a:gdLst/>
              <a:ahLst/>
              <a:cxnLst/>
              <a:rect l="l" t="t" r="r" b="b"/>
              <a:pathLst>
                <a:path w="19355" h="19353" extrusionOk="0">
                  <a:moveTo>
                    <a:pt x="9675" y="609"/>
                  </a:moveTo>
                  <a:cubicBezTo>
                    <a:pt x="14675" y="609"/>
                    <a:pt x="18745" y="4674"/>
                    <a:pt x="18745" y="9678"/>
                  </a:cubicBezTo>
                  <a:cubicBezTo>
                    <a:pt x="18745" y="14678"/>
                    <a:pt x="14675" y="18743"/>
                    <a:pt x="9675" y="18743"/>
                  </a:cubicBezTo>
                  <a:cubicBezTo>
                    <a:pt x="4675" y="18743"/>
                    <a:pt x="610" y="14678"/>
                    <a:pt x="610" y="9678"/>
                  </a:cubicBezTo>
                  <a:cubicBezTo>
                    <a:pt x="610" y="4674"/>
                    <a:pt x="4675" y="609"/>
                    <a:pt x="9675" y="609"/>
                  </a:cubicBezTo>
                  <a:close/>
                  <a:moveTo>
                    <a:pt x="9675" y="0"/>
                  </a:moveTo>
                  <a:cubicBezTo>
                    <a:pt x="4341" y="0"/>
                    <a:pt x="1" y="4340"/>
                    <a:pt x="1" y="9678"/>
                  </a:cubicBezTo>
                  <a:cubicBezTo>
                    <a:pt x="1" y="15012"/>
                    <a:pt x="4341" y="19352"/>
                    <a:pt x="9675" y="19352"/>
                  </a:cubicBezTo>
                  <a:cubicBezTo>
                    <a:pt x="15014" y="19352"/>
                    <a:pt x="19354" y="15012"/>
                    <a:pt x="19354" y="9678"/>
                  </a:cubicBezTo>
                  <a:cubicBezTo>
                    <a:pt x="19354" y="4340"/>
                    <a:pt x="15014" y="0"/>
                    <a:pt x="9675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2055475" y="4480625"/>
              <a:ext cx="634750" cy="606400"/>
            </a:xfrm>
            <a:custGeom>
              <a:avLst/>
              <a:gdLst/>
              <a:ahLst/>
              <a:cxnLst/>
              <a:rect l="l" t="t" r="r" b="b"/>
              <a:pathLst>
                <a:path w="25390" h="24256" extrusionOk="0">
                  <a:moveTo>
                    <a:pt x="16323" y="1"/>
                  </a:moveTo>
                  <a:cubicBezTo>
                    <a:pt x="15937" y="1"/>
                    <a:pt x="15580" y="246"/>
                    <a:pt x="15457" y="634"/>
                  </a:cubicBezTo>
                  <a:cubicBezTo>
                    <a:pt x="15301" y="1112"/>
                    <a:pt x="15563" y="1624"/>
                    <a:pt x="16045" y="1780"/>
                  </a:cubicBezTo>
                  <a:cubicBezTo>
                    <a:pt x="16139" y="1810"/>
                    <a:pt x="16232" y="1827"/>
                    <a:pt x="16324" y="1827"/>
                  </a:cubicBezTo>
                  <a:cubicBezTo>
                    <a:pt x="16709" y="1827"/>
                    <a:pt x="17070" y="1582"/>
                    <a:pt x="17197" y="1192"/>
                  </a:cubicBezTo>
                  <a:cubicBezTo>
                    <a:pt x="17344" y="714"/>
                    <a:pt x="17086" y="198"/>
                    <a:pt x="16608" y="46"/>
                  </a:cubicBezTo>
                  <a:cubicBezTo>
                    <a:pt x="16513" y="15"/>
                    <a:pt x="16417" y="1"/>
                    <a:pt x="16323" y="1"/>
                  </a:cubicBezTo>
                  <a:close/>
                  <a:moveTo>
                    <a:pt x="9040" y="7"/>
                  </a:moveTo>
                  <a:cubicBezTo>
                    <a:pt x="8948" y="7"/>
                    <a:pt x="8854" y="21"/>
                    <a:pt x="8761" y="50"/>
                  </a:cubicBezTo>
                  <a:cubicBezTo>
                    <a:pt x="8283" y="211"/>
                    <a:pt x="8021" y="723"/>
                    <a:pt x="8177" y="1201"/>
                  </a:cubicBezTo>
                  <a:cubicBezTo>
                    <a:pt x="8304" y="1590"/>
                    <a:pt x="8664" y="1836"/>
                    <a:pt x="9044" y="1836"/>
                  </a:cubicBezTo>
                  <a:cubicBezTo>
                    <a:pt x="9142" y="1836"/>
                    <a:pt x="9235" y="1823"/>
                    <a:pt x="9329" y="1789"/>
                  </a:cubicBezTo>
                  <a:cubicBezTo>
                    <a:pt x="9811" y="1633"/>
                    <a:pt x="10073" y="1116"/>
                    <a:pt x="9916" y="638"/>
                  </a:cubicBezTo>
                  <a:cubicBezTo>
                    <a:pt x="9790" y="252"/>
                    <a:pt x="9429" y="7"/>
                    <a:pt x="9040" y="7"/>
                  </a:cubicBezTo>
                  <a:close/>
                  <a:moveTo>
                    <a:pt x="22215" y="4270"/>
                  </a:moveTo>
                  <a:cubicBezTo>
                    <a:pt x="22028" y="4270"/>
                    <a:pt x="21839" y="4327"/>
                    <a:pt x="21676" y="4445"/>
                  </a:cubicBezTo>
                  <a:cubicBezTo>
                    <a:pt x="21270" y="4745"/>
                    <a:pt x="21181" y="5317"/>
                    <a:pt x="21481" y="5723"/>
                  </a:cubicBezTo>
                  <a:cubicBezTo>
                    <a:pt x="21658" y="5968"/>
                    <a:pt x="21938" y="6095"/>
                    <a:pt x="22217" y="6095"/>
                  </a:cubicBezTo>
                  <a:cubicBezTo>
                    <a:pt x="22404" y="6095"/>
                    <a:pt x="22593" y="6040"/>
                    <a:pt x="22755" y="5922"/>
                  </a:cubicBezTo>
                  <a:cubicBezTo>
                    <a:pt x="23165" y="5626"/>
                    <a:pt x="23249" y="5054"/>
                    <a:pt x="22953" y="4644"/>
                  </a:cubicBezTo>
                  <a:cubicBezTo>
                    <a:pt x="22775" y="4400"/>
                    <a:pt x="22498" y="4270"/>
                    <a:pt x="22215" y="4270"/>
                  </a:cubicBezTo>
                  <a:close/>
                  <a:moveTo>
                    <a:pt x="3162" y="4292"/>
                  </a:moveTo>
                  <a:cubicBezTo>
                    <a:pt x="2880" y="4292"/>
                    <a:pt x="2603" y="4421"/>
                    <a:pt x="2425" y="4665"/>
                  </a:cubicBezTo>
                  <a:cubicBezTo>
                    <a:pt x="2129" y="5075"/>
                    <a:pt x="2217" y="5647"/>
                    <a:pt x="2628" y="5942"/>
                  </a:cubicBezTo>
                  <a:cubicBezTo>
                    <a:pt x="2788" y="6061"/>
                    <a:pt x="2974" y="6116"/>
                    <a:pt x="3161" y="6116"/>
                  </a:cubicBezTo>
                  <a:cubicBezTo>
                    <a:pt x="3444" y="6116"/>
                    <a:pt x="3723" y="5989"/>
                    <a:pt x="3901" y="5739"/>
                  </a:cubicBezTo>
                  <a:cubicBezTo>
                    <a:pt x="4197" y="5333"/>
                    <a:pt x="4104" y="4763"/>
                    <a:pt x="3698" y="4466"/>
                  </a:cubicBezTo>
                  <a:cubicBezTo>
                    <a:pt x="3536" y="4349"/>
                    <a:pt x="3348" y="4292"/>
                    <a:pt x="3162" y="4292"/>
                  </a:cubicBezTo>
                  <a:close/>
                  <a:moveTo>
                    <a:pt x="24476" y="11188"/>
                  </a:moveTo>
                  <a:cubicBezTo>
                    <a:pt x="23968" y="11188"/>
                    <a:pt x="23562" y="11598"/>
                    <a:pt x="23567" y="12102"/>
                  </a:cubicBezTo>
                  <a:cubicBezTo>
                    <a:pt x="23567" y="12605"/>
                    <a:pt x="23973" y="13011"/>
                    <a:pt x="24476" y="13011"/>
                  </a:cubicBezTo>
                  <a:cubicBezTo>
                    <a:pt x="24983" y="13011"/>
                    <a:pt x="25389" y="12605"/>
                    <a:pt x="25389" y="12098"/>
                  </a:cubicBezTo>
                  <a:cubicBezTo>
                    <a:pt x="25389" y="11594"/>
                    <a:pt x="24979" y="11188"/>
                    <a:pt x="24476" y="11188"/>
                  </a:cubicBezTo>
                  <a:close/>
                  <a:moveTo>
                    <a:pt x="914" y="11213"/>
                  </a:moveTo>
                  <a:cubicBezTo>
                    <a:pt x="415" y="11213"/>
                    <a:pt x="1" y="11620"/>
                    <a:pt x="1" y="12123"/>
                  </a:cubicBezTo>
                  <a:lnTo>
                    <a:pt x="1" y="12149"/>
                  </a:lnTo>
                  <a:lnTo>
                    <a:pt x="1" y="12174"/>
                  </a:lnTo>
                  <a:cubicBezTo>
                    <a:pt x="5" y="12682"/>
                    <a:pt x="415" y="13088"/>
                    <a:pt x="914" y="13088"/>
                  </a:cubicBezTo>
                  <a:lnTo>
                    <a:pt x="922" y="13088"/>
                  </a:lnTo>
                  <a:cubicBezTo>
                    <a:pt x="1422" y="13084"/>
                    <a:pt x="1832" y="12673"/>
                    <a:pt x="1828" y="12170"/>
                  </a:cubicBezTo>
                  <a:lnTo>
                    <a:pt x="1828" y="12149"/>
                  </a:lnTo>
                  <a:lnTo>
                    <a:pt x="1828" y="12123"/>
                  </a:lnTo>
                  <a:cubicBezTo>
                    <a:pt x="1828" y="11620"/>
                    <a:pt x="1422" y="11213"/>
                    <a:pt x="914" y="11213"/>
                  </a:cubicBezTo>
                  <a:close/>
                  <a:moveTo>
                    <a:pt x="22246" y="18115"/>
                  </a:moveTo>
                  <a:cubicBezTo>
                    <a:pt x="21963" y="18115"/>
                    <a:pt x="21684" y="18246"/>
                    <a:pt x="21502" y="18494"/>
                  </a:cubicBezTo>
                  <a:cubicBezTo>
                    <a:pt x="21211" y="18900"/>
                    <a:pt x="21299" y="19470"/>
                    <a:pt x="21709" y="19767"/>
                  </a:cubicBezTo>
                  <a:cubicBezTo>
                    <a:pt x="21871" y="19882"/>
                    <a:pt x="22056" y="19940"/>
                    <a:pt x="22242" y="19940"/>
                  </a:cubicBezTo>
                  <a:cubicBezTo>
                    <a:pt x="22526" y="19940"/>
                    <a:pt x="22806" y="19809"/>
                    <a:pt x="22983" y="19564"/>
                  </a:cubicBezTo>
                  <a:lnTo>
                    <a:pt x="22983" y="19560"/>
                  </a:lnTo>
                  <a:cubicBezTo>
                    <a:pt x="23279" y="19154"/>
                    <a:pt x="23190" y="18582"/>
                    <a:pt x="22780" y="18287"/>
                  </a:cubicBezTo>
                  <a:cubicBezTo>
                    <a:pt x="22618" y="18171"/>
                    <a:pt x="22431" y="18115"/>
                    <a:pt x="22246" y="18115"/>
                  </a:cubicBezTo>
                  <a:close/>
                  <a:moveTo>
                    <a:pt x="3190" y="18171"/>
                  </a:moveTo>
                  <a:cubicBezTo>
                    <a:pt x="3003" y="18171"/>
                    <a:pt x="2813" y="18229"/>
                    <a:pt x="2648" y="18350"/>
                  </a:cubicBezTo>
                  <a:cubicBezTo>
                    <a:pt x="2242" y="18646"/>
                    <a:pt x="2154" y="19217"/>
                    <a:pt x="2454" y="19623"/>
                  </a:cubicBezTo>
                  <a:cubicBezTo>
                    <a:pt x="2632" y="19868"/>
                    <a:pt x="2911" y="19999"/>
                    <a:pt x="3191" y="19999"/>
                  </a:cubicBezTo>
                  <a:cubicBezTo>
                    <a:pt x="3376" y="19999"/>
                    <a:pt x="3567" y="19940"/>
                    <a:pt x="3732" y="19822"/>
                  </a:cubicBezTo>
                  <a:cubicBezTo>
                    <a:pt x="4138" y="19521"/>
                    <a:pt x="4222" y="18951"/>
                    <a:pt x="3927" y="18544"/>
                  </a:cubicBezTo>
                  <a:cubicBezTo>
                    <a:pt x="3746" y="18301"/>
                    <a:pt x="3471" y="18171"/>
                    <a:pt x="3190" y="18171"/>
                  </a:cubicBezTo>
                  <a:close/>
                  <a:moveTo>
                    <a:pt x="16370" y="22408"/>
                  </a:moveTo>
                  <a:cubicBezTo>
                    <a:pt x="16277" y="22408"/>
                    <a:pt x="16182" y="22422"/>
                    <a:pt x="16088" y="22453"/>
                  </a:cubicBezTo>
                  <a:cubicBezTo>
                    <a:pt x="15606" y="22609"/>
                    <a:pt x="15344" y="23125"/>
                    <a:pt x="15500" y="23603"/>
                  </a:cubicBezTo>
                  <a:cubicBezTo>
                    <a:pt x="15627" y="23993"/>
                    <a:pt x="15986" y="24234"/>
                    <a:pt x="16371" y="24234"/>
                  </a:cubicBezTo>
                  <a:cubicBezTo>
                    <a:pt x="16465" y="24234"/>
                    <a:pt x="16557" y="24222"/>
                    <a:pt x="16650" y="24191"/>
                  </a:cubicBezTo>
                  <a:cubicBezTo>
                    <a:pt x="17133" y="24031"/>
                    <a:pt x="17394" y="23519"/>
                    <a:pt x="17238" y="23037"/>
                  </a:cubicBezTo>
                  <a:cubicBezTo>
                    <a:pt x="17109" y="22652"/>
                    <a:pt x="16753" y="22408"/>
                    <a:pt x="16370" y="22408"/>
                  </a:cubicBezTo>
                  <a:close/>
                  <a:moveTo>
                    <a:pt x="9092" y="22431"/>
                  </a:moveTo>
                  <a:cubicBezTo>
                    <a:pt x="8707" y="22431"/>
                    <a:pt x="8347" y="22676"/>
                    <a:pt x="8224" y="23062"/>
                  </a:cubicBezTo>
                  <a:cubicBezTo>
                    <a:pt x="8068" y="23544"/>
                    <a:pt x="8334" y="24060"/>
                    <a:pt x="8812" y="24212"/>
                  </a:cubicBezTo>
                  <a:cubicBezTo>
                    <a:pt x="8905" y="24242"/>
                    <a:pt x="8999" y="24255"/>
                    <a:pt x="9091" y="24255"/>
                  </a:cubicBezTo>
                  <a:cubicBezTo>
                    <a:pt x="9476" y="24255"/>
                    <a:pt x="9836" y="24009"/>
                    <a:pt x="9963" y="23625"/>
                  </a:cubicBezTo>
                  <a:cubicBezTo>
                    <a:pt x="10115" y="23142"/>
                    <a:pt x="9852" y="22627"/>
                    <a:pt x="9370" y="22474"/>
                  </a:cubicBezTo>
                  <a:cubicBezTo>
                    <a:pt x="9278" y="22445"/>
                    <a:pt x="9184" y="22431"/>
                    <a:pt x="9092" y="2243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2232300" y="4596950"/>
              <a:ext cx="142475" cy="182225"/>
            </a:xfrm>
            <a:custGeom>
              <a:avLst/>
              <a:gdLst/>
              <a:ahLst/>
              <a:cxnLst/>
              <a:rect l="l" t="t" r="r" b="b"/>
              <a:pathLst>
                <a:path w="5699" h="7289" extrusionOk="0">
                  <a:moveTo>
                    <a:pt x="491" y="0"/>
                  </a:moveTo>
                  <a:cubicBezTo>
                    <a:pt x="322" y="118"/>
                    <a:pt x="157" y="237"/>
                    <a:pt x="1" y="364"/>
                  </a:cubicBezTo>
                  <a:lnTo>
                    <a:pt x="5220" y="7288"/>
                  </a:lnTo>
                  <a:lnTo>
                    <a:pt x="5563" y="7242"/>
                  </a:lnTo>
                  <a:lnTo>
                    <a:pt x="5698" y="6912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2227625" y="4590700"/>
              <a:ext cx="16975" cy="15350"/>
            </a:xfrm>
            <a:custGeom>
              <a:avLst/>
              <a:gdLst/>
              <a:ahLst/>
              <a:cxnLst/>
              <a:rect l="l" t="t" r="r" b="b"/>
              <a:pathLst>
                <a:path w="679" h="614" extrusionOk="0">
                  <a:moveTo>
                    <a:pt x="488" y="0"/>
                  </a:moveTo>
                  <a:lnTo>
                    <a:pt x="1" y="364"/>
                  </a:lnTo>
                  <a:lnTo>
                    <a:pt x="188" y="614"/>
                  </a:lnTo>
                  <a:cubicBezTo>
                    <a:pt x="344" y="487"/>
                    <a:pt x="509" y="368"/>
                    <a:pt x="678" y="250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0"/>
            <p:cNvSpPr/>
            <p:nvPr/>
          </p:nvSpPr>
          <p:spPr>
            <a:xfrm>
              <a:off x="2378550" y="4790775"/>
              <a:ext cx="138575" cy="177050"/>
            </a:xfrm>
            <a:custGeom>
              <a:avLst/>
              <a:gdLst/>
              <a:ahLst/>
              <a:cxnLst/>
              <a:rect l="l" t="t" r="r" b="b"/>
              <a:pathLst>
                <a:path w="5543" h="7082" extrusionOk="0">
                  <a:moveTo>
                    <a:pt x="483" y="0"/>
                  </a:moveTo>
                  <a:lnTo>
                    <a:pt x="141" y="47"/>
                  </a:lnTo>
                  <a:lnTo>
                    <a:pt x="0" y="373"/>
                  </a:lnTo>
                  <a:lnTo>
                    <a:pt x="5060" y="7082"/>
                  </a:lnTo>
                  <a:cubicBezTo>
                    <a:pt x="5225" y="6963"/>
                    <a:pt x="5385" y="6841"/>
                    <a:pt x="5543" y="6714"/>
                  </a:cubicBezTo>
                  <a:lnTo>
                    <a:pt x="483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2505050" y="4958625"/>
              <a:ext cx="16825" cy="15450"/>
            </a:xfrm>
            <a:custGeom>
              <a:avLst/>
              <a:gdLst/>
              <a:ahLst/>
              <a:cxnLst/>
              <a:rect l="l" t="t" r="r" b="b"/>
              <a:pathLst>
                <a:path w="673" h="618" extrusionOk="0">
                  <a:moveTo>
                    <a:pt x="483" y="0"/>
                  </a:moveTo>
                  <a:cubicBezTo>
                    <a:pt x="325" y="127"/>
                    <a:pt x="165" y="249"/>
                    <a:pt x="0" y="368"/>
                  </a:cubicBezTo>
                  <a:lnTo>
                    <a:pt x="186" y="617"/>
                  </a:lnTo>
                  <a:lnTo>
                    <a:pt x="672" y="249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2374750" y="4573125"/>
              <a:ext cx="96050" cy="203700"/>
            </a:xfrm>
            <a:custGeom>
              <a:avLst/>
              <a:gdLst/>
              <a:ahLst/>
              <a:cxnLst/>
              <a:rect l="l" t="t" r="r" b="b"/>
              <a:pathLst>
                <a:path w="3842" h="8148" extrusionOk="0">
                  <a:moveTo>
                    <a:pt x="3283" y="1"/>
                  </a:moveTo>
                  <a:lnTo>
                    <a:pt x="0" y="7865"/>
                  </a:lnTo>
                  <a:lnTo>
                    <a:pt x="212" y="8148"/>
                  </a:lnTo>
                  <a:lnTo>
                    <a:pt x="563" y="8101"/>
                  </a:lnTo>
                  <a:lnTo>
                    <a:pt x="3842" y="246"/>
                  </a:lnTo>
                  <a:cubicBezTo>
                    <a:pt x="3659" y="157"/>
                    <a:pt x="3473" y="77"/>
                    <a:pt x="3283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2456825" y="4562775"/>
              <a:ext cx="18425" cy="16525"/>
            </a:xfrm>
            <a:custGeom>
              <a:avLst/>
              <a:gdLst/>
              <a:ahLst/>
              <a:cxnLst/>
              <a:rect l="l" t="t" r="r" b="b"/>
              <a:pathLst>
                <a:path w="737" h="661" extrusionOk="0">
                  <a:moveTo>
                    <a:pt x="173" y="1"/>
                  </a:moveTo>
                  <a:lnTo>
                    <a:pt x="0" y="415"/>
                  </a:lnTo>
                  <a:cubicBezTo>
                    <a:pt x="190" y="491"/>
                    <a:pt x="376" y="571"/>
                    <a:pt x="559" y="660"/>
                  </a:cubicBezTo>
                  <a:lnTo>
                    <a:pt x="736" y="237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2282200" y="4793100"/>
              <a:ext cx="96375" cy="204025"/>
            </a:xfrm>
            <a:custGeom>
              <a:avLst/>
              <a:gdLst/>
              <a:ahLst/>
              <a:cxnLst/>
              <a:rect l="l" t="t" r="r" b="b"/>
              <a:pathLst>
                <a:path w="3855" h="8161" extrusionOk="0">
                  <a:moveTo>
                    <a:pt x="3643" y="1"/>
                  </a:moveTo>
                  <a:lnTo>
                    <a:pt x="3292" y="47"/>
                  </a:lnTo>
                  <a:lnTo>
                    <a:pt x="1" y="7936"/>
                  </a:lnTo>
                  <a:cubicBezTo>
                    <a:pt x="183" y="8017"/>
                    <a:pt x="373" y="8093"/>
                    <a:pt x="564" y="8160"/>
                  </a:cubicBezTo>
                  <a:lnTo>
                    <a:pt x="3854" y="280"/>
                  </a:lnTo>
                  <a:lnTo>
                    <a:pt x="3643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0"/>
            <p:cNvSpPr/>
            <p:nvPr/>
          </p:nvSpPr>
          <p:spPr>
            <a:xfrm>
              <a:off x="2280625" y="4991475"/>
              <a:ext cx="15700" cy="9550"/>
            </a:xfrm>
            <a:custGeom>
              <a:avLst/>
              <a:gdLst/>
              <a:ahLst/>
              <a:cxnLst/>
              <a:rect l="l" t="t" r="r" b="b"/>
              <a:pathLst>
                <a:path w="628" h="382" extrusionOk="0">
                  <a:moveTo>
                    <a:pt x="64" y="1"/>
                  </a:moveTo>
                  <a:lnTo>
                    <a:pt x="1" y="149"/>
                  </a:lnTo>
                  <a:lnTo>
                    <a:pt x="563" y="382"/>
                  </a:lnTo>
                  <a:lnTo>
                    <a:pt x="627" y="225"/>
                  </a:lnTo>
                  <a:cubicBezTo>
                    <a:pt x="436" y="158"/>
                    <a:pt x="246" y="82"/>
                    <a:pt x="64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2371375" y="4769725"/>
              <a:ext cx="10700" cy="30375"/>
            </a:xfrm>
            <a:custGeom>
              <a:avLst/>
              <a:gdLst/>
              <a:ahLst/>
              <a:cxnLst/>
              <a:rect l="l" t="t" r="r" b="b"/>
              <a:pathLst>
                <a:path w="428" h="1215" extrusionOk="0">
                  <a:moveTo>
                    <a:pt x="135" y="1"/>
                  </a:moveTo>
                  <a:lnTo>
                    <a:pt x="0" y="331"/>
                  </a:lnTo>
                  <a:lnTo>
                    <a:pt x="347" y="284"/>
                  </a:lnTo>
                  <a:lnTo>
                    <a:pt x="135" y="1"/>
                  </a:lnTo>
                  <a:close/>
                  <a:moveTo>
                    <a:pt x="428" y="889"/>
                  </a:moveTo>
                  <a:lnTo>
                    <a:pt x="76" y="936"/>
                  </a:lnTo>
                  <a:lnTo>
                    <a:pt x="287" y="1215"/>
                  </a:lnTo>
                  <a:lnTo>
                    <a:pt x="428" y="889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2385425" y="4747625"/>
              <a:ext cx="213225" cy="43175"/>
            </a:xfrm>
            <a:custGeom>
              <a:avLst/>
              <a:gdLst/>
              <a:ahLst/>
              <a:cxnLst/>
              <a:rect l="l" t="t" r="r" b="b"/>
              <a:pathLst>
                <a:path w="8529" h="1727" extrusionOk="0">
                  <a:moveTo>
                    <a:pt x="8452" y="0"/>
                  </a:moveTo>
                  <a:lnTo>
                    <a:pt x="136" y="1121"/>
                  </a:lnTo>
                  <a:lnTo>
                    <a:pt x="1" y="1447"/>
                  </a:lnTo>
                  <a:lnTo>
                    <a:pt x="208" y="1726"/>
                  </a:lnTo>
                  <a:lnTo>
                    <a:pt x="8528" y="606"/>
                  </a:lnTo>
                  <a:cubicBezTo>
                    <a:pt x="8511" y="403"/>
                    <a:pt x="8486" y="204"/>
                    <a:pt x="8452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2596725" y="4745725"/>
              <a:ext cx="16425" cy="17050"/>
            </a:xfrm>
            <a:custGeom>
              <a:avLst/>
              <a:gdLst/>
              <a:ahLst/>
              <a:cxnLst/>
              <a:rect l="l" t="t" r="r" b="b"/>
              <a:pathLst>
                <a:path w="657" h="682" extrusionOk="0">
                  <a:moveTo>
                    <a:pt x="576" y="0"/>
                  </a:moveTo>
                  <a:lnTo>
                    <a:pt x="0" y="76"/>
                  </a:lnTo>
                  <a:cubicBezTo>
                    <a:pt x="34" y="280"/>
                    <a:pt x="59" y="479"/>
                    <a:pt x="76" y="682"/>
                  </a:cubicBezTo>
                  <a:lnTo>
                    <a:pt x="656" y="605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2147475" y="4779150"/>
              <a:ext cx="220550" cy="44000"/>
            </a:xfrm>
            <a:custGeom>
              <a:avLst/>
              <a:gdLst/>
              <a:ahLst/>
              <a:cxnLst/>
              <a:rect l="l" t="t" r="r" b="b"/>
              <a:pathLst>
                <a:path w="8822" h="1760" extrusionOk="0">
                  <a:moveTo>
                    <a:pt x="8613" y="0"/>
                  </a:moveTo>
                  <a:lnTo>
                    <a:pt x="1" y="1159"/>
                  </a:lnTo>
                  <a:cubicBezTo>
                    <a:pt x="22" y="1362"/>
                    <a:pt x="52" y="1561"/>
                    <a:pt x="85" y="1760"/>
                  </a:cubicBezTo>
                  <a:lnTo>
                    <a:pt x="8681" y="605"/>
                  </a:lnTo>
                  <a:lnTo>
                    <a:pt x="8821" y="276"/>
                  </a:lnTo>
                  <a:lnTo>
                    <a:pt x="8613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2146750" y="4808100"/>
              <a:ext cx="2875" cy="15150"/>
            </a:xfrm>
            <a:custGeom>
              <a:avLst/>
              <a:gdLst/>
              <a:ahLst/>
              <a:cxnLst/>
              <a:rect l="l" t="t" r="r" b="b"/>
              <a:pathLst>
                <a:path w="115" h="606" extrusionOk="0">
                  <a:moveTo>
                    <a:pt x="30" y="1"/>
                  </a:moveTo>
                  <a:lnTo>
                    <a:pt x="0" y="6"/>
                  </a:lnTo>
                  <a:lnTo>
                    <a:pt x="81" y="606"/>
                  </a:lnTo>
                  <a:lnTo>
                    <a:pt x="114" y="602"/>
                  </a:lnTo>
                  <a:cubicBezTo>
                    <a:pt x="81" y="403"/>
                    <a:pt x="51" y="204"/>
                    <a:pt x="30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2362775" y="4777975"/>
              <a:ext cx="27850" cy="14000"/>
            </a:xfrm>
            <a:custGeom>
              <a:avLst/>
              <a:gdLst/>
              <a:ahLst/>
              <a:cxnLst/>
              <a:rect l="l" t="t" r="r" b="b"/>
              <a:pathLst>
                <a:path w="1114" h="560" extrusionOk="0">
                  <a:moveTo>
                    <a:pt x="344" y="1"/>
                  </a:moveTo>
                  <a:lnTo>
                    <a:pt x="1" y="47"/>
                  </a:lnTo>
                  <a:lnTo>
                    <a:pt x="209" y="323"/>
                  </a:lnTo>
                  <a:lnTo>
                    <a:pt x="344" y="1"/>
                  </a:lnTo>
                  <a:close/>
                  <a:moveTo>
                    <a:pt x="907" y="233"/>
                  </a:moveTo>
                  <a:lnTo>
                    <a:pt x="772" y="559"/>
                  </a:lnTo>
                  <a:lnTo>
                    <a:pt x="1114" y="512"/>
                  </a:lnTo>
                  <a:lnTo>
                    <a:pt x="907" y="233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2364500" y="4775650"/>
              <a:ext cx="24325" cy="18650"/>
            </a:xfrm>
            <a:custGeom>
              <a:avLst/>
              <a:gdLst/>
              <a:ahLst/>
              <a:cxnLst/>
              <a:rect l="l" t="t" r="r" b="b"/>
              <a:pathLst>
                <a:path w="973" h="746" extrusionOk="0">
                  <a:moveTo>
                    <a:pt x="973" y="0"/>
                  </a:moveTo>
                  <a:lnTo>
                    <a:pt x="622" y="47"/>
                  </a:lnTo>
                  <a:lnTo>
                    <a:pt x="838" y="326"/>
                  </a:lnTo>
                  <a:lnTo>
                    <a:pt x="973" y="0"/>
                  </a:lnTo>
                  <a:close/>
                  <a:moveTo>
                    <a:pt x="140" y="416"/>
                  </a:moveTo>
                  <a:lnTo>
                    <a:pt x="0" y="745"/>
                  </a:lnTo>
                  <a:lnTo>
                    <a:pt x="0" y="745"/>
                  </a:lnTo>
                  <a:lnTo>
                    <a:pt x="351" y="699"/>
                  </a:lnTo>
                  <a:lnTo>
                    <a:pt x="140" y="416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2368000" y="4776825"/>
              <a:ext cx="17450" cy="16300"/>
            </a:xfrm>
            <a:custGeom>
              <a:avLst/>
              <a:gdLst/>
              <a:ahLst/>
              <a:cxnLst/>
              <a:rect l="l" t="t" r="r" b="b"/>
              <a:pathLst>
                <a:path w="698" h="652" extrusionOk="0">
                  <a:moveTo>
                    <a:pt x="482" y="0"/>
                  </a:moveTo>
                  <a:lnTo>
                    <a:pt x="135" y="47"/>
                  </a:lnTo>
                  <a:lnTo>
                    <a:pt x="0" y="369"/>
                  </a:lnTo>
                  <a:lnTo>
                    <a:pt x="211" y="652"/>
                  </a:lnTo>
                  <a:lnTo>
                    <a:pt x="563" y="605"/>
                  </a:lnTo>
                  <a:lnTo>
                    <a:pt x="698" y="27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2341000" y="4747825"/>
              <a:ext cx="71300" cy="71225"/>
            </a:xfrm>
            <a:custGeom>
              <a:avLst/>
              <a:gdLst/>
              <a:ahLst/>
              <a:cxnLst/>
              <a:rect l="l" t="t" r="r" b="b"/>
              <a:pathLst>
                <a:path w="2852" h="2849" extrusionOk="0">
                  <a:moveTo>
                    <a:pt x="1426" y="1"/>
                  </a:moveTo>
                  <a:cubicBezTo>
                    <a:pt x="640" y="1"/>
                    <a:pt x="1" y="635"/>
                    <a:pt x="1" y="1422"/>
                  </a:cubicBezTo>
                  <a:cubicBezTo>
                    <a:pt x="1" y="2209"/>
                    <a:pt x="640" y="2848"/>
                    <a:pt x="1426" y="2848"/>
                  </a:cubicBezTo>
                  <a:cubicBezTo>
                    <a:pt x="2213" y="2848"/>
                    <a:pt x="2852" y="2209"/>
                    <a:pt x="2852" y="1422"/>
                  </a:cubicBezTo>
                  <a:cubicBezTo>
                    <a:pt x="2852" y="635"/>
                    <a:pt x="2213" y="1"/>
                    <a:pt x="1426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8" name="Google Shape;1508;p40"/>
          <p:cNvGrpSpPr/>
          <p:nvPr/>
        </p:nvGrpSpPr>
        <p:grpSpPr>
          <a:xfrm rot="-516005">
            <a:off x="7242922" y="3243050"/>
            <a:ext cx="1039513" cy="1039527"/>
            <a:chOff x="5886475" y="294575"/>
            <a:chExt cx="693025" cy="691450"/>
          </a:xfrm>
        </p:grpSpPr>
        <p:sp>
          <p:nvSpPr>
            <p:cNvPr id="1509" name="Google Shape;1509;p40"/>
            <p:cNvSpPr/>
            <p:nvPr/>
          </p:nvSpPr>
          <p:spPr>
            <a:xfrm>
              <a:off x="6326725" y="853300"/>
              <a:ext cx="32800" cy="67375"/>
            </a:xfrm>
            <a:custGeom>
              <a:avLst/>
              <a:gdLst/>
              <a:ahLst/>
              <a:cxnLst/>
              <a:rect l="l" t="t" r="r" b="b"/>
              <a:pathLst>
                <a:path w="1312" h="2695" extrusionOk="0">
                  <a:moveTo>
                    <a:pt x="351" y="0"/>
                  </a:moveTo>
                  <a:lnTo>
                    <a:pt x="93" y="106"/>
                  </a:lnTo>
                  <a:lnTo>
                    <a:pt x="534" y="1163"/>
                  </a:lnTo>
                  <a:lnTo>
                    <a:pt x="1" y="1383"/>
                  </a:lnTo>
                  <a:lnTo>
                    <a:pt x="97" y="1619"/>
                  </a:lnTo>
                  <a:lnTo>
                    <a:pt x="630" y="1396"/>
                  </a:lnTo>
                  <a:lnTo>
                    <a:pt x="956" y="2183"/>
                  </a:lnTo>
                  <a:lnTo>
                    <a:pt x="296" y="2457"/>
                  </a:lnTo>
                  <a:lnTo>
                    <a:pt x="393" y="2694"/>
                  </a:lnTo>
                  <a:lnTo>
                    <a:pt x="1311" y="231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6269500" y="867350"/>
              <a:ext cx="41050" cy="64625"/>
            </a:xfrm>
            <a:custGeom>
              <a:avLst/>
              <a:gdLst/>
              <a:ahLst/>
              <a:cxnLst/>
              <a:rect l="l" t="t" r="r" b="b"/>
              <a:pathLst>
                <a:path w="1642" h="2585" extrusionOk="0">
                  <a:moveTo>
                    <a:pt x="1138" y="1413"/>
                  </a:moveTo>
                  <a:lnTo>
                    <a:pt x="1316" y="2259"/>
                  </a:lnTo>
                  <a:lnTo>
                    <a:pt x="1058" y="2314"/>
                  </a:lnTo>
                  <a:cubicBezTo>
                    <a:pt x="1026" y="2321"/>
                    <a:pt x="996" y="2324"/>
                    <a:pt x="969" y="2324"/>
                  </a:cubicBezTo>
                  <a:cubicBezTo>
                    <a:pt x="910" y="2324"/>
                    <a:pt x="862" y="2309"/>
                    <a:pt x="822" y="2281"/>
                  </a:cubicBezTo>
                  <a:cubicBezTo>
                    <a:pt x="767" y="2238"/>
                    <a:pt x="728" y="2158"/>
                    <a:pt x="703" y="2035"/>
                  </a:cubicBezTo>
                  <a:lnTo>
                    <a:pt x="665" y="1861"/>
                  </a:lnTo>
                  <a:cubicBezTo>
                    <a:pt x="640" y="1743"/>
                    <a:pt x="648" y="1650"/>
                    <a:pt x="691" y="1586"/>
                  </a:cubicBezTo>
                  <a:cubicBezTo>
                    <a:pt x="728" y="1527"/>
                    <a:pt x="804" y="1481"/>
                    <a:pt x="919" y="1459"/>
                  </a:cubicBezTo>
                  <a:lnTo>
                    <a:pt x="1138" y="1413"/>
                  </a:lnTo>
                  <a:close/>
                  <a:moveTo>
                    <a:pt x="1126" y="1"/>
                  </a:moveTo>
                  <a:lnTo>
                    <a:pt x="855" y="59"/>
                  </a:lnTo>
                  <a:lnTo>
                    <a:pt x="1088" y="1164"/>
                  </a:lnTo>
                  <a:lnTo>
                    <a:pt x="863" y="1210"/>
                  </a:lnTo>
                  <a:cubicBezTo>
                    <a:pt x="820" y="1219"/>
                    <a:pt x="780" y="1224"/>
                    <a:pt x="745" y="1224"/>
                  </a:cubicBezTo>
                  <a:cubicBezTo>
                    <a:pt x="684" y="1224"/>
                    <a:pt x="634" y="1210"/>
                    <a:pt x="597" y="1180"/>
                  </a:cubicBezTo>
                  <a:cubicBezTo>
                    <a:pt x="538" y="1139"/>
                    <a:pt x="492" y="1053"/>
                    <a:pt x="466" y="922"/>
                  </a:cubicBezTo>
                  <a:lnTo>
                    <a:pt x="369" y="470"/>
                  </a:lnTo>
                  <a:cubicBezTo>
                    <a:pt x="343" y="343"/>
                    <a:pt x="314" y="245"/>
                    <a:pt x="275" y="178"/>
                  </a:cubicBezTo>
                  <a:lnTo>
                    <a:pt x="0" y="237"/>
                  </a:lnTo>
                  <a:cubicBezTo>
                    <a:pt x="35" y="296"/>
                    <a:pt x="68" y="389"/>
                    <a:pt x="98" y="524"/>
                  </a:cubicBezTo>
                  <a:lnTo>
                    <a:pt x="191" y="965"/>
                  </a:lnTo>
                  <a:cubicBezTo>
                    <a:pt x="250" y="1256"/>
                    <a:pt x="381" y="1405"/>
                    <a:pt x="584" y="1418"/>
                  </a:cubicBezTo>
                  <a:cubicBezTo>
                    <a:pt x="406" y="1514"/>
                    <a:pt x="347" y="1701"/>
                    <a:pt x="402" y="1971"/>
                  </a:cubicBezTo>
                  <a:lnTo>
                    <a:pt x="437" y="2123"/>
                  </a:lnTo>
                  <a:cubicBezTo>
                    <a:pt x="474" y="2314"/>
                    <a:pt x="550" y="2445"/>
                    <a:pt x="656" y="2517"/>
                  </a:cubicBezTo>
                  <a:cubicBezTo>
                    <a:pt x="723" y="2563"/>
                    <a:pt x="808" y="2585"/>
                    <a:pt x="910" y="2585"/>
                  </a:cubicBezTo>
                  <a:cubicBezTo>
                    <a:pt x="969" y="2585"/>
                    <a:pt x="1034" y="2578"/>
                    <a:pt x="1105" y="2564"/>
                  </a:cubicBezTo>
                  <a:lnTo>
                    <a:pt x="1642" y="2449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6222775" y="874875"/>
              <a:ext cx="32675" cy="62825"/>
            </a:xfrm>
            <a:custGeom>
              <a:avLst/>
              <a:gdLst/>
              <a:ahLst/>
              <a:cxnLst/>
              <a:rect l="l" t="t" r="r" b="b"/>
              <a:pathLst>
                <a:path w="1307" h="2513" extrusionOk="0">
                  <a:moveTo>
                    <a:pt x="914" y="778"/>
                  </a:moveTo>
                  <a:lnTo>
                    <a:pt x="681" y="2191"/>
                  </a:lnTo>
                  <a:lnTo>
                    <a:pt x="423" y="782"/>
                  </a:lnTo>
                  <a:lnTo>
                    <a:pt x="914" y="778"/>
                  </a:lnTo>
                  <a:close/>
                  <a:moveTo>
                    <a:pt x="1307" y="0"/>
                  </a:moveTo>
                  <a:lnTo>
                    <a:pt x="1045" y="4"/>
                  </a:lnTo>
                  <a:lnTo>
                    <a:pt x="956" y="537"/>
                  </a:lnTo>
                  <a:lnTo>
                    <a:pt x="377" y="541"/>
                  </a:lnTo>
                  <a:lnTo>
                    <a:pt x="279" y="8"/>
                  </a:lnTo>
                  <a:lnTo>
                    <a:pt x="0" y="12"/>
                  </a:lnTo>
                  <a:lnTo>
                    <a:pt x="486" y="2513"/>
                  </a:lnTo>
                  <a:lnTo>
                    <a:pt x="859" y="2508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6166400" y="867750"/>
              <a:ext cx="41050" cy="67200"/>
            </a:xfrm>
            <a:custGeom>
              <a:avLst/>
              <a:gdLst/>
              <a:ahLst/>
              <a:cxnLst/>
              <a:rect l="l" t="t" r="r" b="b"/>
              <a:pathLst>
                <a:path w="1642" h="2688" extrusionOk="0">
                  <a:moveTo>
                    <a:pt x="487" y="1"/>
                  </a:moveTo>
                  <a:lnTo>
                    <a:pt x="0" y="2459"/>
                  </a:lnTo>
                  <a:lnTo>
                    <a:pt x="250" y="2509"/>
                  </a:lnTo>
                  <a:lnTo>
                    <a:pt x="596" y="754"/>
                  </a:lnTo>
                  <a:lnTo>
                    <a:pt x="804" y="2620"/>
                  </a:lnTo>
                  <a:lnTo>
                    <a:pt x="1155" y="2687"/>
                  </a:lnTo>
                  <a:lnTo>
                    <a:pt x="1642" y="229"/>
                  </a:lnTo>
                  <a:lnTo>
                    <a:pt x="1392" y="183"/>
                  </a:lnTo>
                  <a:lnTo>
                    <a:pt x="998" y="2179"/>
                  </a:lnTo>
                  <a:lnTo>
                    <a:pt x="770" y="6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6115625" y="855200"/>
              <a:ext cx="43075" cy="62250"/>
            </a:xfrm>
            <a:custGeom>
              <a:avLst/>
              <a:gdLst/>
              <a:ahLst/>
              <a:cxnLst/>
              <a:rect l="l" t="t" r="r" b="b"/>
              <a:pathLst>
                <a:path w="1723" h="2490" extrusionOk="0">
                  <a:moveTo>
                    <a:pt x="1105" y="1"/>
                  </a:moveTo>
                  <a:cubicBezTo>
                    <a:pt x="1036" y="1"/>
                    <a:pt x="972" y="14"/>
                    <a:pt x="911" y="42"/>
                  </a:cubicBezTo>
                  <a:cubicBezTo>
                    <a:pt x="784" y="102"/>
                    <a:pt x="682" y="220"/>
                    <a:pt x="610" y="393"/>
                  </a:cubicBezTo>
                  <a:lnTo>
                    <a:pt x="483" y="702"/>
                  </a:lnTo>
                  <a:lnTo>
                    <a:pt x="729" y="803"/>
                  </a:lnTo>
                  <a:lnTo>
                    <a:pt x="860" y="477"/>
                  </a:lnTo>
                  <a:cubicBezTo>
                    <a:pt x="901" y="381"/>
                    <a:pt x="957" y="317"/>
                    <a:pt x="1024" y="283"/>
                  </a:cubicBezTo>
                  <a:cubicBezTo>
                    <a:pt x="1057" y="269"/>
                    <a:pt x="1092" y="262"/>
                    <a:pt x="1128" y="262"/>
                  </a:cubicBezTo>
                  <a:cubicBezTo>
                    <a:pt x="1167" y="262"/>
                    <a:pt x="1207" y="270"/>
                    <a:pt x="1249" y="288"/>
                  </a:cubicBezTo>
                  <a:cubicBezTo>
                    <a:pt x="1333" y="321"/>
                    <a:pt x="1384" y="372"/>
                    <a:pt x="1409" y="444"/>
                  </a:cubicBezTo>
                  <a:cubicBezTo>
                    <a:pt x="1439" y="516"/>
                    <a:pt x="1430" y="600"/>
                    <a:pt x="1389" y="698"/>
                  </a:cubicBezTo>
                  <a:lnTo>
                    <a:pt x="851" y="2005"/>
                  </a:lnTo>
                  <a:cubicBezTo>
                    <a:pt x="809" y="2102"/>
                    <a:pt x="754" y="2166"/>
                    <a:pt x="686" y="2199"/>
                  </a:cubicBezTo>
                  <a:cubicBezTo>
                    <a:pt x="654" y="2215"/>
                    <a:pt x="621" y="2223"/>
                    <a:pt x="586" y="2223"/>
                  </a:cubicBezTo>
                  <a:cubicBezTo>
                    <a:pt x="546" y="2223"/>
                    <a:pt x="505" y="2213"/>
                    <a:pt x="462" y="2195"/>
                  </a:cubicBezTo>
                  <a:cubicBezTo>
                    <a:pt x="382" y="2162"/>
                    <a:pt x="327" y="2111"/>
                    <a:pt x="301" y="2039"/>
                  </a:cubicBezTo>
                  <a:cubicBezTo>
                    <a:pt x="276" y="1967"/>
                    <a:pt x="280" y="1882"/>
                    <a:pt x="323" y="1789"/>
                  </a:cubicBezTo>
                  <a:lnTo>
                    <a:pt x="428" y="1531"/>
                  </a:lnTo>
                  <a:lnTo>
                    <a:pt x="183" y="1430"/>
                  </a:lnTo>
                  <a:lnTo>
                    <a:pt x="81" y="1670"/>
                  </a:lnTo>
                  <a:cubicBezTo>
                    <a:pt x="9" y="1844"/>
                    <a:pt x="1" y="1996"/>
                    <a:pt x="48" y="2132"/>
                  </a:cubicBezTo>
                  <a:cubicBezTo>
                    <a:pt x="98" y="2267"/>
                    <a:pt x="204" y="2365"/>
                    <a:pt x="374" y="2437"/>
                  </a:cubicBezTo>
                  <a:cubicBezTo>
                    <a:pt x="460" y="2472"/>
                    <a:pt x="540" y="2490"/>
                    <a:pt x="616" y="2490"/>
                  </a:cubicBezTo>
                  <a:cubicBezTo>
                    <a:pt x="685" y="2490"/>
                    <a:pt x="751" y="2475"/>
                    <a:pt x="813" y="2445"/>
                  </a:cubicBezTo>
                  <a:cubicBezTo>
                    <a:pt x="944" y="2386"/>
                    <a:pt x="1042" y="2271"/>
                    <a:pt x="1114" y="2094"/>
                  </a:cubicBezTo>
                  <a:lnTo>
                    <a:pt x="1643" y="821"/>
                  </a:lnTo>
                  <a:cubicBezTo>
                    <a:pt x="1714" y="647"/>
                    <a:pt x="1723" y="491"/>
                    <a:pt x="1672" y="356"/>
                  </a:cubicBezTo>
                  <a:cubicBezTo>
                    <a:pt x="1625" y="224"/>
                    <a:pt x="1516" y="122"/>
                    <a:pt x="1354" y="55"/>
                  </a:cubicBezTo>
                  <a:cubicBezTo>
                    <a:pt x="1266" y="19"/>
                    <a:pt x="1183" y="1"/>
                    <a:pt x="1105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6065825" y="830025"/>
              <a:ext cx="55650" cy="66550"/>
            </a:xfrm>
            <a:custGeom>
              <a:avLst/>
              <a:gdLst/>
              <a:ahLst/>
              <a:cxnLst/>
              <a:rect l="l" t="t" r="r" b="b"/>
              <a:pathLst>
                <a:path w="2226" h="2662" extrusionOk="0">
                  <a:moveTo>
                    <a:pt x="1367" y="0"/>
                  </a:moveTo>
                  <a:lnTo>
                    <a:pt x="1227" y="215"/>
                  </a:lnTo>
                  <a:lnTo>
                    <a:pt x="1853" y="621"/>
                  </a:lnTo>
                  <a:lnTo>
                    <a:pt x="1350" y="1396"/>
                  </a:lnTo>
                  <a:lnTo>
                    <a:pt x="838" y="1066"/>
                  </a:lnTo>
                  <a:lnTo>
                    <a:pt x="703" y="1277"/>
                  </a:lnTo>
                  <a:lnTo>
                    <a:pt x="1210" y="1611"/>
                  </a:lnTo>
                  <a:lnTo>
                    <a:pt x="767" y="2292"/>
                  </a:lnTo>
                  <a:lnTo>
                    <a:pt x="140" y="1886"/>
                  </a:lnTo>
                  <a:lnTo>
                    <a:pt x="0" y="2099"/>
                  </a:lnTo>
                  <a:lnTo>
                    <a:pt x="863" y="2661"/>
                  </a:lnTo>
                  <a:lnTo>
                    <a:pt x="2225" y="558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6037050" y="807250"/>
              <a:ext cx="11550" cy="11375"/>
            </a:xfrm>
            <a:custGeom>
              <a:avLst/>
              <a:gdLst/>
              <a:ahLst/>
              <a:cxnLst/>
              <a:rect l="l" t="t" r="r" b="b"/>
              <a:pathLst>
                <a:path w="462" h="455" extrusionOk="0">
                  <a:moveTo>
                    <a:pt x="235" y="1"/>
                  </a:moveTo>
                  <a:cubicBezTo>
                    <a:pt x="178" y="1"/>
                    <a:pt x="128" y="22"/>
                    <a:pt x="85" y="56"/>
                  </a:cubicBezTo>
                  <a:cubicBezTo>
                    <a:pt x="39" y="99"/>
                    <a:pt x="9" y="150"/>
                    <a:pt x="5" y="213"/>
                  </a:cubicBezTo>
                  <a:cubicBezTo>
                    <a:pt x="1" y="273"/>
                    <a:pt x="22" y="327"/>
                    <a:pt x="65" y="374"/>
                  </a:cubicBezTo>
                  <a:cubicBezTo>
                    <a:pt x="102" y="421"/>
                    <a:pt x="153" y="450"/>
                    <a:pt x="217" y="454"/>
                  </a:cubicBezTo>
                  <a:cubicBezTo>
                    <a:pt x="223" y="455"/>
                    <a:pt x="228" y="455"/>
                    <a:pt x="234" y="455"/>
                  </a:cubicBezTo>
                  <a:cubicBezTo>
                    <a:pt x="286" y="455"/>
                    <a:pt x="336" y="437"/>
                    <a:pt x="382" y="399"/>
                  </a:cubicBezTo>
                  <a:cubicBezTo>
                    <a:pt x="428" y="357"/>
                    <a:pt x="454" y="306"/>
                    <a:pt x="458" y="243"/>
                  </a:cubicBezTo>
                  <a:cubicBezTo>
                    <a:pt x="462" y="183"/>
                    <a:pt x="445" y="128"/>
                    <a:pt x="403" y="82"/>
                  </a:cubicBezTo>
                  <a:cubicBezTo>
                    <a:pt x="360" y="31"/>
                    <a:pt x="309" y="6"/>
                    <a:pt x="251" y="1"/>
                  </a:cubicBezTo>
                  <a:cubicBezTo>
                    <a:pt x="245" y="1"/>
                    <a:pt x="240" y="1"/>
                    <a:pt x="235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5965900" y="744250"/>
              <a:ext cx="67275" cy="33750"/>
            </a:xfrm>
            <a:custGeom>
              <a:avLst/>
              <a:gdLst/>
              <a:ahLst/>
              <a:cxnLst/>
              <a:rect l="l" t="t" r="r" b="b"/>
              <a:pathLst>
                <a:path w="2691" h="1350" extrusionOk="0">
                  <a:moveTo>
                    <a:pt x="1290" y="1"/>
                  </a:moveTo>
                  <a:lnTo>
                    <a:pt x="1062" y="110"/>
                  </a:lnTo>
                  <a:lnTo>
                    <a:pt x="1303" y="631"/>
                  </a:lnTo>
                  <a:lnTo>
                    <a:pt x="533" y="991"/>
                  </a:lnTo>
                  <a:lnTo>
                    <a:pt x="233" y="339"/>
                  </a:lnTo>
                  <a:lnTo>
                    <a:pt x="0" y="444"/>
                  </a:lnTo>
                  <a:lnTo>
                    <a:pt x="418" y="1350"/>
                  </a:lnTo>
                  <a:lnTo>
                    <a:pt x="2690" y="296"/>
                  </a:lnTo>
                  <a:lnTo>
                    <a:pt x="2572" y="42"/>
                  </a:lnTo>
                  <a:lnTo>
                    <a:pt x="1535" y="525"/>
                  </a:lnTo>
                  <a:lnTo>
                    <a:pt x="1290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5952225" y="686625"/>
              <a:ext cx="65300" cy="43375"/>
            </a:xfrm>
            <a:custGeom>
              <a:avLst/>
              <a:gdLst/>
              <a:ahLst/>
              <a:cxnLst/>
              <a:rect l="l" t="t" r="r" b="b"/>
              <a:pathLst>
                <a:path w="2612" h="1735" extrusionOk="0">
                  <a:moveTo>
                    <a:pt x="876" y="716"/>
                  </a:moveTo>
                  <a:cubicBezTo>
                    <a:pt x="927" y="716"/>
                    <a:pt x="971" y="726"/>
                    <a:pt x="1008" y="744"/>
                  </a:cubicBezTo>
                  <a:cubicBezTo>
                    <a:pt x="1072" y="783"/>
                    <a:pt x="1118" y="859"/>
                    <a:pt x="1148" y="969"/>
                  </a:cubicBezTo>
                  <a:lnTo>
                    <a:pt x="1203" y="1189"/>
                  </a:lnTo>
                  <a:lnTo>
                    <a:pt x="365" y="1400"/>
                  </a:lnTo>
                  <a:lnTo>
                    <a:pt x="297" y="1146"/>
                  </a:lnTo>
                  <a:cubicBezTo>
                    <a:pt x="272" y="1045"/>
                    <a:pt x="280" y="969"/>
                    <a:pt x="323" y="910"/>
                  </a:cubicBezTo>
                  <a:cubicBezTo>
                    <a:pt x="361" y="855"/>
                    <a:pt x="442" y="808"/>
                    <a:pt x="559" y="779"/>
                  </a:cubicBezTo>
                  <a:lnTo>
                    <a:pt x="733" y="736"/>
                  </a:lnTo>
                  <a:cubicBezTo>
                    <a:pt x="787" y="723"/>
                    <a:pt x="834" y="716"/>
                    <a:pt x="876" y="716"/>
                  </a:cubicBezTo>
                  <a:close/>
                  <a:moveTo>
                    <a:pt x="2328" y="0"/>
                  </a:moveTo>
                  <a:cubicBezTo>
                    <a:pt x="2273" y="38"/>
                    <a:pt x="2176" y="76"/>
                    <a:pt x="2041" y="110"/>
                  </a:cubicBezTo>
                  <a:lnTo>
                    <a:pt x="1609" y="220"/>
                  </a:lnTo>
                  <a:cubicBezTo>
                    <a:pt x="1321" y="291"/>
                    <a:pt x="1178" y="432"/>
                    <a:pt x="1174" y="635"/>
                  </a:cubicBezTo>
                  <a:cubicBezTo>
                    <a:pt x="1097" y="510"/>
                    <a:pt x="981" y="449"/>
                    <a:pt x="821" y="449"/>
                  </a:cubicBezTo>
                  <a:cubicBezTo>
                    <a:pt x="758" y="449"/>
                    <a:pt x="687" y="459"/>
                    <a:pt x="610" y="478"/>
                  </a:cubicBezTo>
                  <a:lnTo>
                    <a:pt x="463" y="516"/>
                  </a:lnTo>
                  <a:cubicBezTo>
                    <a:pt x="272" y="563"/>
                    <a:pt x="145" y="643"/>
                    <a:pt x="77" y="753"/>
                  </a:cubicBezTo>
                  <a:cubicBezTo>
                    <a:pt x="10" y="863"/>
                    <a:pt x="1" y="1011"/>
                    <a:pt x="52" y="1205"/>
                  </a:cubicBezTo>
                  <a:lnTo>
                    <a:pt x="188" y="1734"/>
                  </a:lnTo>
                  <a:lnTo>
                    <a:pt x="2611" y="1117"/>
                  </a:lnTo>
                  <a:lnTo>
                    <a:pt x="2544" y="846"/>
                  </a:lnTo>
                  <a:lnTo>
                    <a:pt x="1448" y="1125"/>
                  </a:lnTo>
                  <a:lnTo>
                    <a:pt x="1393" y="906"/>
                  </a:lnTo>
                  <a:cubicBezTo>
                    <a:pt x="1363" y="787"/>
                    <a:pt x="1367" y="698"/>
                    <a:pt x="1410" y="639"/>
                  </a:cubicBezTo>
                  <a:cubicBezTo>
                    <a:pt x="1448" y="576"/>
                    <a:pt x="1533" y="529"/>
                    <a:pt x="1664" y="494"/>
                  </a:cubicBezTo>
                  <a:lnTo>
                    <a:pt x="2113" y="381"/>
                  </a:lnTo>
                  <a:cubicBezTo>
                    <a:pt x="2239" y="347"/>
                    <a:pt x="2332" y="313"/>
                    <a:pt x="2396" y="275"/>
                  </a:cubicBezTo>
                  <a:lnTo>
                    <a:pt x="2328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5944625" y="639975"/>
              <a:ext cx="63600" cy="32700"/>
            </a:xfrm>
            <a:custGeom>
              <a:avLst/>
              <a:gdLst/>
              <a:ahLst/>
              <a:cxnLst/>
              <a:rect l="l" t="t" r="r" b="b"/>
              <a:pathLst>
                <a:path w="2544" h="1308" extrusionOk="0">
                  <a:moveTo>
                    <a:pt x="1722" y="457"/>
                  </a:moveTo>
                  <a:lnTo>
                    <a:pt x="1748" y="952"/>
                  </a:lnTo>
                  <a:lnTo>
                    <a:pt x="326" y="779"/>
                  </a:lnTo>
                  <a:lnTo>
                    <a:pt x="1722" y="457"/>
                  </a:lnTo>
                  <a:close/>
                  <a:moveTo>
                    <a:pt x="2475" y="0"/>
                  </a:moveTo>
                  <a:lnTo>
                    <a:pt x="0" y="593"/>
                  </a:lnTo>
                  <a:lnTo>
                    <a:pt x="18" y="970"/>
                  </a:lnTo>
                  <a:lnTo>
                    <a:pt x="2543" y="1308"/>
                  </a:lnTo>
                  <a:lnTo>
                    <a:pt x="2530" y="1046"/>
                  </a:lnTo>
                  <a:lnTo>
                    <a:pt x="1993" y="982"/>
                  </a:lnTo>
                  <a:lnTo>
                    <a:pt x="1964" y="402"/>
                  </a:lnTo>
                  <a:lnTo>
                    <a:pt x="2488" y="284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5945575" y="586150"/>
              <a:ext cx="66325" cy="38500"/>
            </a:xfrm>
            <a:custGeom>
              <a:avLst/>
              <a:gdLst/>
              <a:ahLst/>
              <a:cxnLst/>
              <a:rect l="l" t="t" r="r" b="b"/>
              <a:pathLst>
                <a:path w="2653" h="1540" extrusionOk="0">
                  <a:moveTo>
                    <a:pt x="179" y="1"/>
                  </a:moveTo>
                  <a:lnTo>
                    <a:pt x="140" y="250"/>
                  </a:lnTo>
                  <a:lnTo>
                    <a:pt x="1909" y="521"/>
                  </a:lnTo>
                  <a:lnTo>
                    <a:pt x="56" y="808"/>
                  </a:lnTo>
                  <a:lnTo>
                    <a:pt x="1" y="1159"/>
                  </a:lnTo>
                  <a:lnTo>
                    <a:pt x="2475" y="1540"/>
                  </a:lnTo>
                  <a:lnTo>
                    <a:pt x="2514" y="1290"/>
                  </a:lnTo>
                  <a:lnTo>
                    <a:pt x="504" y="982"/>
                  </a:lnTo>
                  <a:lnTo>
                    <a:pt x="2611" y="665"/>
                  </a:lnTo>
                  <a:lnTo>
                    <a:pt x="2653" y="376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5959975" y="534650"/>
              <a:ext cx="63575" cy="40625"/>
            </a:xfrm>
            <a:custGeom>
              <a:avLst/>
              <a:gdLst/>
              <a:ahLst/>
              <a:cxnLst/>
              <a:rect l="l" t="t" r="r" b="b"/>
              <a:pathLst>
                <a:path w="2543" h="1625" extrusionOk="0">
                  <a:moveTo>
                    <a:pt x="548" y="0"/>
                  </a:moveTo>
                  <a:cubicBezTo>
                    <a:pt x="477" y="0"/>
                    <a:pt x="410" y="13"/>
                    <a:pt x="347" y="38"/>
                  </a:cubicBezTo>
                  <a:cubicBezTo>
                    <a:pt x="216" y="93"/>
                    <a:pt x="122" y="203"/>
                    <a:pt x="59" y="372"/>
                  </a:cubicBezTo>
                  <a:cubicBezTo>
                    <a:pt x="1" y="542"/>
                    <a:pt x="1" y="690"/>
                    <a:pt x="68" y="812"/>
                  </a:cubicBezTo>
                  <a:cubicBezTo>
                    <a:pt x="132" y="939"/>
                    <a:pt x="254" y="1036"/>
                    <a:pt x="432" y="1100"/>
                  </a:cubicBezTo>
                  <a:lnTo>
                    <a:pt x="1726" y="1574"/>
                  </a:lnTo>
                  <a:cubicBezTo>
                    <a:pt x="1822" y="1608"/>
                    <a:pt x="1911" y="1625"/>
                    <a:pt x="1993" y="1625"/>
                  </a:cubicBezTo>
                  <a:cubicBezTo>
                    <a:pt x="2065" y="1625"/>
                    <a:pt x="2131" y="1612"/>
                    <a:pt x="2191" y="1587"/>
                  </a:cubicBezTo>
                  <a:cubicBezTo>
                    <a:pt x="2322" y="1532"/>
                    <a:pt x="2420" y="1417"/>
                    <a:pt x="2479" y="1253"/>
                  </a:cubicBezTo>
                  <a:cubicBezTo>
                    <a:pt x="2543" y="1083"/>
                    <a:pt x="2539" y="939"/>
                    <a:pt x="2475" y="812"/>
                  </a:cubicBezTo>
                  <a:cubicBezTo>
                    <a:pt x="2407" y="685"/>
                    <a:pt x="2285" y="589"/>
                    <a:pt x="2111" y="525"/>
                  </a:cubicBezTo>
                  <a:lnTo>
                    <a:pt x="1798" y="411"/>
                  </a:lnTo>
                  <a:lnTo>
                    <a:pt x="1705" y="660"/>
                  </a:lnTo>
                  <a:lnTo>
                    <a:pt x="2035" y="779"/>
                  </a:lnTo>
                  <a:cubicBezTo>
                    <a:pt x="2133" y="817"/>
                    <a:pt x="2200" y="868"/>
                    <a:pt x="2238" y="935"/>
                  </a:cubicBezTo>
                  <a:cubicBezTo>
                    <a:pt x="2272" y="1003"/>
                    <a:pt x="2272" y="1075"/>
                    <a:pt x="2242" y="1159"/>
                  </a:cubicBezTo>
                  <a:cubicBezTo>
                    <a:pt x="2213" y="1244"/>
                    <a:pt x="2162" y="1299"/>
                    <a:pt x="2094" y="1329"/>
                  </a:cubicBezTo>
                  <a:cubicBezTo>
                    <a:pt x="2062" y="1342"/>
                    <a:pt x="2029" y="1348"/>
                    <a:pt x="1993" y="1348"/>
                  </a:cubicBezTo>
                  <a:cubicBezTo>
                    <a:pt x="1946" y="1348"/>
                    <a:pt x="1895" y="1337"/>
                    <a:pt x="1840" y="1316"/>
                  </a:cubicBezTo>
                  <a:lnTo>
                    <a:pt x="508" y="833"/>
                  </a:lnTo>
                  <a:cubicBezTo>
                    <a:pt x="411" y="796"/>
                    <a:pt x="343" y="745"/>
                    <a:pt x="309" y="677"/>
                  </a:cubicBezTo>
                  <a:cubicBezTo>
                    <a:pt x="275" y="609"/>
                    <a:pt x="271" y="538"/>
                    <a:pt x="300" y="453"/>
                  </a:cubicBezTo>
                  <a:cubicBezTo>
                    <a:pt x="331" y="368"/>
                    <a:pt x="381" y="314"/>
                    <a:pt x="452" y="284"/>
                  </a:cubicBezTo>
                  <a:cubicBezTo>
                    <a:pt x="482" y="271"/>
                    <a:pt x="515" y="264"/>
                    <a:pt x="551" y="264"/>
                  </a:cubicBezTo>
                  <a:cubicBezTo>
                    <a:pt x="596" y="264"/>
                    <a:pt x="647" y="275"/>
                    <a:pt x="702" y="296"/>
                  </a:cubicBezTo>
                  <a:lnTo>
                    <a:pt x="965" y="390"/>
                  </a:lnTo>
                  <a:lnTo>
                    <a:pt x="1053" y="140"/>
                  </a:lnTo>
                  <a:lnTo>
                    <a:pt x="813" y="51"/>
                  </a:lnTo>
                  <a:cubicBezTo>
                    <a:pt x="718" y="17"/>
                    <a:pt x="630" y="0"/>
                    <a:pt x="548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5979425" y="483575"/>
              <a:ext cx="66975" cy="53950"/>
            </a:xfrm>
            <a:custGeom>
              <a:avLst/>
              <a:gdLst/>
              <a:ahLst/>
              <a:cxnLst/>
              <a:rect l="l" t="t" r="r" b="b"/>
              <a:pathLst>
                <a:path w="2679" h="2158" extrusionOk="0">
                  <a:moveTo>
                    <a:pt x="521" y="0"/>
                  </a:moveTo>
                  <a:lnTo>
                    <a:pt x="0" y="885"/>
                  </a:lnTo>
                  <a:lnTo>
                    <a:pt x="2154" y="2158"/>
                  </a:lnTo>
                  <a:lnTo>
                    <a:pt x="2678" y="1273"/>
                  </a:lnTo>
                  <a:lnTo>
                    <a:pt x="2458" y="1142"/>
                  </a:lnTo>
                  <a:lnTo>
                    <a:pt x="2077" y="1789"/>
                  </a:lnTo>
                  <a:lnTo>
                    <a:pt x="1278" y="1316"/>
                  </a:lnTo>
                  <a:lnTo>
                    <a:pt x="1591" y="791"/>
                  </a:lnTo>
                  <a:lnTo>
                    <a:pt x="1371" y="664"/>
                  </a:lnTo>
                  <a:lnTo>
                    <a:pt x="1062" y="1189"/>
                  </a:lnTo>
                  <a:lnTo>
                    <a:pt x="360" y="774"/>
                  </a:lnTo>
                  <a:lnTo>
                    <a:pt x="740" y="131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6055250" y="451950"/>
              <a:ext cx="11450" cy="11350"/>
            </a:xfrm>
            <a:custGeom>
              <a:avLst/>
              <a:gdLst/>
              <a:ahLst/>
              <a:cxnLst/>
              <a:rect l="l" t="t" r="r" b="b"/>
              <a:pathLst>
                <a:path w="458" h="454" extrusionOk="0">
                  <a:moveTo>
                    <a:pt x="237" y="0"/>
                  </a:moveTo>
                  <a:cubicBezTo>
                    <a:pt x="174" y="0"/>
                    <a:pt x="124" y="22"/>
                    <a:pt x="77" y="64"/>
                  </a:cubicBezTo>
                  <a:cubicBezTo>
                    <a:pt x="30" y="106"/>
                    <a:pt x="5" y="157"/>
                    <a:pt x="5" y="221"/>
                  </a:cubicBezTo>
                  <a:cubicBezTo>
                    <a:pt x="1" y="284"/>
                    <a:pt x="22" y="334"/>
                    <a:pt x="64" y="381"/>
                  </a:cubicBezTo>
                  <a:cubicBezTo>
                    <a:pt x="106" y="428"/>
                    <a:pt x="161" y="453"/>
                    <a:pt x="220" y="453"/>
                  </a:cubicBezTo>
                  <a:cubicBezTo>
                    <a:pt x="284" y="453"/>
                    <a:pt x="339" y="436"/>
                    <a:pt x="385" y="394"/>
                  </a:cubicBezTo>
                  <a:cubicBezTo>
                    <a:pt x="432" y="347"/>
                    <a:pt x="453" y="297"/>
                    <a:pt x="453" y="233"/>
                  </a:cubicBezTo>
                  <a:cubicBezTo>
                    <a:pt x="458" y="174"/>
                    <a:pt x="436" y="119"/>
                    <a:pt x="394" y="72"/>
                  </a:cubicBezTo>
                  <a:cubicBezTo>
                    <a:pt x="347" y="26"/>
                    <a:pt x="296" y="0"/>
                    <a:pt x="237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6065700" y="393375"/>
              <a:ext cx="40550" cy="65900"/>
            </a:xfrm>
            <a:custGeom>
              <a:avLst/>
              <a:gdLst/>
              <a:ahLst/>
              <a:cxnLst/>
              <a:rect l="l" t="t" r="r" b="b"/>
              <a:pathLst>
                <a:path w="1622" h="2636" extrusionOk="0">
                  <a:moveTo>
                    <a:pt x="830" y="0"/>
                  </a:moveTo>
                  <a:lnTo>
                    <a:pt x="1" y="549"/>
                  </a:lnTo>
                  <a:lnTo>
                    <a:pt x="1389" y="2636"/>
                  </a:lnTo>
                  <a:lnTo>
                    <a:pt x="1621" y="2478"/>
                  </a:lnTo>
                  <a:lnTo>
                    <a:pt x="987" y="1527"/>
                  </a:lnTo>
                  <a:lnTo>
                    <a:pt x="1465" y="1209"/>
                  </a:lnTo>
                  <a:lnTo>
                    <a:pt x="1325" y="998"/>
                  </a:lnTo>
                  <a:lnTo>
                    <a:pt x="848" y="1316"/>
                  </a:lnTo>
                  <a:lnTo>
                    <a:pt x="374" y="609"/>
                  </a:lnTo>
                  <a:lnTo>
                    <a:pt x="970" y="211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6110350" y="373425"/>
              <a:ext cx="50900" cy="64800"/>
            </a:xfrm>
            <a:custGeom>
              <a:avLst/>
              <a:gdLst/>
              <a:ahLst/>
              <a:cxnLst/>
              <a:rect l="l" t="t" r="r" b="b"/>
              <a:pathLst>
                <a:path w="2036" h="2592" extrusionOk="0">
                  <a:moveTo>
                    <a:pt x="739" y="272"/>
                  </a:moveTo>
                  <a:cubicBezTo>
                    <a:pt x="774" y="272"/>
                    <a:pt x="805" y="280"/>
                    <a:pt x="833" y="295"/>
                  </a:cubicBezTo>
                  <a:cubicBezTo>
                    <a:pt x="897" y="324"/>
                    <a:pt x="952" y="396"/>
                    <a:pt x="999" y="510"/>
                  </a:cubicBezTo>
                  <a:lnTo>
                    <a:pt x="1071" y="675"/>
                  </a:lnTo>
                  <a:cubicBezTo>
                    <a:pt x="1118" y="785"/>
                    <a:pt x="1126" y="878"/>
                    <a:pt x="1100" y="946"/>
                  </a:cubicBezTo>
                  <a:cubicBezTo>
                    <a:pt x="1071" y="1017"/>
                    <a:pt x="1007" y="1073"/>
                    <a:pt x="901" y="1119"/>
                  </a:cubicBezTo>
                  <a:lnTo>
                    <a:pt x="694" y="1208"/>
                  </a:lnTo>
                  <a:lnTo>
                    <a:pt x="356" y="408"/>
                  </a:lnTo>
                  <a:lnTo>
                    <a:pt x="597" y="307"/>
                  </a:lnTo>
                  <a:cubicBezTo>
                    <a:pt x="648" y="284"/>
                    <a:pt x="696" y="272"/>
                    <a:pt x="739" y="272"/>
                  </a:cubicBezTo>
                  <a:close/>
                  <a:moveTo>
                    <a:pt x="801" y="1"/>
                  </a:moveTo>
                  <a:cubicBezTo>
                    <a:pt x="714" y="1"/>
                    <a:pt x="615" y="24"/>
                    <a:pt x="503" y="70"/>
                  </a:cubicBezTo>
                  <a:lnTo>
                    <a:pt x="1" y="286"/>
                  </a:lnTo>
                  <a:lnTo>
                    <a:pt x="977" y="2591"/>
                  </a:lnTo>
                  <a:lnTo>
                    <a:pt x="1235" y="2481"/>
                  </a:lnTo>
                  <a:lnTo>
                    <a:pt x="792" y="1441"/>
                  </a:lnTo>
                  <a:lnTo>
                    <a:pt x="999" y="1352"/>
                  </a:lnTo>
                  <a:cubicBezTo>
                    <a:pt x="1068" y="1324"/>
                    <a:pt x="1129" y="1309"/>
                    <a:pt x="1181" y="1309"/>
                  </a:cubicBezTo>
                  <a:cubicBezTo>
                    <a:pt x="1214" y="1309"/>
                    <a:pt x="1243" y="1315"/>
                    <a:pt x="1270" y="1327"/>
                  </a:cubicBezTo>
                  <a:cubicBezTo>
                    <a:pt x="1337" y="1357"/>
                    <a:pt x="1397" y="1437"/>
                    <a:pt x="1447" y="1560"/>
                  </a:cubicBezTo>
                  <a:lnTo>
                    <a:pt x="1629" y="1982"/>
                  </a:lnTo>
                  <a:cubicBezTo>
                    <a:pt x="1680" y="2105"/>
                    <a:pt x="1731" y="2194"/>
                    <a:pt x="1777" y="2249"/>
                  </a:cubicBezTo>
                  <a:lnTo>
                    <a:pt x="2035" y="2139"/>
                  </a:lnTo>
                  <a:cubicBezTo>
                    <a:pt x="1989" y="2088"/>
                    <a:pt x="1938" y="1999"/>
                    <a:pt x="1887" y="1872"/>
                  </a:cubicBezTo>
                  <a:lnTo>
                    <a:pt x="1709" y="1462"/>
                  </a:lnTo>
                  <a:cubicBezTo>
                    <a:pt x="1606" y="1214"/>
                    <a:pt x="1465" y="1089"/>
                    <a:pt x="1292" y="1089"/>
                  </a:cubicBezTo>
                  <a:cubicBezTo>
                    <a:pt x="1273" y="1089"/>
                    <a:pt x="1255" y="1091"/>
                    <a:pt x="1235" y="1094"/>
                  </a:cubicBezTo>
                  <a:cubicBezTo>
                    <a:pt x="1388" y="963"/>
                    <a:pt x="1413" y="769"/>
                    <a:pt x="1303" y="515"/>
                  </a:cubicBezTo>
                  <a:lnTo>
                    <a:pt x="1244" y="375"/>
                  </a:lnTo>
                  <a:cubicBezTo>
                    <a:pt x="1168" y="193"/>
                    <a:pt x="1071" y="78"/>
                    <a:pt x="952" y="28"/>
                  </a:cubicBezTo>
                  <a:cubicBezTo>
                    <a:pt x="906" y="10"/>
                    <a:pt x="856" y="1"/>
                    <a:pt x="801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6173475" y="356975"/>
              <a:ext cx="33350" cy="65600"/>
            </a:xfrm>
            <a:custGeom>
              <a:avLst/>
              <a:gdLst/>
              <a:ahLst/>
              <a:cxnLst/>
              <a:rect l="l" t="t" r="r" b="b"/>
              <a:pathLst>
                <a:path w="1334" h="2624" extrusionOk="0">
                  <a:moveTo>
                    <a:pt x="233" y="352"/>
                  </a:moveTo>
                  <a:lnTo>
                    <a:pt x="766" y="1681"/>
                  </a:lnTo>
                  <a:lnTo>
                    <a:pt x="284" y="1782"/>
                  </a:lnTo>
                  <a:lnTo>
                    <a:pt x="233" y="352"/>
                  </a:lnTo>
                  <a:close/>
                  <a:moveTo>
                    <a:pt x="364" y="0"/>
                  </a:moveTo>
                  <a:lnTo>
                    <a:pt x="1" y="76"/>
                  </a:lnTo>
                  <a:lnTo>
                    <a:pt x="51" y="2624"/>
                  </a:lnTo>
                  <a:lnTo>
                    <a:pt x="309" y="2569"/>
                  </a:lnTo>
                  <a:lnTo>
                    <a:pt x="293" y="2027"/>
                  </a:lnTo>
                  <a:lnTo>
                    <a:pt x="859" y="1913"/>
                  </a:lnTo>
                  <a:lnTo>
                    <a:pt x="1058" y="2417"/>
                  </a:lnTo>
                  <a:lnTo>
                    <a:pt x="1334" y="2357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6222025" y="351800"/>
              <a:ext cx="29525" cy="62725"/>
            </a:xfrm>
            <a:custGeom>
              <a:avLst/>
              <a:gdLst/>
              <a:ahLst/>
              <a:cxnLst/>
              <a:rect l="l" t="t" r="r" b="b"/>
              <a:pathLst>
                <a:path w="1181" h="2509" extrusionOk="0">
                  <a:moveTo>
                    <a:pt x="923" y="0"/>
                  </a:moveTo>
                  <a:lnTo>
                    <a:pt x="927" y="1790"/>
                  </a:lnTo>
                  <a:lnTo>
                    <a:pt x="356" y="4"/>
                  </a:lnTo>
                  <a:lnTo>
                    <a:pt x="1" y="4"/>
                  </a:lnTo>
                  <a:lnTo>
                    <a:pt x="5" y="2509"/>
                  </a:lnTo>
                  <a:lnTo>
                    <a:pt x="259" y="2505"/>
                  </a:lnTo>
                  <a:lnTo>
                    <a:pt x="255" y="470"/>
                  </a:lnTo>
                  <a:lnTo>
                    <a:pt x="893" y="2505"/>
                  </a:lnTo>
                  <a:lnTo>
                    <a:pt x="1180" y="2505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6270650" y="356300"/>
              <a:ext cx="35900" cy="63900"/>
            </a:xfrm>
            <a:custGeom>
              <a:avLst/>
              <a:gdLst/>
              <a:ahLst/>
              <a:cxnLst/>
              <a:rect l="l" t="t" r="r" b="b"/>
              <a:pathLst>
                <a:path w="1436" h="2556" extrusionOk="0">
                  <a:moveTo>
                    <a:pt x="826" y="1"/>
                  </a:moveTo>
                  <a:cubicBezTo>
                    <a:pt x="713" y="1"/>
                    <a:pt x="616" y="31"/>
                    <a:pt x="534" y="91"/>
                  </a:cubicBezTo>
                  <a:cubicBezTo>
                    <a:pt x="420" y="171"/>
                    <a:pt x="344" y="306"/>
                    <a:pt x="305" y="493"/>
                  </a:cubicBezTo>
                  <a:lnTo>
                    <a:pt x="35" y="1847"/>
                  </a:lnTo>
                  <a:cubicBezTo>
                    <a:pt x="1" y="2032"/>
                    <a:pt x="18" y="2185"/>
                    <a:pt x="94" y="2308"/>
                  </a:cubicBezTo>
                  <a:cubicBezTo>
                    <a:pt x="170" y="2430"/>
                    <a:pt x="293" y="2506"/>
                    <a:pt x="467" y="2540"/>
                  </a:cubicBezTo>
                  <a:cubicBezTo>
                    <a:pt x="519" y="2550"/>
                    <a:pt x="569" y="2556"/>
                    <a:pt x="617" y="2556"/>
                  </a:cubicBezTo>
                  <a:cubicBezTo>
                    <a:pt x="726" y="2556"/>
                    <a:pt x="822" y="2528"/>
                    <a:pt x="902" y="2469"/>
                  </a:cubicBezTo>
                  <a:cubicBezTo>
                    <a:pt x="1016" y="2384"/>
                    <a:pt x="1092" y="2249"/>
                    <a:pt x="1131" y="2063"/>
                  </a:cubicBezTo>
                  <a:lnTo>
                    <a:pt x="1194" y="1737"/>
                  </a:lnTo>
                  <a:lnTo>
                    <a:pt x="936" y="1686"/>
                  </a:lnTo>
                  <a:lnTo>
                    <a:pt x="868" y="2028"/>
                  </a:lnTo>
                  <a:cubicBezTo>
                    <a:pt x="848" y="2134"/>
                    <a:pt x="805" y="2206"/>
                    <a:pt x="746" y="2253"/>
                  </a:cubicBezTo>
                  <a:cubicBezTo>
                    <a:pt x="699" y="2284"/>
                    <a:pt x="646" y="2302"/>
                    <a:pt x="587" y="2302"/>
                  </a:cubicBezTo>
                  <a:cubicBezTo>
                    <a:pt x="566" y="2302"/>
                    <a:pt x="544" y="2299"/>
                    <a:pt x="522" y="2295"/>
                  </a:cubicBezTo>
                  <a:cubicBezTo>
                    <a:pt x="436" y="2274"/>
                    <a:pt x="373" y="2235"/>
                    <a:pt x="335" y="2168"/>
                  </a:cubicBezTo>
                  <a:cubicBezTo>
                    <a:pt x="293" y="2104"/>
                    <a:pt x="284" y="2020"/>
                    <a:pt x="305" y="1919"/>
                  </a:cubicBezTo>
                  <a:lnTo>
                    <a:pt x="581" y="531"/>
                  </a:lnTo>
                  <a:cubicBezTo>
                    <a:pt x="602" y="425"/>
                    <a:pt x="645" y="353"/>
                    <a:pt x="703" y="306"/>
                  </a:cubicBezTo>
                  <a:cubicBezTo>
                    <a:pt x="750" y="276"/>
                    <a:pt x="802" y="258"/>
                    <a:pt x="861" y="258"/>
                  </a:cubicBezTo>
                  <a:cubicBezTo>
                    <a:pt x="883" y="258"/>
                    <a:pt x="905" y="260"/>
                    <a:pt x="928" y="265"/>
                  </a:cubicBezTo>
                  <a:cubicBezTo>
                    <a:pt x="1012" y="281"/>
                    <a:pt x="1076" y="324"/>
                    <a:pt x="1114" y="388"/>
                  </a:cubicBezTo>
                  <a:cubicBezTo>
                    <a:pt x="1156" y="455"/>
                    <a:pt x="1164" y="540"/>
                    <a:pt x="1143" y="642"/>
                  </a:cubicBezTo>
                  <a:lnTo>
                    <a:pt x="1088" y="912"/>
                  </a:lnTo>
                  <a:lnTo>
                    <a:pt x="1350" y="962"/>
                  </a:lnTo>
                  <a:lnTo>
                    <a:pt x="1401" y="709"/>
                  </a:lnTo>
                  <a:cubicBezTo>
                    <a:pt x="1435" y="527"/>
                    <a:pt x="1418" y="370"/>
                    <a:pt x="1342" y="252"/>
                  </a:cubicBezTo>
                  <a:cubicBezTo>
                    <a:pt x="1270" y="129"/>
                    <a:pt x="1143" y="49"/>
                    <a:pt x="969" y="15"/>
                  </a:cubicBezTo>
                  <a:cubicBezTo>
                    <a:pt x="919" y="6"/>
                    <a:pt x="871" y="1"/>
                    <a:pt x="826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6312125" y="368625"/>
              <a:ext cx="47075" cy="67575"/>
            </a:xfrm>
            <a:custGeom>
              <a:avLst/>
              <a:gdLst/>
              <a:ahLst/>
              <a:cxnLst/>
              <a:rect l="l" t="t" r="r" b="b"/>
              <a:pathLst>
                <a:path w="1883" h="2703" extrusionOk="0">
                  <a:moveTo>
                    <a:pt x="931" y="0"/>
                  </a:moveTo>
                  <a:lnTo>
                    <a:pt x="1" y="2322"/>
                  </a:lnTo>
                  <a:lnTo>
                    <a:pt x="952" y="2703"/>
                  </a:lnTo>
                  <a:lnTo>
                    <a:pt x="1050" y="2466"/>
                  </a:lnTo>
                  <a:lnTo>
                    <a:pt x="356" y="2191"/>
                  </a:lnTo>
                  <a:lnTo>
                    <a:pt x="698" y="1332"/>
                  </a:lnTo>
                  <a:lnTo>
                    <a:pt x="1261" y="1557"/>
                  </a:lnTo>
                  <a:lnTo>
                    <a:pt x="1358" y="1320"/>
                  </a:lnTo>
                  <a:lnTo>
                    <a:pt x="792" y="1096"/>
                  </a:lnTo>
                  <a:lnTo>
                    <a:pt x="1096" y="338"/>
                  </a:lnTo>
                  <a:lnTo>
                    <a:pt x="1790" y="618"/>
                  </a:lnTo>
                  <a:lnTo>
                    <a:pt x="1883" y="38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6389550" y="436225"/>
              <a:ext cx="11650" cy="11350"/>
            </a:xfrm>
            <a:custGeom>
              <a:avLst/>
              <a:gdLst/>
              <a:ahLst/>
              <a:cxnLst/>
              <a:rect l="l" t="t" r="r" b="b"/>
              <a:pathLst>
                <a:path w="466" h="454" extrusionOk="0">
                  <a:moveTo>
                    <a:pt x="233" y="1"/>
                  </a:moveTo>
                  <a:cubicBezTo>
                    <a:pt x="224" y="1"/>
                    <a:pt x="213" y="2"/>
                    <a:pt x="203" y="3"/>
                  </a:cubicBezTo>
                  <a:cubicBezTo>
                    <a:pt x="143" y="8"/>
                    <a:pt x="93" y="37"/>
                    <a:pt x="51" y="88"/>
                  </a:cubicBezTo>
                  <a:cubicBezTo>
                    <a:pt x="12" y="139"/>
                    <a:pt x="0" y="194"/>
                    <a:pt x="8" y="253"/>
                  </a:cubicBezTo>
                  <a:cubicBezTo>
                    <a:pt x="16" y="317"/>
                    <a:pt x="42" y="367"/>
                    <a:pt x="93" y="405"/>
                  </a:cubicBezTo>
                  <a:cubicBezTo>
                    <a:pt x="135" y="437"/>
                    <a:pt x="180" y="454"/>
                    <a:pt x="228" y="454"/>
                  </a:cubicBezTo>
                  <a:cubicBezTo>
                    <a:pt x="238" y="454"/>
                    <a:pt x="248" y="453"/>
                    <a:pt x="258" y="452"/>
                  </a:cubicBezTo>
                  <a:cubicBezTo>
                    <a:pt x="321" y="444"/>
                    <a:pt x="372" y="414"/>
                    <a:pt x="410" y="367"/>
                  </a:cubicBezTo>
                  <a:cubicBezTo>
                    <a:pt x="448" y="317"/>
                    <a:pt x="465" y="257"/>
                    <a:pt x="457" y="198"/>
                  </a:cubicBezTo>
                  <a:cubicBezTo>
                    <a:pt x="448" y="139"/>
                    <a:pt x="418" y="88"/>
                    <a:pt x="368" y="50"/>
                  </a:cubicBezTo>
                  <a:cubicBezTo>
                    <a:pt x="329" y="18"/>
                    <a:pt x="284" y="1"/>
                    <a:pt x="233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6416825" y="463175"/>
              <a:ext cx="65250" cy="42525"/>
            </a:xfrm>
            <a:custGeom>
              <a:avLst/>
              <a:gdLst/>
              <a:ahLst/>
              <a:cxnLst/>
              <a:rect l="l" t="t" r="r" b="b"/>
              <a:pathLst>
                <a:path w="2610" h="1701" extrusionOk="0">
                  <a:moveTo>
                    <a:pt x="2022" y="0"/>
                  </a:moveTo>
                  <a:lnTo>
                    <a:pt x="1" y="1472"/>
                  </a:lnTo>
                  <a:lnTo>
                    <a:pt x="165" y="1701"/>
                  </a:lnTo>
                  <a:lnTo>
                    <a:pt x="1087" y="1023"/>
                  </a:lnTo>
                  <a:lnTo>
                    <a:pt x="1430" y="1488"/>
                  </a:lnTo>
                  <a:lnTo>
                    <a:pt x="1633" y="1341"/>
                  </a:lnTo>
                  <a:lnTo>
                    <a:pt x="1295" y="875"/>
                  </a:lnTo>
                  <a:lnTo>
                    <a:pt x="1980" y="372"/>
                  </a:lnTo>
                  <a:lnTo>
                    <a:pt x="2403" y="951"/>
                  </a:lnTo>
                  <a:lnTo>
                    <a:pt x="2610" y="803"/>
                  </a:lnTo>
                  <a:lnTo>
                    <a:pt x="2022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6439350" y="506525"/>
              <a:ext cx="65075" cy="52875"/>
            </a:xfrm>
            <a:custGeom>
              <a:avLst/>
              <a:gdLst/>
              <a:ahLst/>
              <a:cxnLst/>
              <a:rect l="l" t="t" r="r" b="b"/>
              <a:pathLst>
                <a:path w="2603" h="2115" extrusionOk="0">
                  <a:moveTo>
                    <a:pt x="2153" y="359"/>
                  </a:moveTo>
                  <a:lnTo>
                    <a:pt x="2263" y="597"/>
                  </a:lnTo>
                  <a:cubicBezTo>
                    <a:pt x="2310" y="689"/>
                    <a:pt x="2318" y="770"/>
                    <a:pt x="2288" y="834"/>
                  </a:cubicBezTo>
                  <a:cubicBezTo>
                    <a:pt x="2259" y="896"/>
                    <a:pt x="2187" y="956"/>
                    <a:pt x="2077" y="1011"/>
                  </a:cubicBezTo>
                  <a:lnTo>
                    <a:pt x="1917" y="1087"/>
                  </a:lnTo>
                  <a:cubicBezTo>
                    <a:pt x="1840" y="1123"/>
                    <a:pt x="1774" y="1139"/>
                    <a:pt x="1716" y="1139"/>
                  </a:cubicBezTo>
                  <a:cubicBezTo>
                    <a:pt x="1691" y="1139"/>
                    <a:pt x="1668" y="1136"/>
                    <a:pt x="1646" y="1130"/>
                  </a:cubicBezTo>
                  <a:cubicBezTo>
                    <a:pt x="1574" y="1105"/>
                    <a:pt x="1515" y="1041"/>
                    <a:pt x="1468" y="935"/>
                  </a:cubicBezTo>
                  <a:lnTo>
                    <a:pt x="1371" y="732"/>
                  </a:lnTo>
                  <a:lnTo>
                    <a:pt x="2153" y="359"/>
                  </a:lnTo>
                  <a:close/>
                  <a:moveTo>
                    <a:pt x="2259" y="0"/>
                  </a:moveTo>
                  <a:lnTo>
                    <a:pt x="0" y="1074"/>
                  </a:lnTo>
                  <a:lnTo>
                    <a:pt x="119" y="1328"/>
                  </a:lnTo>
                  <a:lnTo>
                    <a:pt x="1142" y="842"/>
                  </a:lnTo>
                  <a:lnTo>
                    <a:pt x="1236" y="1045"/>
                  </a:lnTo>
                  <a:cubicBezTo>
                    <a:pt x="1290" y="1155"/>
                    <a:pt x="1303" y="1244"/>
                    <a:pt x="1273" y="1312"/>
                  </a:cubicBezTo>
                  <a:cubicBezTo>
                    <a:pt x="1244" y="1384"/>
                    <a:pt x="1172" y="1447"/>
                    <a:pt x="1049" y="1502"/>
                  </a:cubicBezTo>
                  <a:lnTo>
                    <a:pt x="635" y="1701"/>
                  </a:lnTo>
                  <a:cubicBezTo>
                    <a:pt x="516" y="1755"/>
                    <a:pt x="427" y="1810"/>
                    <a:pt x="373" y="1861"/>
                  </a:cubicBezTo>
                  <a:lnTo>
                    <a:pt x="496" y="2115"/>
                  </a:lnTo>
                  <a:cubicBezTo>
                    <a:pt x="541" y="2064"/>
                    <a:pt x="631" y="2009"/>
                    <a:pt x="753" y="1950"/>
                  </a:cubicBezTo>
                  <a:lnTo>
                    <a:pt x="1159" y="1759"/>
                  </a:lnTo>
                  <a:cubicBezTo>
                    <a:pt x="1425" y="1633"/>
                    <a:pt x="1540" y="1468"/>
                    <a:pt x="1502" y="1269"/>
                  </a:cubicBezTo>
                  <a:lnTo>
                    <a:pt x="1506" y="1269"/>
                  </a:lnTo>
                  <a:cubicBezTo>
                    <a:pt x="1582" y="1352"/>
                    <a:pt x="1676" y="1394"/>
                    <a:pt x="1788" y="1394"/>
                  </a:cubicBezTo>
                  <a:cubicBezTo>
                    <a:pt x="1876" y="1394"/>
                    <a:pt x="1975" y="1368"/>
                    <a:pt x="2085" y="1316"/>
                  </a:cubicBezTo>
                  <a:lnTo>
                    <a:pt x="2225" y="1248"/>
                  </a:lnTo>
                  <a:cubicBezTo>
                    <a:pt x="2403" y="1163"/>
                    <a:pt x="2513" y="1062"/>
                    <a:pt x="2555" y="943"/>
                  </a:cubicBezTo>
                  <a:cubicBezTo>
                    <a:pt x="2602" y="820"/>
                    <a:pt x="2581" y="673"/>
                    <a:pt x="2495" y="495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6456575" y="568500"/>
              <a:ext cx="65900" cy="35850"/>
            </a:xfrm>
            <a:custGeom>
              <a:avLst/>
              <a:gdLst/>
              <a:ahLst/>
              <a:cxnLst/>
              <a:rect l="l" t="t" r="r" b="b"/>
              <a:pathLst>
                <a:path w="2636" h="1434" extrusionOk="0">
                  <a:moveTo>
                    <a:pt x="2277" y="250"/>
                  </a:moveTo>
                  <a:lnTo>
                    <a:pt x="974" y="838"/>
                  </a:lnTo>
                  <a:lnTo>
                    <a:pt x="851" y="360"/>
                  </a:lnTo>
                  <a:lnTo>
                    <a:pt x="2277" y="250"/>
                  </a:lnTo>
                  <a:close/>
                  <a:moveTo>
                    <a:pt x="2543" y="0"/>
                  </a:moveTo>
                  <a:lnTo>
                    <a:pt x="0" y="165"/>
                  </a:lnTo>
                  <a:lnTo>
                    <a:pt x="64" y="418"/>
                  </a:lnTo>
                  <a:lnTo>
                    <a:pt x="605" y="377"/>
                  </a:lnTo>
                  <a:lnTo>
                    <a:pt x="750" y="939"/>
                  </a:lnTo>
                  <a:lnTo>
                    <a:pt x="254" y="1159"/>
                  </a:lnTo>
                  <a:lnTo>
                    <a:pt x="322" y="1434"/>
                  </a:lnTo>
                  <a:lnTo>
                    <a:pt x="2636" y="368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6466725" y="616825"/>
              <a:ext cx="63900" cy="32275"/>
            </a:xfrm>
            <a:custGeom>
              <a:avLst/>
              <a:gdLst/>
              <a:ahLst/>
              <a:cxnLst/>
              <a:rect l="l" t="t" r="r" b="b"/>
              <a:pathLst>
                <a:path w="2556" h="1291" extrusionOk="0">
                  <a:moveTo>
                    <a:pt x="2501" y="0"/>
                  </a:moveTo>
                  <a:lnTo>
                    <a:pt x="1" y="114"/>
                  </a:lnTo>
                  <a:lnTo>
                    <a:pt x="14" y="368"/>
                  </a:lnTo>
                  <a:lnTo>
                    <a:pt x="2044" y="275"/>
                  </a:lnTo>
                  <a:lnTo>
                    <a:pt x="39" y="998"/>
                  </a:lnTo>
                  <a:lnTo>
                    <a:pt x="55" y="1291"/>
                  </a:lnTo>
                  <a:lnTo>
                    <a:pt x="2556" y="1176"/>
                  </a:lnTo>
                  <a:lnTo>
                    <a:pt x="2543" y="922"/>
                  </a:lnTo>
                  <a:lnTo>
                    <a:pt x="758" y="1002"/>
                  </a:lnTo>
                  <a:lnTo>
                    <a:pt x="2517" y="36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6463350" y="668225"/>
              <a:ext cx="64950" cy="33400"/>
            </a:xfrm>
            <a:custGeom>
              <a:avLst/>
              <a:gdLst/>
              <a:ahLst/>
              <a:cxnLst/>
              <a:rect l="l" t="t" r="r" b="b"/>
              <a:pathLst>
                <a:path w="2598" h="1336" extrusionOk="0">
                  <a:moveTo>
                    <a:pt x="560" y="0"/>
                  </a:moveTo>
                  <a:cubicBezTo>
                    <a:pt x="437" y="0"/>
                    <a:pt x="332" y="30"/>
                    <a:pt x="246" y="88"/>
                  </a:cubicBezTo>
                  <a:cubicBezTo>
                    <a:pt x="127" y="170"/>
                    <a:pt x="51" y="296"/>
                    <a:pt x="26" y="469"/>
                  </a:cubicBezTo>
                  <a:cubicBezTo>
                    <a:pt x="0" y="647"/>
                    <a:pt x="30" y="791"/>
                    <a:pt x="119" y="906"/>
                  </a:cubicBezTo>
                  <a:cubicBezTo>
                    <a:pt x="208" y="1015"/>
                    <a:pt x="343" y="1083"/>
                    <a:pt x="529" y="1113"/>
                  </a:cubicBezTo>
                  <a:lnTo>
                    <a:pt x="859" y="1163"/>
                  </a:lnTo>
                  <a:lnTo>
                    <a:pt x="901" y="901"/>
                  </a:lnTo>
                  <a:lnTo>
                    <a:pt x="555" y="850"/>
                  </a:lnTo>
                  <a:cubicBezTo>
                    <a:pt x="449" y="834"/>
                    <a:pt x="373" y="795"/>
                    <a:pt x="326" y="736"/>
                  </a:cubicBezTo>
                  <a:cubicBezTo>
                    <a:pt x="280" y="677"/>
                    <a:pt x="262" y="605"/>
                    <a:pt x="276" y="516"/>
                  </a:cubicBezTo>
                  <a:cubicBezTo>
                    <a:pt x="288" y="432"/>
                    <a:pt x="326" y="363"/>
                    <a:pt x="389" y="322"/>
                  </a:cubicBezTo>
                  <a:cubicBezTo>
                    <a:pt x="435" y="291"/>
                    <a:pt x="491" y="276"/>
                    <a:pt x="557" y="276"/>
                  </a:cubicBezTo>
                  <a:cubicBezTo>
                    <a:pt x="583" y="276"/>
                    <a:pt x="610" y="278"/>
                    <a:pt x="639" y="283"/>
                  </a:cubicBezTo>
                  <a:lnTo>
                    <a:pt x="2039" y="500"/>
                  </a:lnTo>
                  <a:cubicBezTo>
                    <a:pt x="2145" y="516"/>
                    <a:pt x="2221" y="554"/>
                    <a:pt x="2267" y="613"/>
                  </a:cubicBezTo>
                  <a:cubicBezTo>
                    <a:pt x="2314" y="672"/>
                    <a:pt x="2331" y="744"/>
                    <a:pt x="2318" y="834"/>
                  </a:cubicBezTo>
                  <a:cubicBezTo>
                    <a:pt x="2306" y="918"/>
                    <a:pt x="2267" y="986"/>
                    <a:pt x="2205" y="1027"/>
                  </a:cubicBezTo>
                  <a:cubicBezTo>
                    <a:pt x="2159" y="1058"/>
                    <a:pt x="2103" y="1073"/>
                    <a:pt x="2037" y="1073"/>
                  </a:cubicBezTo>
                  <a:cubicBezTo>
                    <a:pt x="2011" y="1073"/>
                    <a:pt x="1984" y="1071"/>
                    <a:pt x="1955" y="1066"/>
                  </a:cubicBezTo>
                  <a:lnTo>
                    <a:pt x="1680" y="1023"/>
                  </a:lnTo>
                  <a:lnTo>
                    <a:pt x="1642" y="1286"/>
                  </a:lnTo>
                  <a:lnTo>
                    <a:pt x="1896" y="1324"/>
                  </a:lnTo>
                  <a:cubicBezTo>
                    <a:pt x="1946" y="1332"/>
                    <a:pt x="1993" y="1336"/>
                    <a:pt x="2038" y="1336"/>
                  </a:cubicBezTo>
                  <a:cubicBezTo>
                    <a:pt x="2161" y="1336"/>
                    <a:pt x="2266" y="1306"/>
                    <a:pt x="2353" y="1248"/>
                  </a:cubicBezTo>
                  <a:cubicBezTo>
                    <a:pt x="2471" y="1168"/>
                    <a:pt x="2543" y="1041"/>
                    <a:pt x="2572" y="863"/>
                  </a:cubicBezTo>
                  <a:cubicBezTo>
                    <a:pt x="2597" y="689"/>
                    <a:pt x="2568" y="545"/>
                    <a:pt x="2480" y="432"/>
                  </a:cubicBezTo>
                  <a:cubicBezTo>
                    <a:pt x="2390" y="322"/>
                    <a:pt x="2251" y="250"/>
                    <a:pt x="2064" y="220"/>
                  </a:cubicBezTo>
                  <a:lnTo>
                    <a:pt x="703" y="12"/>
                  </a:lnTo>
                  <a:cubicBezTo>
                    <a:pt x="653" y="4"/>
                    <a:pt x="605" y="0"/>
                    <a:pt x="560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6449925" y="710100"/>
              <a:ext cx="67475" cy="45075"/>
            </a:xfrm>
            <a:custGeom>
              <a:avLst/>
              <a:gdLst/>
              <a:ahLst/>
              <a:cxnLst/>
              <a:rect l="l" t="t" r="r" b="b"/>
              <a:pathLst>
                <a:path w="2699" h="1803" extrusionOk="0">
                  <a:moveTo>
                    <a:pt x="338" y="0"/>
                  </a:moveTo>
                  <a:lnTo>
                    <a:pt x="0" y="969"/>
                  </a:lnTo>
                  <a:lnTo>
                    <a:pt x="237" y="1053"/>
                  </a:lnTo>
                  <a:lnTo>
                    <a:pt x="487" y="347"/>
                  </a:lnTo>
                  <a:lnTo>
                    <a:pt x="1358" y="656"/>
                  </a:lnTo>
                  <a:lnTo>
                    <a:pt x="1159" y="1231"/>
                  </a:lnTo>
                  <a:lnTo>
                    <a:pt x="1396" y="1316"/>
                  </a:lnTo>
                  <a:lnTo>
                    <a:pt x="1599" y="740"/>
                  </a:lnTo>
                  <a:lnTo>
                    <a:pt x="2369" y="1011"/>
                  </a:lnTo>
                  <a:lnTo>
                    <a:pt x="2119" y="1718"/>
                  </a:lnTo>
                  <a:lnTo>
                    <a:pt x="2361" y="1802"/>
                  </a:lnTo>
                  <a:lnTo>
                    <a:pt x="2699" y="83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6456050" y="764200"/>
              <a:ext cx="11775" cy="11375"/>
            </a:xfrm>
            <a:custGeom>
              <a:avLst/>
              <a:gdLst/>
              <a:ahLst/>
              <a:cxnLst/>
              <a:rect l="l" t="t" r="r" b="b"/>
              <a:pathLst>
                <a:path w="471" h="455" extrusionOk="0">
                  <a:moveTo>
                    <a:pt x="242" y="1"/>
                  </a:moveTo>
                  <a:cubicBezTo>
                    <a:pt x="220" y="1"/>
                    <a:pt x="197" y="4"/>
                    <a:pt x="174" y="11"/>
                  </a:cubicBezTo>
                  <a:cubicBezTo>
                    <a:pt x="115" y="27"/>
                    <a:pt x="68" y="62"/>
                    <a:pt x="39" y="116"/>
                  </a:cubicBezTo>
                  <a:cubicBezTo>
                    <a:pt x="5" y="171"/>
                    <a:pt x="0" y="230"/>
                    <a:pt x="17" y="290"/>
                  </a:cubicBezTo>
                  <a:cubicBezTo>
                    <a:pt x="35" y="349"/>
                    <a:pt x="72" y="391"/>
                    <a:pt x="123" y="421"/>
                  </a:cubicBezTo>
                  <a:cubicBezTo>
                    <a:pt x="163" y="443"/>
                    <a:pt x="201" y="454"/>
                    <a:pt x="239" y="454"/>
                  </a:cubicBezTo>
                  <a:cubicBezTo>
                    <a:pt x="258" y="454"/>
                    <a:pt x="277" y="452"/>
                    <a:pt x="297" y="446"/>
                  </a:cubicBezTo>
                  <a:cubicBezTo>
                    <a:pt x="355" y="429"/>
                    <a:pt x="398" y="391"/>
                    <a:pt x="432" y="336"/>
                  </a:cubicBezTo>
                  <a:cubicBezTo>
                    <a:pt x="462" y="281"/>
                    <a:pt x="470" y="226"/>
                    <a:pt x="453" y="167"/>
                  </a:cubicBezTo>
                  <a:cubicBezTo>
                    <a:pt x="437" y="103"/>
                    <a:pt x="398" y="62"/>
                    <a:pt x="343" y="27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5886475" y="294575"/>
              <a:ext cx="693025" cy="691450"/>
            </a:xfrm>
            <a:custGeom>
              <a:avLst/>
              <a:gdLst/>
              <a:ahLst/>
              <a:cxnLst/>
              <a:rect l="l" t="t" r="r" b="b"/>
              <a:pathLst>
                <a:path w="27721" h="27658" extrusionOk="0">
                  <a:moveTo>
                    <a:pt x="13862" y="538"/>
                  </a:moveTo>
                  <a:cubicBezTo>
                    <a:pt x="21133" y="538"/>
                    <a:pt x="27086" y="6422"/>
                    <a:pt x="27149" y="13711"/>
                  </a:cubicBezTo>
                  <a:cubicBezTo>
                    <a:pt x="27183" y="17264"/>
                    <a:pt x="25829" y="20610"/>
                    <a:pt x="23341" y="23144"/>
                  </a:cubicBezTo>
                  <a:cubicBezTo>
                    <a:pt x="20854" y="25678"/>
                    <a:pt x="17529" y="27090"/>
                    <a:pt x="13976" y="27121"/>
                  </a:cubicBezTo>
                  <a:cubicBezTo>
                    <a:pt x="13938" y="27121"/>
                    <a:pt x="13900" y="27125"/>
                    <a:pt x="13858" y="27125"/>
                  </a:cubicBezTo>
                  <a:cubicBezTo>
                    <a:pt x="6582" y="27121"/>
                    <a:pt x="635" y="21236"/>
                    <a:pt x="567" y="13948"/>
                  </a:cubicBezTo>
                  <a:cubicBezTo>
                    <a:pt x="538" y="10399"/>
                    <a:pt x="1891" y="7049"/>
                    <a:pt x="4378" y="4515"/>
                  </a:cubicBezTo>
                  <a:cubicBezTo>
                    <a:pt x="6865" y="1985"/>
                    <a:pt x="10190" y="572"/>
                    <a:pt x="13739" y="538"/>
                  </a:cubicBezTo>
                  <a:close/>
                  <a:moveTo>
                    <a:pt x="13735" y="1"/>
                  </a:moveTo>
                  <a:cubicBezTo>
                    <a:pt x="10042" y="34"/>
                    <a:pt x="6582" y="1506"/>
                    <a:pt x="3993" y="4142"/>
                  </a:cubicBezTo>
                  <a:cubicBezTo>
                    <a:pt x="1405" y="6778"/>
                    <a:pt x="0" y="10259"/>
                    <a:pt x="30" y="13956"/>
                  </a:cubicBezTo>
                  <a:cubicBezTo>
                    <a:pt x="102" y="21537"/>
                    <a:pt x="6291" y="27658"/>
                    <a:pt x="13858" y="27658"/>
                  </a:cubicBezTo>
                  <a:lnTo>
                    <a:pt x="13985" y="27658"/>
                  </a:lnTo>
                  <a:cubicBezTo>
                    <a:pt x="17678" y="27623"/>
                    <a:pt x="21138" y="26156"/>
                    <a:pt x="23727" y="23521"/>
                  </a:cubicBezTo>
                  <a:cubicBezTo>
                    <a:pt x="26311" y="20885"/>
                    <a:pt x="27720" y="17400"/>
                    <a:pt x="27687" y="13706"/>
                  </a:cubicBezTo>
                  <a:cubicBezTo>
                    <a:pt x="27619" y="6122"/>
                    <a:pt x="21430" y="1"/>
                    <a:pt x="13862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6041600" y="448975"/>
              <a:ext cx="382625" cy="381075"/>
            </a:xfrm>
            <a:custGeom>
              <a:avLst/>
              <a:gdLst/>
              <a:ahLst/>
              <a:cxnLst/>
              <a:rect l="l" t="t" r="r" b="b"/>
              <a:pathLst>
                <a:path w="15305" h="15243" extrusionOk="0">
                  <a:moveTo>
                    <a:pt x="7585" y="1"/>
                  </a:moveTo>
                  <a:cubicBezTo>
                    <a:pt x="7213" y="6"/>
                    <a:pt x="6841" y="35"/>
                    <a:pt x="6477" y="94"/>
                  </a:cubicBezTo>
                  <a:cubicBezTo>
                    <a:pt x="6329" y="115"/>
                    <a:pt x="6228" y="250"/>
                    <a:pt x="6253" y="398"/>
                  </a:cubicBezTo>
                  <a:cubicBezTo>
                    <a:pt x="6274" y="529"/>
                    <a:pt x="6388" y="627"/>
                    <a:pt x="6515" y="627"/>
                  </a:cubicBezTo>
                  <a:cubicBezTo>
                    <a:pt x="6527" y="627"/>
                    <a:pt x="6545" y="623"/>
                    <a:pt x="6558" y="623"/>
                  </a:cubicBezTo>
                  <a:cubicBezTo>
                    <a:pt x="6896" y="572"/>
                    <a:pt x="7243" y="543"/>
                    <a:pt x="7589" y="539"/>
                  </a:cubicBezTo>
                  <a:lnTo>
                    <a:pt x="7657" y="539"/>
                  </a:lnTo>
                  <a:cubicBezTo>
                    <a:pt x="7966" y="539"/>
                    <a:pt x="8279" y="559"/>
                    <a:pt x="8583" y="597"/>
                  </a:cubicBezTo>
                  <a:cubicBezTo>
                    <a:pt x="8596" y="599"/>
                    <a:pt x="8608" y="600"/>
                    <a:pt x="8620" y="600"/>
                  </a:cubicBezTo>
                  <a:cubicBezTo>
                    <a:pt x="8750" y="600"/>
                    <a:pt x="8864" y="500"/>
                    <a:pt x="8884" y="365"/>
                  </a:cubicBezTo>
                  <a:cubicBezTo>
                    <a:pt x="8901" y="221"/>
                    <a:pt x="8799" y="86"/>
                    <a:pt x="8651" y="64"/>
                  </a:cubicBezTo>
                  <a:cubicBezTo>
                    <a:pt x="8325" y="22"/>
                    <a:pt x="7987" y="1"/>
                    <a:pt x="7657" y="1"/>
                  </a:cubicBezTo>
                  <a:close/>
                  <a:moveTo>
                    <a:pt x="10641" y="630"/>
                  </a:moveTo>
                  <a:cubicBezTo>
                    <a:pt x="10537" y="630"/>
                    <a:pt x="10438" y="689"/>
                    <a:pt x="10394" y="792"/>
                  </a:cubicBezTo>
                  <a:cubicBezTo>
                    <a:pt x="10334" y="927"/>
                    <a:pt x="10398" y="1084"/>
                    <a:pt x="10533" y="1143"/>
                  </a:cubicBezTo>
                  <a:cubicBezTo>
                    <a:pt x="11152" y="1418"/>
                    <a:pt x="11726" y="1782"/>
                    <a:pt x="12247" y="2218"/>
                  </a:cubicBezTo>
                  <a:cubicBezTo>
                    <a:pt x="12298" y="2259"/>
                    <a:pt x="12361" y="2281"/>
                    <a:pt x="12421" y="2281"/>
                  </a:cubicBezTo>
                  <a:cubicBezTo>
                    <a:pt x="12497" y="2281"/>
                    <a:pt x="12573" y="2251"/>
                    <a:pt x="12624" y="2188"/>
                  </a:cubicBezTo>
                  <a:cubicBezTo>
                    <a:pt x="12720" y="2074"/>
                    <a:pt x="12708" y="1904"/>
                    <a:pt x="12593" y="1808"/>
                  </a:cubicBezTo>
                  <a:cubicBezTo>
                    <a:pt x="12035" y="1338"/>
                    <a:pt x="11414" y="949"/>
                    <a:pt x="10750" y="652"/>
                  </a:cubicBezTo>
                  <a:cubicBezTo>
                    <a:pt x="10714" y="637"/>
                    <a:pt x="10677" y="630"/>
                    <a:pt x="10641" y="630"/>
                  </a:cubicBezTo>
                  <a:close/>
                  <a:moveTo>
                    <a:pt x="4506" y="703"/>
                  </a:moveTo>
                  <a:cubicBezTo>
                    <a:pt x="4468" y="703"/>
                    <a:pt x="4429" y="711"/>
                    <a:pt x="4391" y="728"/>
                  </a:cubicBezTo>
                  <a:cubicBezTo>
                    <a:pt x="3736" y="1041"/>
                    <a:pt x="3122" y="1443"/>
                    <a:pt x="2577" y="1929"/>
                  </a:cubicBezTo>
                  <a:cubicBezTo>
                    <a:pt x="2466" y="2027"/>
                    <a:pt x="2454" y="2196"/>
                    <a:pt x="2556" y="2306"/>
                  </a:cubicBezTo>
                  <a:cubicBezTo>
                    <a:pt x="2607" y="2366"/>
                    <a:pt x="2683" y="2399"/>
                    <a:pt x="2755" y="2399"/>
                  </a:cubicBezTo>
                  <a:cubicBezTo>
                    <a:pt x="2818" y="2399"/>
                    <a:pt x="2882" y="2374"/>
                    <a:pt x="2932" y="2331"/>
                  </a:cubicBezTo>
                  <a:cubicBezTo>
                    <a:pt x="3440" y="1879"/>
                    <a:pt x="4011" y="1503"/>
                    <a:pt x="4624" y="1215"/>
                  </a:cubicBezTo>
                  <a:cubicBezTo>
                    <a:pt x="4756" y="1152"/>
                    <a:pt x="4815" y="990"/>
                    <a:pt x="4751" y="855"/>
                  </a:cubicBezTo>
                  <a:cubicBezTo>
                    <a:pt x="4705" y="760"/>
                    <a:pt x="4608" y="703"/>
                    <a:pt x="4506" y="703"/>
                  </a:cubicBezTo>
                  <a:close/>
                  <a:moveTo>
                    <a:pt x="13816" y="3316"/>
                  </a:moveTo>
                  <a:cubicBezTo>
                    <a:pt x="13765" y="3316"/>
                    <a:pt x="13714" y="3330"/>
                    <a:pt x="13668" y="3360"/>
                  </a:cubicBezTo>
                  <a:cubicBezTo>
                    <a:pt x="13546" y="3444"/>
                    <a:pt x="13512" y="3610"/>
                    <a:pt x="13592" y="3731"/>
                  </a:cubicBezTo>
                  <a:cubicBezTo>
                    <a:pt x="13969" y="4299"/>
                    <a:pt x="14260" y="4916"/>
                    <a:pt x="14459" y="5564"/>
                  </a:cubicBezTo>
                  <a:cubicBezTo>
                    <a:pt x="14493" y="5678"/>
                    <a:pt x="14598" y="5754"/>
                    <a:pt x="14713" y="5754"/>
                  </a:cubicBezTo>
                  <a:cubicBezTo>
                    <a:pt x="14743" y="5754"/>
                    <a:pt x="14768" y="5750"/>
                    <a:pt x="14793" y="5742"/>
                  </a:cubicBezTo>
                  <a:cubicBezTo>
                    <a:pt x="14933" y="5695"/>
                    <a:pt x="15014" y="5547"/>
                    <a:pt x="14971" y="5403"/>
                  </a:cubicBezTo>
                  <a:cubicBezTo>
                    <a:pt x="14756" y="4709"/>
                    <a:pt x="14442" y="4045"/>
                    <a:pt x="14040" y="3436"/>
                  </a:cubicBezTo>
                  <a:cubicBezTo>
                    <a:pt x="13989" y="3358"/>
                    <a:pt x="13903" y="3316"/>
                    <a:pt x="13816" y="3316"/>
                  </a:cubicBezTo>
                  <a:close/>
                  <a:moveTo>
                    <a:pt x="1399" y="3464"/>
                  </a:moveTo>
                  <a:cubicBezTo>
                    <a:pt x="1309" y="3464"/>
                    <a:pt x="1220" y="3508"/>
                    <a:pt x="1168" y="3588"/>
                  </a:cubicBezTo>
                  <a:cubicBezTo>
                    <a:pt x="779" y="4210"/>
                    <a:pt x="483" y="4879"/>
                    <a:pt x="284" y="5580"/>
                  </a:cubicBezTo>
                  <a:cubicBezTo>
                    <a:pt x="246" y="5724"/>
                    <a:pt x="330" y="5873"/>
                    <a:pt x="471" y="5910"/>
                  </a:cubicBezTo>
                  <a:cubicBezTo>
                    <a:pt x="496" y="5919"/>
                    <a:pt x="521" y="5923"/>
                    <a:pt x="547" y="5923"/>
                  </a:cubicBezTo>
                  <a:cubicBezTo>
                    <a:pt x="660" y="5923"/>
                    <a:pt x="771" y="5843"/>
                    <a:pt x="805" y="5724"/>
                  </a:cubicBezTo>
                  <a:cubicBezTo>
                    <a:pt x="986" y="5073"/>
                    <a:pt x="1261" y="4451"/>
                    <a:pt x="1625" y="3876"/>
                  </a:cubicBezTo>
                  <a:cubicBezTo>
                    <a:pt x="1701" y="3749"/>
                    <a:pt x="1663" y="3584"/>
                    <a:pt x="1541" y="3503"/>
                  </a:cubicBezTo>
                  <a:cubicBezTo>
                    <a:pt x="1496" y="3477"/>
                    <a:pt x="1448" y="3464"/>
                    <a:pt x="1399" y="3464"/>
                  </a:cubicBezTo>
                  <a:close/>
                  <a:moveTo>
                    <a:pt x="15035" y="7290"/>
                  </a:moveTo>
                  <a:cubicBezTo>
                    <a:pt x="14887" y="7294"/>
                    <a:pt x="14768" y="7417"/>
                    <a:pt x="14768" y="7564"/>
                  </a:cubicBezTo>
                  <a:lnTo>
                    <a:pt x="14772" y="7657"/>
                  </a:lnTo>
                  <a:cubicBezTo>
                    <a:pt x="14772" y="8317"/>
                    <a:pt x="14680" y="8969"/>
                    <a:pt x="14502" y="9599"/>
                  </a:cubicBezTo>
                  <a:cubicBezTo>
                    <a:pt x="14463" y="9739"/>
                    <a:pt x="14544" y="9887"/>
                    <a:pt x="14688" y="9929"/>
                  </a:cubicBezTo>
                  <a:cubicBezTo>
                    <a:pt x="14713" y="9938"/>
                    <a:pt x="14734" y="9938"/>
                    <a:pt x="14760" y="9938"/>
                  </a:cubicBezTo>
                  <a:cubicBezTo>
                    <a:pt x="14878" y="9938"/>
                    <a:pt x="14984" y="9861"/>
                    <a:pt x="15018" y="9743"/>
                  </a:cubicBezTo>
                  <a:cubicBezTo>
                    <a:pt x="15208" y="9066"/>
                    <a:pt x="15305" y="8364"/>
                    <a:pt x="15305" y="7657"/>
                  </a:cubicBezTo>
                  <a:lnTo>
                    <a:pt x="15305" y="7556"/>
                  </a:lnTo>
                  <a:cubicBezTo>
                    <a:pt x="15305" y="7408"/>
                    <a:pt x="15182" y="7290"/>
                    <a:pt x="15039" y="7290"/>
                  </a:cubicBezTo>
                  <a:close/>
                  <a:moveTo>
                    <a:pt x="268" y="7468"/>
                  </a:moveTo>
                  <a:cubicBezTo>
                    <a:pt x="119" y="7468"/>
                    <a:pt x="1" y="7589"/>
                    <a:pt x="1" y="7738"/>
                  </a:cubicBezTo>
                  <a:cubicBezTo>
                    <a:pt x="10" y="8470"/>
                    <a:pt x="123" y="9197"/>
                    <a:pt x="335" y="9891"/>
                  </a:cubicBezTo>
                  <a:cubicBezTo>
                    <a:pt x="369" y="10006"/>
                    <a:pt x="475" y="10082"/>
                    <a:pt x="588" y="10082"/>
                  </a:cubicBezTo>
                  <a:cubicBezTo>
                    <a:pt x="614" y="10082"/>
                    <a:pt x="644" y="10077"/>
                    <a:pt x="670" y="10069"/>
                  </a:cubicBezTo>
                  <a:cubicBezTo>
                    <a:pt x="809" y="10026"/>
                    <a:pt x="889" y="9874"/>
                    <a:pt x="847" y="9735"/>
                  </a:cubicBezTo>
                  <a:cubicBezTo>
                    <a:pt x="648" y="9087"/>
                    <a:pt x="547" y="8415"/>
                    <a:pt x="538" y="7733"/>
                  </a:cubicBezTo>
                  <a:cubicBezTo>
                    <a:pt x="538" y="7585"/>
                    <a:pt x="416" y="7468"/>
                    <a:pt x="272" y="7468"/>
                  </a:cubicBezTo>
                  <a:close/>
                  <a:moveTo>
                    <a:pt x="13905" y="11321"/>
                  </a:moveTo>
                  <a:cubicBezTo>
                    <a:pt x="13815" y="11321"/>
                    <a:pt x="13728" y="11365"/>
                    <a:pt x="13677" y="11447"/>
                  </a:cubicBezTo>
                  <a:cubicBezTo>
                    <a:pt x="13317" y="12019"/>
                    <a:pt x="12873" y="12539"/>
                    <a:pt x="12365" y="12987"/>
                  </a:cubicBezTo>
                  <a:cubicBezTo>
                    <a:pt x="12255" y="13085"/>
                    <a:pt x="12243" y="13258"/>
                    <a:pt x="12340" y="13368"/>
                  </a:cubicBezTo>
                  <a:cubicBezTo>
                    <a:pt x="12395" y="13427"/>
                    <a:pt x="12466" y="13457"/>
                    <a:pt x="12543" y="13457"/>
                  </a:cubicBezTo>
                  <a:cubicBezTo>
                    <a:pt x="12607" y="13457"/>
                    <a:pt x="12669" y="13436"/>
                    <a:pt x="12720" y="13389"/>
                  </a:cubicBezTo>
                  <a:cubicBezTo>
                    <a:pt x="13266" y="12907"/>
                    <a:pt x="13745" y="12349"/>
                    <a:pt x="14129" y="11731"/>
                  </a:cubicBezTo>
                  <a:cubicBezTo>
                    <a:pt x="14210" y="11609"/>
                    <a:pt x="14172" y="11443"/>
                    <a:pt x="14049" y="11363"/>
                  </a:cubicBezTo>
                  <a:cubicBezTo>
                    <a:pt x="14004" y="11334"/>
                    <a:pt x="13954" y="11321"/>
                    <a:pt x="13905" y="11321"/>
                  </a:cubicBezTo>
                  <a:close/>
                  <a:moveTo>
                    <a:pt x="1484" y="11446"/>
                  </a:moveTo>
                  <a:cubicBezTo>
                    <a:pt x="1433" y="11446"/>
                    <a:pt x="1383" y="11460"/>
                    <a:pt x="1338" y="11490"/>
                  </a:cubicBezTo>
                  <a:cubicBezTo>
                    <a:pt x="1211" y="11570"/>
                    <a:pt x="1177" y="11736"/>
                    <a:pt x="1261" y="11862"/>
                  </a:cubicBezTo>
                  <a:cubicBezTo>
                    <a:pt x="1659" y="12472"/>
                    <a:pt x="2146" y="13017"/>
                    <a:pt x="2704" y="13491"/>
                  </a:cubicBezTo>
                  <a:cubicBezTo>
                    <a:pt x="2755" y="13533"/>
                    <a:pt x="2814" y="13554"/>
                    <a:pt x="2878" y="13554"/>
                  </a:cubicBezTo>
                  <a:cubicBezTo>
                    <a:pt x="2954" y="13554"/>
                    <a:pt x="3030" y="13520"/>
                    <a:pt x="3081" y="13461"/>
                  </a:cubicBezTo>
                  <a:cubicBezTo>
                    <a:pt x="3177" y="13347"/>
                    <a:pt x="3165" y="13178"/>
                    <a:pt x="3050" y="13081"/>
                  </a:cubicBezTo>
                  <a:cubicBezTo>
                    <a:pt x="2535" y="12640"/>
                    <a:pt x="2082" y="12132"/>
                    <a:pt x="1710" y="11566"/>
                  </a:cubicBezTo>
                  <a:cubicBezTo>
                    <a:pt x="1656" y="11488"/>
                    <a:pt x="1570" y="11446"/>
                    <a:pt x="1484" y="11446"/>
                  </a:cubicBezTo>
                  <a:close/>
                  <a:moveTo>
                    <a:pt x="10787" y="14074"/>
                  </a:moveTo>
                  <a:cubicBezTo>
                    <a:pt x="10749" y="14074"/>
                    <a:pt x="10710" y="14083"/>
                    <a:pt x="10674" y="14100"/>
                  </a:cubicBezTo>
                  <a:cubicBezTo>
                    <a:pt x="10060" y="14387"/>
                    <a:pt x="9409" y="14586"/>
                    <a:pt x="8735" y="14688"/>
                  </a:cubicBezTo>
                  <a:cubicBezTo>
                    <a:pt x="8592" y="14713"/>
                    <a:pt x="8491" y="14848"/>
                    <a:pt x="8512" y="14996"/>
                  </a:cubicBezTo>
                  <a:cubicBezTo>
                    <a:pt x="8532" y="15127"/>
                    <a:pt x="8647" y="15221"/>
                    <a:pt x="8778" y="15221"/>
                  </a:cubicBezTo>
                  <a:lnTo>
                    <a:pt x="8817" y="15221"/>
                  </a:lnTo>
                  <a:cubicBezTo>
                    <a:pt x="9540" y="15111"/>
                    <a:pt x="10242" y="14895"/>
                    <a:pt x="10902" y="14586"/>
                  </a:cubicBezTo>
                  <a:cubicBezTo>
                    <a:pt x="11037" y="14523"/>
                    <a:pt x="11092" y="14362"/>
                    <a:pt x="11029" y="14231"/>
                  </a:cubicBezTo>
                  <a:cubicBezTo>
                    <a:pt x="10982" y="14133"/>
                    <a:pt x="10887" y="14074"/>
                    <a:pt x="10787" y="14074"/>
                  </a:cubicBezTo>
                  <a:close/>
                  <a:moveTo>
                    <a:pt x="4655" y="14136"/>
                  </a:moveTo>
                  <a:cubicBezTo>
                    <a:pt x="4553" y="14136"/>
                    <a:pt x="4455" y="14194"/>
                    <a:pt x="4409" y="14295"/>
                  </a:cubicBezTo>
                  <a:cubicBezTo>
                    <a:pt x="4350" y="14430"/>
                    <a:pt x="4413" y="14590"/>
                    <a:pt x="4544" y="14650"/>
                  </a:cubicBezTo>
                  <a:cubicBezTo>
                    <a:pt x="5213" y="14946"/>
                    <a:pt x="5918" y="15145"/>
                    <a:pt x="6642" y="15242"/>
                  </a:cubicBezTo>
                  <a:lnTo>
                    <a:pt x="6676" y="15242"/>
                  </a:lnTo>
                  <a:cubicBezTo>
                    <a:pt x="6812" y="15242"/>
                    <a:pt x="6925" y="15145"/>
                    <a:pt x="6943" y="15010"/>
                  </a:cubicBezTo>
                  <a:cubicBezTo>
                    <a:pt x="6964" y="14861"/>
                    <a:pt x="6857" y="14730"/>
                    <a:pt x="6714" y="14709"/>
                  </a:cubicBezTo>
                  <a:cubicBezTo>
                    <a:pt x="6037" y="14620"/>
                    <a:pt x="5385" y="14434"/>
                    <a:pt x="4764" y="14159"/>
                  </a:cubicBezTo>
                  <a:cubicBezTo>
                    <a:pt x="4729" y="14143"/>
                    <a:pt x="4692" y="14136"/>
                    <a:pt x="4655" y="14136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6126100" y="630450"/>
              <a:ext cx="34825" cy="77975"/>
            </a:xfrm>
            <a:custGeom>
              <a:avLst/>
              <a:gdLst/>
              <a:ahLst/>
              <a:cxnLst/>
              <a:rect l="l" t="t" r="r" b="b"/>
              <a:pathLst>
                <a:path w="1393" h="3119" extrusionOk="0">
                  <a:moveTo>
                    <a:pt x="695" y="310"/>
                  </a:moveTo>
                  <a:cubicBezTo>
                    <a:pt x="931" y="310"/>
                    <a:pt x="1054" y="445"/>
                    <a:pt x="1054" y="724"/>
                  </a:cubicBezTo>
                  <a:lnTo>
                    <a:pt x="1054" y="2391"/>
                  </a:lnTo>
                  <a:cubicBezTo>
                    <a:pt x="1054" y="2670"/>
                    <a:pt x="931" y="2810"/>
                    <a:pt x="695" y="2810"/>
                  </a:cubicBezTo>
                  <a:cubicBezTo>
                    <a:pt x="457" y="2810"/>
                    <a:pt x="339" y="2670"/>
                    <a:pt x="339" y="2391"/>
                  </a:cubicBezTo>
                  <a:lnTo>
                    <a:pt x="339" y="724"/>
                  </a:lnTo>
                  <a:cubicBezTo>
                    <a:pt x="339" y="445"/>
                    <a:pt x="457" y="310"/>
                    <a:pt x="695" y="310"/>
                  </a:cubicBezTo>
                  <a:close/>
                  <a:moveTo>
                    <a:pt x="695" y="0"/>
                  </a:moveTo>
                  <a:cubicBezTo>
                    <a:pt x="470" y="0"/>
                    <a:pt x="301" y="64"/>
                    <a:pt x="178" y="191"/>
                  </a:cubicBezTo>
                  <a:cubicBezTo>
                    <a:pt x="60" y="322"/>
                    <a:pt x="0" y="504"/>
                    <a:pt x="0" y="746"/>
                  </a:cubicBezTo>
                  <a:lnTo>
                    <a:pt x="0" y="2370"/>
                  </a:lnTo>
                  <a:cubicBezTo>
                    <a:pt x="0" y="2611"/>
                    <a:pt x="60" y="2792"/>
                    <a:pt x="178" y="2924"/>
                  </a:cubicBezTo>
                  <a:cubicBezTo>
                    <a:pt x="301" y="3055"/>
                    <a:pt x="470" y="3118"/>
                    <a:pt x="695" y="3118"/>
                  </a:cubicBezTo>
                  <a:cubicBezTo>
                    <a:pt x="919" y="3118"/>
                    <a:pt x="1092" y="3055"/>
                    <a:pt x="1210" y="2924"/>
                  </a:cubicBezTo>
                  <a:cubicBezTo>
                    <a:pt x="1329" y="2792"/>
                    <a:pt x="1392" y="2611"/>
                    <a:pt x="1392" y="2370"/>
                  </a:cubicBezTo>
                  <a:lnTo>
                    <a:pt x="1392" y="746"/>
                  </a:lnTo>
                  <a:cubicBezTo>
                    <a:pt x="1392" y="504"/>
                    <a:pt x="1329" y="322"/>
                    <a:pt x="1210" y="191"/>
                  </a:cubicBezTo>
                  <a:cubicBezTo>
                    <a:pt x="1092" y="64"/>
                    <a:pt x="919" y="0"/>
                    <a:pt x="695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6179525" y="631525"/>
              <a:ext cx="34275" cy="76900"/>
            </a:xfrm>
            <a:custGeom>
              <a:avLst/>
              <a:gdLst/>
              <a:ahLst/>
              <a:cxnLst/>
              <a:rect l="l" t="t" r="r" b="b"/>
              <a:pathLst>
                <a:path w="1371" h="3076" extrusionOk="0">
                  <a:moveTo>
                    <a:pt x="97" y="0"/>
                  </a:moveTo>
                  <a:lnTo>
                    <a:pt x="12" y="1650"/>
                  </a:lnTo>
                  <a:lnTo>
                    <a:pt x="334" y="1650"/>
                  </a:lnTo>
                  <a:lnTo>
                    <a:pt x="334" y="1624"/>
                  </a:lnTo>
                  <a:cubicBezTo>
                    <a:pt x="376" y="1404"/>
                    <a:pt x="499" y="1290"/>
                    <a:pt x="702" y="1290"/>
                  </a:cubicBezTo>
                  <a:cubicBezTo>
                    <a:pt x="922" y="1290"/>
                    <a:pt x="1032" y="1425"/>
                    <a:pt x="1032" y="1696"/>
                  </a:cubicBezTo>
                  <a:lnTo>
                    <a:pt x="1032" y="2352"/>
                  </a:lnTo>
                  <a:cubicBezTo>
                    <a:pt x="1032" y="2631"/>
                    <a:pt x="914" y="2767"/>
                    <a:pt x="676" y="2767"/>
                  </a:cubicBezTo>
                  <a:cubicBezTo>
                    <a:pt x="440" y="2767"/>
                    <a:pt x="317" y="2631"/>
                    <a:pt x="317" y="2352"/>
                  </a:cubicBezTo>
                  <a:lnTo>
                    <a:pt x="317" y="2124"/>
                  </a:lnTo>
                  <a:lnTo>
                    <a:pt x="0" y="2124"/>
                  </a:lnTo>
                  <a:lnTo>
                    <a:pt x="0" y="2327"/>
                  </a:lnTo>
                  <a:cubicBezTo>
                    <a:pt x="0" y="2568"/>
                    <a:pt x="55" y="2749"/>
                    <a:pt x="173" y="2881"/>
                  </a:cubicBezTo>
                  <a:cubicBezTo>
                    <a:pt x="288" y="3012"/>
                    <a:pt x="461" y="3075"/>
                    <a:pt x="690" y="3075"/>
                  </a:cubicBezTo>
                  <a:cubicBezTo>
                    <a:pt x="914" y="3075"/>
                    <a:pt x="1082" y="3012"/>
                    <a:pt x="1197" y="2881"/>
                  </a:cubicBezTo>
                  <a:cubicBezTo>
                    <a:pt x="1315" y="2749"/>
                    <a:pt x="1371" y="2568"/>
                    <a:pt x="1371" y="2327"/>
                  </a:cubicBezTo>
                  <a:lnTo>
                    <a:pt x="1371" y="1671"/>
                  </a:lnTo>
                  <a:cubicBezTo>
                    <a:pt x="1371" y="1214"/>
                    <a:pt x="1188" y="986"/>
                    <a:pt x="825" y="986"/>
                  </a:cubicBezTo>
                  <a:cubicBezTo>
                    <a:pt x="604" y="986"/>
                    <a:pt x="448" y="1066"/>
                    <a:pt x="350" y="1231"/>
                  </a:cubicBezTo>
                  <a:lnTo>
                    <a:pt x="397" y="309"/>
                  </a:lnTo>
                  <a:lnTo>
                    <a:pt x="1303" y="309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6233650" y="696325"/>
              <a:ext cx="8575" cy="11050"/>
            </a:xfrm>
            <a:custGeom>
              <a:avLst/>
              <a:gdLst/>
              <a:ahLst/>
              <a:cxnLst/>
              <a:rect l="l" t="t" r="r" b="b"/>
              <a:pathLst>
                <a:path w="343" h="442" extrusionOk="0">
                  <a:moveTo>
                    <a:pt x="1" y="1"/>
                  </a:moveTo>
                  <a:lnTo>
                    <a:pt x="1" y="442"/>
                  </a:lnTo>
                  <a:lnTo>
                    <a:pt x="343" y="44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0"/>
            <p:cNvSpPr/>
            <p:nvPr/>
          </p:nvSpPr>
          <p:spPr>
            <a:xfrm>
              <a:off x="6261475" y="630450"/>
              <a:ext cx="34375" cy="77975"/>
            </a:xfrm>
            <a:custGeom>
              <a:avLst/>
              <a:gdLst/>
              <a:ahLst/>
              <a:cxnLst/>
              <a:rect l="l" t="t" r="r" b="b"/>
              <a:pathLst>
                <a:path w="1375" h="3119" extrusionOk="0">
                  <a:moveTo>
                    <a:pt x="694" y="0"/>
                  </a:moveTo>
                  <a:cubicBezTo>
                    <a:pt x="469" y="0"/>
                    <a:pt x="301" y="64"/>
                    <a:pt x="186" y="191"/>
                  </a:cubicBezTo>
                  <a:cubicBezTo>
                    <a:pt x="77" y="318"/>
                    <a:pt x="17" y="500"/>
                    <a:pt x="17" y="741"/>
                  </a:cubicBezTo>
                  <a:lnTo>
                    <a:pt x="17" y="894"/>
                  </a:lnTo>
                  <a:lnTo>
                    <a:pt x="338" y="894"/>
                  </a:lnTo>
                  <a:lnTo>
                    <a:pt x="338" y="716"/>
                  </a:lnTo>
                  <a:cubicBezTo>
                    <a:pt x="338" y="445"/>
                    <a:pt x="453" y="310"/>
                    <a:pt x="682" y="310"/>
                  </a:cubicBezTo>
                  <a:cubicBezTo>
                    <a:pt x="910" y="310"/>
                    <a:pt x="1028" y="449"/>
                    <a:pt x="1028" y="728"/>
                  </a:cubicBezTo>
                  <a:lnTo>
                    <a:pt x="1028" y="927"/>
                  </a:lnTo>
                  <a:cubicBezTo>
                    <a:pt x="1028" y="1202"/>
                    <a:pt x="905" y="1337"/>
                    <a:pt x="664" y="1337"/>
                  </a:cubicBezTo>
                  <a:lnTo>
                    <a:pt x="473" y="1337"/>
                  </a:lnTo>
                  <a:lnTo>
                    <a:pt x="473" y="1646"/>
                  </a:lnTo>
                  <a:lnTo>
                    <a:pt x="656" y="1646"/>
                  </a:lnTo>
                  <a:cubicBezTo>
                    <a:pt x="910" y="1646"/>
                    <a:pt x="1037" y="1794"/>
                    <a:pt x="1037" y="2095"/>
                  </a:cubicBezTo>
                  <a:lnTo>
                    <a:pt x="1037" y="2361"/>
                  </a:lnTo>
                  <a:cubicBezTo>
                    <a:pt x="1037" y="2661"/>
                    <a:pt x="918" y="2810"/>
                    <a:pt x="682" y="2810"/>
                  </a:cubicBezTo>
                  <a:cubicBezTo>
                    <a:pt x="440" y="2810"/>
                    <a:pt x="321" y="2670"/>
                    <a:pt x="321" y="2391"/>
                  </a:cubicBezTo>
                  <a:lnTo>
                    <a:pt x="321" y="2150"/>
                  </a:lnTo>
                  <a:lnTo>
                    <a:pt x="0" y="2150"/>
                  </a:lnTo>
                  <a:lnTo>
                    <a:pt x="0" y="2378"/>
                  </a:lnTo>
                  <a:cubicBezTo>
                    <a:pt x="0" y="2615"/>
                    <a:pt x="59" y="2797"/>
                    <a:pt x="174" y="2928"/>
                  </a:cubicBezTo>
                  <a:cubicBezTo>
                    <a:pt x="288" y="3055"/>
                    <a:pt x="461" y="3118"/>
                    <a:pt x="690" y="3118"/>
                  </a:cubicBezTo>
                  <a:cubicBezTo>
                    <a:pt x="914" y="3118"/>
                    <a:pt x="1083" y="3055"/>
                    <a:pt x="1201" y="2928"/>
                  </a:cubicBezTo>
                  <a:cubicBezTo>
                    <a:pt x="1316" y="2801"/>
                    <a:pt x="1375" y="2620"/>
                    <a:pt x="1375" y="2378"/>
                  </a:cubicBezTo>
                  <a:lnTo>
                    <a:pt x="1375" y="2095"/>
                  </a:lnTo>
                  <a:cubicBezTo>
                    <a:pt x="1375" y="1765"/>
                    <a:pt x="1252" y="1558"/>
                    <a:pt x="1012" y="1482"/>
                  </a:cubicBezTo>
                  <a:lnTo>
                    <a:pt x="1012" y="1472"/>
                  </a:lnTo>
                  <a:cubicBezTo>
                    <a:pt x="1248" y="1396"/>
                    <a:pt x="1367" y="1189"/>
                    <a:pt x="1367" y="859"/>
                  </a:cubicBezTo>
                  <a:lnTo>
                    <a:pt x="1367" y="736"/>
                  </a:lnTo>
                  <a:cubicBezTo>
                    <a:pt x="1367" y="500"/>
                    <a:pt x="1307" y="318"/>
                    <a:pt x="1193" y="191"/>
                  </a:cubicBezTo>
                  <a:cubicBezTo>
                    <a:pt x="1075" y="64"/>
                    <a:pt x="910" y="0"/>
                    <a:pt x="694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0"/>
            <p:cNvSpPr/>
            <p:nvPr/>
          </p:nvSpPr>
          <p:spPr>
            <a:xfrm>
              <a:off x="6313800" y="630450"/>
              <a:ext cx="35900" cy="77975"/>
            </a:xfrm>
            <a:custGeom>
              <a:avLst/>
              <a:gdLst/>
              <a:ahLst/>
              <a:cxnLst/>
              <a:rect l="l" t="t" r="r" b="b"/>
              <a:pathLst>
                <a:path w="1436" h="3119" extrusionOk="0">
                  <a:moveTo>
                    <a:pt x="716" y="310"/>
                  </a:moveTo>
                  <a:cubicBezTo>
                    <a:pt x="957" y="310"/>
                    <a:pt x="1080" y="445"/>
                    <a:pt x="1080" y="720"/>
                  </a:cubicBezTo>
                  <a:lnTo>
                    <a:pt x="1080" y="939"/>
                  </a:lnTo>
                  <a:cubicBezTo>
                    <a:pt x="1080" y="1206"/>
                    <a:pt x="957" y="1337"/>
                    <a:pt x="716" y="1337"/>
                  </a:cubicBezTo>
                  <a:cubicBezTo>
                    <a:pt x="475" y="1337"/>
                    <a:pt x="356" y="1206"/>
                    <a:pt x="356" y="939"/>
                  </a:cubicBezTo>
                  <a:lnTo>
                    <a:pt x="356" y="720"/>
                  </a:lnTo>
                  <a:cubicBezTo>
                    <a:pt x="356" y="445"/>
                    <a:pt x="475" y="310"/>
                    <a:pt x="716" y="310"/>
                  </a:cubicBezTo>
                  <a:close/>
                  <a:moveTo>
                    <a:pt x="716" y="1646"/>
                  </a:moveTo>
                  <a:cubicBezTo>
                    <a:pt x="969" y="1646"/>
                    <a:pt x="1096" y="1786"/>
                    <a:pt x="1096" y="2065"/>
                  </a:cubicBezTo>
                  <a:lnTo>
                    <a:pt x="1096" y="2361"/>
                  </a:lnTo>
                  <a:cubicBezTo>
                    <a:pt x="1096" y="2661"/>
                    <a:pt x="969" y="2810"/>
                    <a:pt x="716" y="2810"/>
                  </a:cubicBezTo>
                  <a:cubicBezTo>
                    <a:pt x="462" y="2810"/>
                    <a:pt x="335" y="2661"/>
                    <a:pt x="335" y="2361"/>
                  </a:cubicBezTo>
                  <a:lnTo>
                    <a:pt x="335" y="2065"/>
                  </a:lnTo>
                  <a:cubicBezTo>
                    <a:pt x="335" y="1786"/>
                    <a:pt x="462" y="1646"/>
                    <a:pt x="716" y="1646"/>
                  </a:cubicBezTo>
                  <a:close/>
                  <a:moveTo>
                    <a:pt x="716" y="0"/>
                  </a:moveTo>
                  <a:cubicBezTo>
                    <a:pt x="487" y="0"/>
                    <a:pt x="314" y="60"/>
                    <a:pt x="196" y="187"/>
                  </a:cubicBezTo>
                  <a:cubicBezTo>
                    <a:pt x="77" y="310"/>
                    <a:pt x="18" y="492"/>
                    <a:pt x="18" y="728"/>
                  </a:cubicBezTo>
                  <a:lnTo>
                    <a:pt x="18" y="877"/>
                  </a:lnTo>
                  <a:cubicBezTo>
                    <a:pt x="18" y="1177"/>
                    <a:pt x="124" y="1376"/>
                    <a:pt x="340" y="1478"/>
                  </a:cubicBezTo>
                  <a:lnTo>
                    <a:pt x="340" y="1482"/>
                  </a:lnTo>
                  <a:cubicBezTo>
                    <a:pt x="116" y="1570"/>
                    <a:pt x="1" y="1777"/>
                    <a:pt x="1" y="2095"/>
                  </a:cubicBezTo>
                  <a:lnTo>
                    <a:pt x="1" y="2378"/>
                  </a:lnTo>
                  <a:cubicBezTo>
                    <a:pt x="1" y="2615"/>
                    <a:pt x="61" y="2797"/>
                    <a:pt x="183" y="2928"/>
                  </a:cubicBezTo>
                  <a:cubicBezTo>
                    <a:pt x="305" y="3055"/>
                    <a:pt x="483" y="3118"/>
                    <a:pt x="716" y="3118"/>
                  </a:cubicBezTo>
                  <a:cubicBezTo>
                    <a:pt x="944" y="3118"/>
                    <a:pt x="1122" y="3055"/>
                    <a:pt x="1248" y="2928"/>
                  </a:cubicBezTo>
                  <a:cubicBezTo>
                    <a:pt x="1371" y="2797"/>
                    <a:pt x="1435" y="2615"/>
                    <a:pt x="1435" y="2378"/>
                  </a:cubicBezTo>
                  <a:lnTo>
                    <a:pt x="1435" y="2095"/>
                  </a:lnTo>
                  <a:cubicBezTo>
                    <a:pt x="1435" y="1777"/>
                    <a:pt x="1317" y="1574"/>
                    <a:pt x="1088" y="1482"/>
                  </a:cubicBezTo>
                  <a:lnTo>
                    <a:pt x="1088" y="1478"/>
                  </a:lnTo>
                  <a:cubicBezTo>
                    <a:pt x="1308" y="1380"/>
                    <a:pt x="1414" y="1177"/>
                    <a:pt x="1414" y="877"/>
                  </a:cubicBezTo>
                  <a:lnTo>
                    <a:pt x="1414" y="728"/>
                  </a:lnTo>
                  <a:cubicBezTo>
                    <a:pt x="1414" y="492"/>
                    <a:pt x="1355" y="310"/>
                    <a:pt x="1236" y="187"/>
                  </a:cubicBezTo>
                  <a:cubicBezTo>
                    <a:pt x="1118" y="60"/>
                    <a:pt x="940" y="0"/>
                    <a:pt x="716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>
              <a:off x="6193575" y="523100"/>
              <a:ext cx="34300" cy="76925"/>
            </a:xfrm>
            <a:custGeom>
              <a:avLst/>
              <a:gdLst/>
              <a:ahLst/>
              <a:cxnLst/>
              <a:rect l="l" t="t" r="r" b="b"/>
              <a:pathLst>
                <a:path w="1372" h="3077" extrusionOk="0">
                  <a:moveTo>
                    <a:pt x="690" y="1"/>
                  </a:moveTo>
                  <a:cubicBezTo>
                    <a:pt x="462" y="1"/>
                    <a:pt x="292" y="69"/>
                    <a:pt x="174" y="196"/>
                  </a:cubicBezTo>
                  <a:cubicBezTo>
                    <a:pt x="60" y="327"/>
                    <a:pt x="1" y="509"/>
                    <a:pt x="1" y="746"/>
                  </a:cubicBezTo>
                  <a:lnTo>
                    <a:pt x="1" y="1000"/>
                  </a:lnTo>
                  <a:lnTo>
                    <a:pt x="321" y="1000"/>
                  </a:lnTo>
                  <a:lnTo>
                    <a:pt x="321" y="725"/>
                  </a:lnTo>
                  <a:cubicBezTo>
                    <a:pt x="321" y="450"/>
                    <a:pt x="440" y="310"/>
                    <a:pt x="682" y="310"/>
                  </a:cubicBezTo>
                  <a:cubicBezTo>
                    <a:pt x="914" y="310"/>
                    <a:pt x="1032" y="462"/>
                    <a:pt x="1032" y="762"/>
                  </a:cubicBezTo>
                  <a:cubicBezTo>
                    <a:pt x="1032" y="911"/>
                    <a:pt x="995" y="1051"/>
                    <a:pt x="918" y="1186"/>
                  </a:cubicBezTo>
                  <a:cubicBezTo>
                    <a:pt x="846" y="1309"/>
                    <a:pt x="719" y="1465"/>
                    <a:pt x="538" y="1660"/>
                  </a:cubicBezTo>
                  <a:cubicBezTo>
                    <a:pt x="356" y="1850"/>
                    <a:pt x="216" y="2036"/>
                    <a:pt x="128" y="2209"/>
                  </a:cubicBezTo>
                  <a:cubicBezTo>
                    <a:pt x="42" y="2383"/>
                    <a:pt x="1" y="2586"/>
                    <a:pt x="1" y="2818"/>
                  </a:cubicBezTo>
                  <a:lnTo>
                    <a:pt x="1" y="3076"/>
                  </a:lnTo>
                  <a:lnTo>
                    <a:pt x="1337" y="3076"/>
                  </a:lnTo>
                  <a:lnTo>
                    <a:pt x="1337" y="2772"/>
                  </a:lnTo>
                  <a:lnTo>
                    <a:pt x="335" y="2772"/>
                  </a:lnTo>
                  <a:lnTo>
                    <a:pt x="335" y="2705"/>
                  </a:lnTo>
                  <a:cubicBezTo>
                    <a:pt x="335" y="2543"/>
                    <a:pt x="368" y="2404"/>
                    <a:pt x="440" y="2281"/>
                  </a:cubicBezTo>
                  <a:cubicBezTo>
                    <a:pt x="516" y="2150"/>
                    <a:pt x="639" y="2002"/>
                    <a:pt x="800" y="1842"/>
                  </a:cubicBezTo>
                  <a:cubicBezTo>
                    <a:pt x="1003" y="1625"/>
                    <a:pt x="1151" y="1436"/>
                    <a:pt x="1240" y="1270"/>
                  </a:cubicBezTo>
                  <a:cubicBezTo>
                    <a:pt x="1329" y="1106"/>
                    <a:pt x="1371" y="928"/>
                    <a:pt x="1371" y="746"/>
                  </a:cubicBezTo>
                  <a:cubicBezTo>
                    <a:pt x="1371" y="509"/>
                    <a:pt x="1311" y="327"/>
                    <a:pt x="1198" y="196"/>
                  </a:cubicBezTo>
                  <a:cubicBezTo>
                    <a:pt x="1083" y="69"/>
                    <a:pt x="914" y="1"/>
                    <a:pt x="690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0"/>
            <p:cNvSpPr/>
            <p:nvPr/>
          </p:nvSpPr>
          <p:spPr>
            <a:xfrm>
              <a:off x="6243275" y="524275"/>
              <a:ext cx="39150" cy="75750"/>
            </a:xfrm>
            <a:custGeom>
              <a:avLst/>
              <a:gdLst/>
              <a:ahLst/>
              <a:cxnLst/>
              <a:rect l="l" t="t" r="r" b="b"/>
              <a:pathLst>
                <a:path w="1566" h="3030" extrusionOk="0">
                  <a:moveTo>
                    <a:pt x="986" y="598"/>
                  </a:moveTo>
                  <a:lnTo>
                    <a:pt x="986" y="2111"/>
                  </a:lnTo>
                  <a:lnTo>
                    <a:pt x="318" y="2111"/>
                  </a:lnTo>
                  <a:lnTo>
                    <a:pt x="986" y="598"/>
                  </a:lnTo>
                  <a:close/>
                  <a:moveTo>
                    <a:pt x="948" y="1"/>
                  </a:moveTo>
                  <a:lnTo>
                    <a:pt x="0" y="2107"/>
                  </a:lnTo>
                  <a:lnTo>
                    <a:pt x="0" y="2420"/>
                  </a:lnTo>
                  <a:lnTo>
                    <a:pt x="986" y="2420"/>
                  </a:lnTo>
                  <a:lnTo>
                    <a:pt x="986" y="3029"/>
                  </a:lnTo>
                  <a:lnTo>
                    <a:pt x="1324" y="3029"/>
                  </a:lnTo>
                  <a:lnTo>
                    <a:pt x="1324" y="2420"/>
                  </a:lnTo>
                  <a:lnTo>
                    <a:pt x="1566" y="2420"/>
                  </a:lnTo>
                  <a:lnTo>
                    <a:pt x="1566" y="2111"/>
                  </a:lnTo>
                  <a:lnTo>
                    <a:pt x="1324" y="2111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41"/>
          <p:cNvSpPr txBox="1">
            <a:spLocks noGrp="1"/>
          </p:cNvSpPr>
          <p:nvPr>
            <p:ph type="title"/>
          </p:nvPr>
        </p:nvSpPr>
        <p:spPr>
          <a:xfrm>
            <a:off x="1610825" y="530000"/>
            <a:ext cx="5922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Source ANalysis</a:t>
            </a:r>
            <a:endParaRPr/>
          </a:p>
        </p:txBody>
      </p:sp>
      <p:sp>
        <p:nvSpPr>
          <p:cNvPr id="1551" name="Google Shape;1551;p41"/>
          <p:cNvSpPr txBox="1">
            <a:spLocks noGrp="1"/>
          </p:cNvSpPr>
          <p:nvPr>
            <p:ph type="subTitle" idx="1"/>
          </p:nvPr>
        </p:nvSpPr>
        <p:spPr>
          <a:xfrm>
            <a:off x="741650" y="2847750"/>
            <a:ext cx="1709100" cy="5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Observe</a:t>
            </a:r>
            <a:endParaRPr/>
          </a:p>
        </p:txBody>
      </p:sp>
      <p:sp>
        <p:nvSpPr>
          <p:cNvPr id="1552" name="Google Shape;1552;p41"/>
          <p:cNvSpPr txBox="1">
            <a:spLocks noGrp="1"/>
          </p:cNvSpPr>
          <p:nvPr>
            <p:ph type="subTitle" idx="2"/>
          </p:nvPr>
        </p:nvSpPr>
        <p:spPr>
          <a:xfrm>
            <a:off x="2573075" y="2847750"/>
            <a:ext cx="1709100" cy="5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</a:t>
            </a:r>
            <a:endParaRPr/>
          </a:p>
        </p:txBody>
      </p:sp>
      <p:sp>
        <p:nvSpPr>
          <p:cNvPr id="1553" name="Google Shape;1553;p41"/>
          <p:cNvSpPr txBox="1">
            <a:spLocks noGrp="1"/>
          </p:cNvSpPr>
          <p:nvPr>
            <p:ph type="subTitle" idx="5"/>
          </p:nvPr>
        </p:nvSpPr>
        <p:spPr>
          <a:xfrm>
            <a:off x="4709400" y="2847750"/>
            <a:ext cx="1709100" cy="5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Infer</a:t>
            </a:r>
            <a:endParaRPr/>
          </a:p>
        </p:txBody>
      </p:sp>
      <p:sp>
        <p:nvSpPr>
          <p:cNvPr id="1554" name="Google Shape;1554;p41"/>
          <p:cNvSpPr txBox="1">
            <a:spLocks noGrp="1"/>
          </p:cNvSpPr>
          <p:nvPr>
            <p:ph type="subTitle" idx="8"/>
          </p:nvPr>
        </p:nvSpPr>
        <p:spPr>
          <a:xfrm>
            <a:off x="6693225" y="3319050"/>
            <a:ext cx="1709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the source makes you curious? What questions still remain? </a:t>
            </a:r>
            <a:endParaRPr/>
          </a:p>
        </p:txBody>
      </p:sp>
      <p:grpSp>
        <p:nvGrpSpPr>
          <p:cNvPr id="1555" name="Google Shape;1555;p41"/>
          <p:cNvGrpSpPr/>
          <p:nvPr/>
        </p:nvGrpSpPr>
        <p:grpSpPr>
          <a:xfrm>
            <a:off x="1087322" y="1685911"/>
            <a:ext cx="1004243" cy="943962"/>
            <a:chOff x="2009025" y="1850675"/>
            <a:chExt cx="446350" cy="419725"/>
          </a:xfrm>
        </p:grpSpPr>
        <p:sp>
          <p:nvSpPr>
            <p:cNvPr id="1556" name="Google Shape;1556;p41"/>
            <p:cNvSpPr/>
            <p:nvPr/>
          </p:nvSpPr>
          <p:spPr>
            <a:xfrm>
              <a:off x="2053825" y="1850675"/>
              <a:ext cx="391150" cy="419725"/>
            </a:xfrm>
            <a:custGeom>
              <a:avLst/>
              <a:gdLst/>
              <a:ahLst/>
              <a:cxnLst/>
              <a:rect l="l" t="t" r="r" b="b"/>
              <a:pathLst>
                <a:path w="15646" h="16789" extrusionOk="0">
                  <a:moveTo>
                    <a:pt x="7255" y="1"/>
                  </a:moveTo>
                  <a:cubicBezTo>
                    <a:pt x="5430" y="1"/>
                    <a:pt x="3744" y="584"/>
                    <a:pt x="2370" y="1569"/>
                  </a:cubicBezTo>
                  <a:cubicBezTo>
                    <a:pt x="2240" y="1662"/>
                    <a:pt x="2197" y="1833"/>
                    <a:pt x="2273" y="1972"/>
                  </a:cubicBezTo>
                  <a:cubicBezTo>
                    <a:pt x="2914" y="3158"/>
                    <a:pt x="3279" y="4517"/>
                    <a:pt x="3279" y="5964"/>
                  </a:cubicBezTo>
                  <a:cubicBezTo>
                    <a:pt x="3279" y="8673"/>
                    <a:pt x="1996" y="11084"/>
                    <a:pt x="0" y="12619"/>
                  </a:cubicBezTo>
                  <a:cubicBezTo>
                    <a:pt x="1447" y="15098"/>
                    <a:pt x="4131" y="16771"/>
                    <a:pt x="7205" y="16788"/>
                  </a:cubicBezTo>
                  <a:cubicBezTo>
                    <a:pt x="7222" y="16788"/>
                    <a:pt x="7240" y="16788"/>
                    <a:pt x="7258" y="16788"/>
                  </a:cubicBezTo>
                  <a:cubicBezTo>
                    <a:pt x="11876" y="16788"/>
                    <a:pt x="15646" y="13021"/>
                    <a:pt x="15646" y="8396"/>
                  </a:cubicBezTo>
                  <a:cubicBezTo>
                    <a:pt x="15646" y="3758"/>
                    <a:pt x="11889" y="1"/>
                    <a:pt x="7255" y="1"/>
                  </a:cubicBez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1"/>
            <p:cNvSpPr/>
            <p:nvPr/>
          </p:nvSpPr>
          <p:spPr>
            <a:xfrm>
              <a:off x="2068525" y="1858425"/>
              <a:ext cx="376450" cy="402525"/>
            </a:xfrm>
            <a:custGeom>
              <a:avLst/>
              <a:gdLst/>
              <a:ahLst/>
              <a:cxnLst/>
              <a:rect l="l" t="t" r="r" b="b"/>
              <a:pathLst>
                <a:path w="15058" h="16101" extrusionOk="0">
                  <a:moveTo>
                    <a:pt x="7233" y="1"/>
                  </a:moveTo>
                  <a:cubicBezTo>
                    <a:pt x="7091" y="1"/>
                    <a:pt x="6973" y="114"/>
                    <a:pt x="6973" y="257"/>
                  </a:cubicBezTo>
                  <a:cubicBezTo>
                    <a:pt x="6973" y="399"/>
                    <a:pt x="7091" y="512"/>
                    <a:pt x="7233" y="512"/>
                  </a:cubicBezTo>
                  <a:cubicBezTo>
                    <a:pt x="7376" y="512"/>
                    <a:pt x="7489" y="399"/>
                    <a:pt x="7489" y="257"/>
                  </a:cubicBezTo>
                  <a:cubicBezTo>
                    <a:pt x="7489" y="114"/>
                    <a:pt x="7376" y="1"/>
                    <a:pt x="7233" y="1"/>
                  </a:cubicBezTo>
                  <a:close/>
                  <a:moveTo>
                    <a:pt x="5690" y="340"/>
                  </a:moveTo>
                  <a:cubicBezTo>
                    <a:pt x="5547" y="340"/>
                    <a:pt x="5434" y="458"/>
                    <a:pt x="5434" y="601"/>
                  </a:cubicBezTo>
                  <a:cubicBezTo>
                    <a:pt x="5434" y="739"/>
                    <a:pt x="5547" y="856"/>
                    <a:pt x="5690" y="856"/>
                  </a:cubicBezTo>
                  <a:cubicBezTo>
                    <a:pt x="5833" y="856"/>
                    <a:pt x="5945" y="739"/>
                    <a:pt x="5945" y="601"/>
                  </a:cubicBezTo>
                  <a:cubicBezTo>
                    <a:pt x="5945" y="458"/>
                    <a:pt x="5833" y="340"/>
                    <a:pt x="5690" y="340"/>
                  </a:cubicBezTo>
                  <a:close/>
                  <a:moveTo>
                    <a:pt x="12622" y="2157"/>
                  </a:moveTo>
                  <a:cubicBezTo>
                    <a:pt x="12139" y="2223"/>
                    <a:pt x="11649" y="2261"/>
                    <a:pt x="11158" y="2261"/>
                  </a:cubicBezTo>
                  <a:lnTo>
                    <a:pt x="2351" y="2261"/>
                  </a:lnTo>
                  <a:cubicBezTo>
                    <a:pt x="2351" y="2261"/>
                    <a:pt x="1" y="14002"/>
                    <a:pt x="2010" y="14002"/>
                  </a:cubicBezTo>
                  <a:cubicBezTo>
                    <a:pt x="2112" y="14002"/>
                    <a:pt x="2225" y="13971"/>
                    <a:pt x="2351" y="13907"/>
                  </a:cubicBezTo>
                  <a:cubicBezTo>
                    <a:pt x="3247" y="13451"/>
                    <a:pt x="4251" y="13294"/>
                    <a:pt x="5279" y="13294"/>
                  </a:cubicBezTo>
                  <a:cubicBezTo>
                    <a:pt x="7557" y="13294"/>
                    <a:pt x="9957" y="14066"/>
                    <a:pt x="11571" y="14066"/>
                  </a:cubicBezTo>
                  <a:cubicBezTo>
                    <a:pt x="12056" y="14066"/>
                    <a:pt x="12471" y="13996"/>
                    <a:pt x="12789" y="13815"/>
                  </a:cubicBezTo>
                  <a:cubicBezTo>
                    <a:pt x="14198" y="12313"/>
                    <a:pt x="15058" y="10292"/>
                    <a:pt x="15058" y="8070"/>
                  </a:cubicBezTo>
                  <a:cubicBezTo>
                    <a:pt x="15058" y="5763"/>
                    <a:pt x="14127" y="3675"/>
                    <a:pt x="12622" y="2157"/>
                  </a:cubicBezTo>
                  <a:close/>
                  <a:moveTo>
                    <a:pt x="5090" y="14134"/>
                  </a:moveTo>
                  <a:cubicBezTo>
                    <a:pt x="4948" y="14134"/>
                    <a:pt x="4834" y="14247"/>
                    <a:pt x="4834" y="14389"/>
                  </a:cubicBezTo>
                  <a:cubicBezTo>
                    <a:pt x="4834" y="14531"/>
                    <a:pt x="4948" y="14645"/>
                    <a:pt x="5090" y="14645"/>
                  </a:cubicBezTo>
                  <a:cubicBezTo>
                    <a:pt x="5233" y="14645"/>
                    <a:pt x="5345" y="14531"/>
                    <a:pt x="5345" y="14389"/>
                  </a:cubicBezTo>
                  <a:cubicBezTo>
                    <a:pt x="5345" y="14247"/>
                    <a:pt x="5233" y="14134"/>
                    <a:pt x="5090" y="14134"/>
                  </a:cubicBezTo>
                  <a:close/>
                  <a:moveTo>
                    <a:pt x="9288" y="14562"/>
                  </a:moveTo>
                  <a:cubicBezTo>
                    <a:pt x="9145" y="14562"/>
                    <a:pt x="9032" y="14674"/>
                    <a:pt x="9032" y="14817"/>
                  </a:cubicBezTo>
                  <a:cubicBezTo>
                    <a:pt x="9032" y="14959"/>
                    <a:pt x="9145" y="15073"/>
                    <a:pt x="9288" y="15073"/>
                  </a:cubicBezTo>
                  <a:cubicBezTo>
                    <a:pt x="9431" y="15073"/>
                    <a:pt x="9543" y="14959"/>
                    <a:pt x="9543" y="14817"/>
                  </a:cubicBezTo>
                  <a:cubicBezTo>
                    <a:pt x="9543" y="14674"/>
                    <a:pt x="9431" y="14562"/>
                    <a:pt x="9288" y="14562"/>
                  </a:cubicBezTo>
                  <a:close/>
                  <a:moveTo>
                    <a:pt x="9971" y="14562"/>
                  </a:moveTo>
                  <a:cubicBezTo>
                    <a:pt x="9829" y="14562"/>
                    <a:pt x="9716" y="14674"/>
                    <a:pt x="9716" y="14817"/>
                  </a:cubicBezTo>
                  <a:cubicBezTo>
                    <a:pt x="9716" y="14959"/>
                    <a:pt x="9829" y="15073"/>
                    <a:pt x="9971" y="15073"/>
                  </a:cubicBezTo>
                  <a:cubicBezTo>
                    <a:pt x="10114" y="15073"/>
                    <a:pt x="10232" y="14959"/>
                    <a:pt x="10232" y="14817"/>
                  </a:cubicBezTo>
                  <a:cubicBezTo>
                    <a:pt x="10232" y="14674"/>
                    <a:pt x="10114" y="14562"/>
                    <a:pt x="9971" y="14562"/>
                  </a:cubicBezTo>
                  <a:close/>
                  <a:moveTo>
                    <a:pt x="5606" y="14645"/>
                  </a:moveTo>
                  <a:cubicBezTo>
                    <a:pt x="5463" y="14645"/>
                    <a:pt x="5345" y="14763"/>
                    <a:pt x="5345" y="14901"/>
                  </a:cubicBezTo>
                  <a:cubicBezTo>
                    <a:pt x="5345" y="15044"/>
                    <a:pt x="5463" y="15160"/>
                    <a:pt x="5606" y="15160"/>
                  </a:cubicBezTo>
                  <a:cubicBezTo>
                    <a:pt x="5748" y="15160"/>
                    <a:pt x="5862" y="15044"/>
                    <a:pt x="5862" y="14901"/>
                  </a:cubicBezTo>
                  <a:cubicBezTo>
                    <a:pt x="5862" y="14763"/>
                    <a:pt x="5748" y="14645"/>
                    <a:pt x="5606" y="14645"/>
                  </a:cubicBezTo>
                  <a:close/>
                  <a:moveTo>
                    <a:pt x="7062" y="15588"/>
                  </a:moveTo>
                  <a:cubicBezTo>
                    <a:pt x="6919" y="15588"/>
                    <a:pt x="6805" y="15702"/>
                    <a:pt x="6805" y="15845"/>
                  </a:cubicBezTo>
                  <a:cubicBezTo>
                    <a:pt x="6805" y="15987"/>
                    <a:pt x="6919" y="16101"/>
                    <a:pt x="7062" y="16101"/>
                  </a:cubicBezTo>
                  <a:cubicBezTo>
                    <a:pt x="7203" y="16101"/>
                    <a:pt x="7317" y="15987"/>
                    <a:pt x="7317" y="15845"/>
                  </a:cubicBezTo>
                  <a:cubicBezTo>
                    <a:pt x="7317" y="15702"/>
                    <a:pt x="7203" y="15588"/>
                    <a:pt x="7062" y="15588"/>
                  </a:cubicBezTo>
                  <a:close/>
                </a:path>
              </a:pathLst>
            </a:custGeom>
            <a:solidFill>
              <a:srgbClr val="F7A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1"/>
            <p:cNvSpPr/>
            <p:nvPr/>
          </p:nvSpPr>
          <p:spPr>
            <a:xfrm>
              <a:off x="2373050" y="1850675"/>
              <a:ext cx="82325" cy="318525"/>
            </a:xfrm>
            <a:custGeom>
              <a:avLst/>
              <a:gdLst/>
              <a:ahLst/>
              <a:cxnLst/>
              <a:rect l="l" t="t" r="r" b="b"/>
              <a:pathLst>
                <a:path w="3293" h="12741" extrusionOk="0">
                  <a:moveTo>
                    <a:pt x="2995" y="1"/>
                  </a:moveTo>
                  <a:cubicBezTo>
                    <a:pt x="2961" y="1"/>
                    <a:pt x="2927" y="7"/>
                    <a:pt x="2894" y="21"/>
                  </a:cubicBezTo>
                  <a:lnTo>
                    <a:pt x="155" y="1229"/>
                  </a:lnTo>
                  <a:cubicBezTo>
                    <a:pt x="59" y="1271"/>
                    <a:pt x="0" y="1364"/>
                    <a:pt x="0" y="1464"/>
                  </a:cubicBezTo>
                  <a:cubicBezTo>
                    <a:pt x="0" y="1498"/>
                    <a:pt x="8" y="1536"/>
                    <a:pt x="22" y="1569"/>
                  </a:cubicBezTo>
                  <a:cubicBezTo>
                    <a:pt x="65" y="1665"/>
                    <a:pt x="158" y="1722"/>
                    <a:pt x="256" y="1722"/>
                  </a:cubicBezTo>
                  <a:cubicBezTo>
                    <a:pt x="291" y="1722"/>
                    <a:pt x="327" y="1714"/>
                    <a:pt x="361" y="1699"/>
                  </a:cubicBezTo>
                  <a:lnTo>
                    <a:pt x="3103" y="491"/>
                  </a:lnTo>
                  <a:cubicBezTo>
                    <a:pt x="3234" y="437"/>
                    <a:pt x="3293" y="286"/>
                    <a:pt x="3234" y="156"/>
                  </a:cubicBezTo>
                  <a:cubicBezTo>
                    <a:pt x="3193" y="59"/>
                    <a:pt x="3095" y="1"/>
                    <a:pt x="2995" y="1"/>
                  </a:cubicBezTo>
                  <a:close/>
                  <a:moveTo>
                    <a:pt x="3000" y="1119"/>
                  </a:moveTo>
                  <a:cubicBezTo>
                    <a:pt x="2964" y="1119"/>
                    <a:pt x="2928" y="1126"/>
                    <a:pt x="2894" y="1141"/>
                  </a:cubicBezTo>
                  <a:lnTo>
                    <a:pt x="155" y="2345"/>
                  </a:lnTo>
                  <a:cubicBezTo>
                    <a:pt x="59" y="2386"/>
                    <a:pt x="0" y="2483"/>
                    <a:pt x="0" y="2580"/>
                  </a:cubicBezTo>
                  <a:cubicBezTo>
                    <a:pt x="0" y="2618"/>
                    <a:pt x="8" y="2651"/>
                    <a:pt x="22" y="2684"/>
                  </a:cubicBezTo>
                  <a:cubicBezTo>
                    <a:pt x="65" y="2780"/>
                    <a:pt x="158" y="2837"/>
                    <a:pt x="256" y="2837"/>
                  </a:cubicBezTo>
                  <a:cubicBezTo>
                    <a:pt x="291" y="2837"/>
                    <a:pt x="326" y="2830"/>
                    <a:pt x="361" y="2814"/>
                  </a:cubicBezTo>
                  <a:lnTo>
                    <a:pt x="3103" y="1611"/>
                  </a:lnTo>
                  <a:cubicBezTo>
                    <a:pt x="3234" y="1552"/>
                    <a:pt x="3293" y="1401"/>
                    <a:pt x="3234" y="1271"/>
                  </a:cubicBezTo>
                  <a:cubicBezTo>
                    <a:pt x="3193" y="1175"/>
                    <a:pt x="3099" y="1119"/>
                    <a:pt x="3000" y="1119"/>
                  </a:cubicBezTo>
                  <a:close/>
                  <a:moveTo>
                    <a:pt x="3000" y="2234"/>
                  </a:moveTo>
                  <a:cubicBezTo>
                    <a:pt x="2964" y="2234"/>
                    <a:pt x="2928" y="2241"/>
                    <a:pt x="2894" y="2256"/>
                  </a:cubicBezTo>
                  <a:lnTo>
                    <a:pt x="155" y="3460"/>
                  </a:lnTo>
                  <a:cubicBezTo>
                    <a:pt x="59" y="3506"/>
                    <a:pt x="0" y="3599"/>
                    <a:pt x="0" y="3700"/>
                  </a:cubicBezTo>
                  <a:cubicBezTo>
                    <a:pt x="0" y="3733"/>
                    <a:pt x="8" y="3766"/>
                    <a:pt x="22" y="3800"/>
                  </a:cubicBezTo>
                  <a:cubicBezTo>
                    <a:pt x="65" y="3897"/>
                    <a:pt x="161" y="3955"/>
                    <a:pt x="260" y="3955"/>
                  </a:cubicBezTo>
                  <a:cubicBezTo>
                    <a:pt x="294" y="3955"/>
                    <a:pt x="328" y="3948"/>
                    <a:pt x="361" y="3934"/>
                  </a:cubicBezTo>
                  <a:lnTo>
                    <a:pt x="3103" y="2726"/>
                  </a:lnTo>
                  <a:cubicBezTo>
                    <a:pt x="3234" y="2668"/>
                    <a:pt x="3293" y="2517"/>
                    <a:pt x="3234" y="2386"/>
                  </a:cubicBezTo>
                  <a:cubicBezTo>
                    <a:pt x="3193" y="2291"/>
                    <a:pt x="3099" y="2234"/>
                    <a:pt x="3000" y="2234"/>
                  </a:cubicBezTo>
                  <a:close/>
                  <a:moveTo>
                    <a:pt x="2996" y="3352"/>
                  </a:moveTo>
                  <a:cubicBezTo>
                    <a:pt x="2962" y="3352"/>
                    <a:pt x="2927" y="3359"/>
                    <a:pt x="2894" y="3373"/>
                  </a:cubicBezTo>
                  <a:lnTo>
                    <a:pt x="155" y="4580"/>
                  </a:lnTo>
                  <a:cubicBezTo>
                    <a:pt x="59" y="4622"/>
                    <a:pt x="0" y="4714"/>
                    <a:pt x="0" y="4815"/>
                  </a:cubicBezTo>
                  <a:cubicBezTo>
                    <a:pt x="0" y="4848"/>
                    <a:pt x="8" y="4882"/>
                    <a:pt x="22" y="4920"/>
                  </a:cubicBezTo>
                  <a:cubicBezTo>
                    <a:pt x="65" y="5013"/>
                    <a:pt x="159" y="5072"/>
                    <a:pt x="258" y="5072"/>
                  </a:cubicBezTo>
                  <a:cubicBezTo>
                    <a:pt x="292" y="5072"/>
                    <a:pt x="327" y="5065"/>
                    <a:pt x="361" y="5049"/>
                  </a:cubicBezTo>
                  <a:lnTo>
                    <a:pt x="3103" y="3842"/>
                  </a:lnTo>
                  <a:cubicBezTo>
                    <a:pt x="3234" y="3787"/>
                    <a:pt x="3293" y="3636"/>
                    <a:pt x="3234" y="3506"/>
                  </a:cubicBezTo>
                  <a:cubicBezTo>
                    <a:pt x="3193" y="3410"/>
                    <a:pt x="3096" y="3352"/>
                    <a:pt x="2996" y="3352"/>
                  </a:cubicBezTo>
                  <a:close/>
                  <a:moveTo>
                    <a:pt x="2995" y="4468"/>
                  </a:moveTo>
                  <a:cubicBezTo>
                    <a:pt x="2961" y="4468"/>
                    <a:pt x="2927" y="4474"/>
                    <a:pt x="2894" y="4488"/>
                  </a:cubicBezTo>
                  <a:lnTo>
                    <a:pt x="155" y="5696"/>
                  </a:lnTo>
                  <a:cubicBezTo>
                    <a:pt x="59" y="5738"/>
                    <a:pt x="0" y="5833"/>
                    <a:pt x="0" y="5930"/>
                  </a:cubicBezTo>
                  <a:cubicBezTo>
                    <a:pt x="0" y="5964"/>
                    <a:pt x="8" y="6002"/>
                    <a:pt x="22" y="6035"/>
                  </a:cubicBezTo>
                  <a:cubicBezTo>
                    <a:pt x="65" y="6131"/>
                    <a:pt x="158" y="6188"/>
                    <a:pt x="256" y="6188"/>
                  </a:cubicBezTo>
                  <a:cubicBezTo>
                    <a:pt x="291" y="6188"/>
                    <a:pt x="327" y="6181"/>
                    <a:pt x="361" y="6166"/>
                  </a:cubicBezTo>
                  <a:lnTo>
                    <a:pt x="3103" y="4962"/>
                  </a:lnTo>
                  <a:cubicBezTo>
                    <a:pt x="3234" y="4902"/>
                    <a:pt x="3293" y="4752"/>
                    <a:pt x="3234" y="4622"/>
                  </a:cubicBezTo>
                  <a:cubicBezTo>
                    <a:pt x="3193" y="4525"/>
                    <a:pt x="3096" y="4468"/>
                    <a:pt x="2995" y="4468"/>
                  </a:cubicBezTo>
                  <a:close/>
                  <a:moveTo>
                    <a:pt x="2999" y="5584"/>
                  </a:moveTo>
                  <a:cubicBezTo>
                    <a:pt x="2964" y="5584"/>
                    <a:pt x="2928" y="5592"/>
                    <a:pt x="2894" y="5607"/>
                  </a:cubicBezTo>
                  <a:lnTo>
                    <a:pt x="155" y="6811"/>
                  </a:lnTo>
                  <a:cubicBezTo>
                    <a:pt x="59" y="6853"/>
                    <a:pt x="0" y="6950"/>
                    <a:pt x="0" y="7046"/>
                  </a:cubicBezTo>
                  <a:cubicBezTo>
                    <a:pt x="0" y="7084"/>
                    <a:pt x="8" y="7117"/>
                    <a:pt x="22" y="7151"/>
                  </a:cubicBezTo>
                  <a:cubicBezTo>
                    <a:pt x="65" y="7248"/>
                    <a:pt x="161" y="7305"/>
                    <a:pt x="260" y="7305"/>
                  </a:cubicBezTo>
                  <a:cubicBezTo>
                    <a:pt x="294" y="7305"/>
                    <a:pt x="328" y="7299"/>
                    <a:pt x="361" y="7285"/>
                  </a:cubicBezTo>
                  <a:lnTo>
                    <a:pt x="3103" y="6077"/>
                  </a:lnTo>
                  <a:cubicBezTo>
                    <a:pt x="3234" y="6019"/>
                    <a:pt x="3293" y="5868"/>
                    <a:pt x="3234" y="5738"/>
                  </a:cubicBezTo>
                  <a:cubicBezTo>
                    <a:pt x="3193" y="5641"/>
                    <a:pt x="3099" y="5584"/>
                    <a:pt x="2999" y="5584"/>
                  </a:cubicBezTo>
                  <a:close/>
                  <a:moveTo>
                    <a:pt x="2997" y="6701"/>
                  </a:moveTo>
                  <a:cubicBezTo>
                    <a:pt x="2963" y="6701"/>
                    <a:pt x="2928" y="6708"/>
                    <a:pt x="2894" y="6723"/>
                  </a:cubicBezTo>
                  <a:lnTo>
                    <a:pt x="155" y="7931"/>
                  </a:lnTo>
                  <a:cubicBezTo>
                    <a:pt x="59" y="7972"/>
                    <a:pt x="0" y="8065"/>
                    <a:pt x="0" y="8165"/>
                  </a:cubicBezTo>
                  <a:cubicBezTo>
                    <a:pt x="0" y="8199"/>
                    <a:pt x="8" y="8233"/>
                    <a:pt x="22" y="8266"/>
                  </a:cubicBezTo>
                  <a:cubicBezTo>
                    <a:pt x="65" y="8363"/>
                    <a:pt x="160" y="8421"/>
                    <a:pt x="260" y="8421"/>
                  </a:cubicBezTo>
                  <a:cubicBezTo>
                    <a:pt x="294" y="8421"/>
                    <a:pt x="328" y="8414"/>
                    <a:pt x="361" y="8400"/>
                  </a:cubicBezTo>
                  <a:lnTo>
                    <a:pt x="3103" y="7192"/>
                  </a:lnTo>
                  <a:cubicBezTo>
                    <a:pt x="3234" y="7138"/>
                    <a:pt x="3293" y="6983"/>
                    <a:pt x="3234" y="6853"/>
                  </a:cubicBezTo>
                  <a:cubicBezTo>
                    <a:pt x="3193" y="6760"/>
                    <a:pt x="3097" y="6701"/>
                    <a:pt x="2997" y="6701"/>
                  </a:cubicBezTo>
                  <a:close/>
                  <a:moveTo>
                    <a:pt x="2995" y="7818"/>
                  </a:moveTo>
                  <a:cubicBezTo>
                    <a:pt x="2961" y="7818"/>
                    <a:pt x="2927" y="7825"/>
                    <a:pt x="2894" y="7838"/>
                  </a:cubicBezTo>
                  <a:lnTo>
                    <a:pt x="155" y="9046"/>
                  </a:lnTo>
                  <a:cubicBezTo>
                    <a:pt x="59" y="9088"/>
                    <a:pt x="0" y="9185"/>
                    <a:pt x="0" y="9281"/>
                  </a:cubicBezTo>
                  <a:cubicBezTo>
                    <a:pt x="0" y="9315"/>
                    <a:pt x="8" y="9352"/>
                    <a:pt x="22" y="9386"/>
                  </a:cubicBezTo>
                  <a:cubicBezTo>
                    <a:pt x="65" y="9482"/>
                    <a:pt x="158" y="9539"/>
                    <a:pt x="256" y="9539"/>
                  </a:cubicBezTo>
                  <a:cubicBezTo>
                    <a:pt x="291" y="9539"/>
                    <a:pt x="327" y="9532"/>
                    <a:pt x="361" y="9516"/>
                  </a:cubicBezTo>
                  <a:lnTo>
                    <a:pt x="3103" y="8312"/>
                  </a:lnTo>
                  <a:cubicBezTo>
                    <a:pt x="3234" y="8254"/>
                    <a:pt x="3293" y="8103"/>
                    <a:pt x="3234" y="7972"/>
                  </a:cubicBezTo>
                  <a:cubicBezTo>
                    <a:pt x="3193" y="7875"/>
                    <a:pt x="3096" y="7818"/>
                    <a:pt x="2995" y="7818"/>
                  </a:cubicBezTo>
                  <a:close/>
                  <a:moveTo>
                    <a:pt x="3000" y="8935"/>
                  </a:moveTo>
                  <a:cubicBezTo>
                    <a:pt x="2964" y="8935"/>
                    <a:pt x="2928" y="8943"/>
                    <a:pt x="2894" y="8959"/>
                  </a:cubicBezTo>
                  <a:lnTo>
                    <a:pt x="155" y="10161"/>
                  </a:lnTo>
                  <a:cubicBezTo>
                    <a:pt x="59" y="10204"/>
                    <a:pt x="0" y="10300"/>
                    <a:pt x="0" y="10397"/>
                  </a:cubicBezTo>
                  <a:cubicBezTo>
                    <a:pt x="0" y="10434"/>
                    <a:pt x="8" y="10468"/>
                    <a:pt x="22" y="10501"/>
                  </a:cubicBezTo>
                  <a:cubicBezTo>
                    <a:pt x="65" y="10597"/>
                    <a:pt x="158" y="10654"/>
                    <a:pt x="256" y="10654"/>
                  </a:cubicBezTo>
                  <a:cubicBezTo>
                    <a:pt x="291" y="10654"/>
                    <a:pt x="327" y="10647"/>
                    <a:pt x="361" y="10631"/>
                  </a:cubicBezTo>
                  <a:lnTo>
                    <a:pt x="3103" y="9428"/>
                  </a:lnTo>
                  <a:cubicBezTo>
                    <a:pt x="3234" y="9369"/>
                    <a:pt x="3293" y="9218"/>
                    <a:pt x="3234" y="9088"/>
                  </a:cubicBezTo>
                  <a:cubicBezTo>
                    <a:pt x="3193" y="8993"/>
                    <a:pt x="3099" y="8935"/>
                    <a:pt x="3000" y="8935"/>
                  </a:cubicBezTo>
                  <a:close/>
                  <a:moveTo>
                    <a:pt x="3000" y="10051"/>
                  </a:moveTo>
                  <a:cubicBezTo>
                    <a:pt x="2964" y="10051"/>
                    <a:pt x="2928" y="10058"/>
                    <a:pt x="2894" y="10074"/>
                  </a:cubicBezTo>
                  <a:lnTo>
                    <a:pt x="155" y="11282"/>
                  </a:lnTo>
                  <a:cubicBezTo>
                    <a:pt x="59" y="11324"/>
                    <a:pt x="0" y="11415"/>
                    <a:pt x="0" y="11516"/>
                  </a:cubicBezTo>
                  <a:cubicBezTo>
                    <a:pt x="0" y="11550"/>
                    <a:pt x="8" y="11583"/>
                    <a:pt x="22" y="11617"/>
                  </a:cubicBezTo>
                  <a:cubicBezTo>
                    <a:pt x="65" y="11714"/>
                    <a:pt x="161" y="11772"/>
                    <a:pt x="261" y="11772"/>
                  </a:cubicBezTo>
                  <a:cubicBezTo>
                    <a:pt x="294" y="11772"/>
                    <a:pt x="328" y="11765"/>
                    <a:pt x="361" y="11752"/>
                  </a:cubicBezTo>
                  <a:lnTo>
                    <a:pt x="3103" y="10544"/>
                  </a:lnTo>
                  <a:cubicBezTo>
                    <a:pt x="3234" y="10488"/>
                    <a:pt x="3293" y="10333"/>
                    <a:pt x="3234" y="10204"/>
                  </a:cubicBezTo>
                  <a:cubicBezTo>
                    <a:pt x="3193" y="10108"/>
                    <a:pt x="3099" y="10051"/>
                    <a:pt x="3000" y="10051"/>
                  </a:cubicBezTo>
                  <a:close/>
                  <a:moveTo>
                    <a:pt x="3000" y="11154"/>
                  </a:moveTo>
                  <a:cubicBezTo>
                    <a:pt x="2964" y="11154"/>
                    <a:pt x="2928" y="11161"/>
                    <a:pt x="2894" y="11177"/>
                  </a:cubicBezTo>
                  <a:lnTo>
                    <a:pt x="155" y="12381"/>
                  </a:lnTo>
                  <a:cubicBezTo>
                    <a:pt x="59" y="12426"/>
                    <a:pt x="0" y="12518"/>
                    <a:pt x="0" y="12619"/>
                  </a:cubicBezTo>
                  <a:cubicBezTo>
                    <a:pt x="0" y="12652"/>
                    <a:pt x="8" y="12687"/>
                    <a:pt x="22" y="12720"/>
                  </a:cubicBezTo>
                  <a:cubicBezTo>
                    <a:pt x="28" y="12734"/>
                    <a:pt x="52" y="12741"/>
                    <a:pt x="90" y="12741"/>
                  </a:cubicBezTo>
                  <a:cubicBezTo>
                    <a:pt x="389" y="12741"/>
                    <a:pt x="1543" y="12334"/>
                    <a:pt x="1543" y="12334"/>
                  </a:cubicBezTo>
                  <a:lnTo>
                    <a:pt x="3103" y="11646"/>
                  </a:lnTo>
                  <a:cubicBezTo>
                    <a:pt x="3234" y="11587"/>
                    <a:pt x="3293" y="11437"/>
                    <a:pt x="3234" y="11307"/>
                  </a:cubicBezTo>
                  <a:cubicBezTo>
                    <a:pt x="3193" y="11211"/>
                    <a:pt x="3099" y="11154"/>
                    <a:pt x="3000" y="11154"/>
                  </a:cubicBezTo>
                  <a:close/>
                </a:path>
              </a:pathLst>
            </a:custGeom>
            <a:solidFill>
              <a:srgbClr val="2A9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1"/>
            <p:cNvSpPr/>
            <p:nvPr/>
          </p:nvSpPr>
          <p:spPr>
            <a:xfrm>
              <a:off x="2144800" y="1865775"/>
              <a:ext cx="267275" cy="313800"/>
            </a:xfrm>
            <a:custGeom>
              <a:avLst/>
              <a:gdLst/>
              <a:ahLst/>
              <a:cxnLst/>
              <a:rect l="l" t="t" r="r" b="b"/>
              <a:pathLst>
                <a:path w="10691" h="12552" extrusionOk="0">
                  <a:moveTo>
                    <a:pt x="10690" y="1"/>
                  </a:moveTo>
                  <a:lnTo>
                    <a:pt x="9953" y="323"/>
                  </a:lnTo>
                  <a:cubicBezTo>
                    <a:pt x="9084" y="705"/>
                    <a:pt x="8145" y="907"/>
                    <a:pt x="7193" y="907"/>
                  </a:cubicBezTo>
                  <a:lnTo>
                    <a:pt x="1" y="907"/>
                  </a:lnTo>
                  <a:lnTo>
                    <a:pt x="1" y="12552"/>
                  </a:lnTo>
                  <a:lnTo>
                    <a:pt x="7390" y="12552"/>
                  </a:lnTo>
                  <a:cubicBezTo>
                    <a:pt x="8434" y="12552"/>
                    <a:pt x="9466" y="12313"/>
                    <a:pt x="10402" y="11856"/>
                  </a:cubicBezTo>
                  <a:lnTo>
                    <a:pt x="10690" y="11713"/>
                  </a:lnTo>
                  <a:lnTo>
                    <a:pt x="10690" y="1"/>
                  </a:lnTo>
                  <a:close/>
                </a:path>
              </a:pathLst>
            </a:custGeom>
            <a:solidFill>
              <a:srgbClr val="374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1"/>
            <p:cNvSpPr/>
            <p:nvPr/>
          </p:nvSpPr>
          <p:spPr>
            <a:xfrm>
              <a:off x="2025725" y="1888425"/>
              <a:ext cx="178225" cy="291150"/>
            </a:xfrm>
            <a:custGeom>
              <a:avLst/>
              <a:gdLst/>
              <a:ahLst/>
              <a:cxnLst/>
              <a:rect l="l" t="t" r="r" b="b"/>
              <a:pathLst>
                <a:path w="7129" h="11646" extrusionOk="0">
                  <a:moveTo>
                    <a:pt x="3577" y="1"/>
                  </a:moveTo>
                  <a:cubicBezTo>
                    <a:pt x="1413" y="1518"/>
                    <a:pt x="0" y="4031"/>
                    <a:pt x="0" y="6870"/>
                  </a:cubicBezTo>
                  <a:cubicBezTo>
                    <a:pt x="0" y="8643"/>
                    <a:pt x="554" y="10292"/>
                    <a:pt x="1493" y="11646"/>
                  </a:cubicBezTo>
                  <a:lnTo>
                    <a:pt x="7129" y="11646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rgbClr val="37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1"/>
            <p:cNvSpPr/>
            <p:nvPr/>
          </p:nvSpPr>
          <p:spPr>
            <a:xfrm>
              <a:off x="2067750" y="1888425"/>
              <a:ext cx="111375" cy="291150"/>
            </a:xfrm>
            <a:custGeom>
              <a:avLst/>
              <a:gdLst/>
              <a:ahLst/>
              <a:cxnLst/>
              <a:rect l="l" t="t" r="r" b="b"/>
              <a:pathLst>
                <a:path w="4455" h="11646" extrusionOk="0">
                  <a:moveTo>
                    <a:pt x="684" y="1032"/>
                  </a:moveTo>
                  <a:cubicBezTo>
                    <a:pt x="441" y="1284"/>
                    <a:pt x="210" y="1552"/>
                    <a:pt x="1" y="1832"/>
                  </a:cubicBezTo>
                  <a:lnTo>
                    <a:pt x="1" y="11646"/>
                  </a:lnTo>
                  <a:lnTo>
                    <a:pt x="684" y="11646"/>
                  </a:lnTo>
                  <a:lnTo>
                    <a:pt x="684" y="1032"/>
                  </a:lnTo>
                  <a:close/>
                  <a:moveTo>
                    <a:pt x="2399" y="1"/>
                  </a:moveTo>
                  <a:lnTo>
                    <a:pt x="2399" y="11646"/>
                  </a:lnTo>
                  <a:lnTo>
                    <a:pt x="4455" y="11646"/>
                  </a:lnTo>
                  <a:lnTo>
                    <a:pt x="4455" y="1"/>
                  </a:lnTo>
                  <a:close/>
                </a:path>
              </a:pathLst>
            </a:custGeom>
            <a:solidFill>
              <a:srgbClr val="374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1"/>
            <p:cNvSpPr/>
            <p:nvPr/>
          </p:nvSpPr>
          <p:spPr>
            <a:xfrm>
              <a:off x="2230450" y="1887475"/>
              <a:ext cx="111375" cy="292100"/>
            </a:xfrm>
            <a:custGeom>
              <a:avLst/>
              <a:gdLst/>
              <a:ahLst/>
              <a:cxnLst/>
              <a:rect l="l" t="t" r="r" b="b"/>
              <a:pathLst>
                <a:path w="4455" h="11684" extrusionOk="0">
                  <a:moveTo>
                    <a:pt x="1" y="39"/>
                  </a:moveTo>
                  <a:lnTo>
                    <a:pt x="1" y="11684"/>
                  </a:lnTo>
                  <a:lnTo>
                    <a:pt x="2056" y="11684"/>
                  </a:lnTo>
                  <a:lnTo>
                    <a:pt x="2056" y="39"/>
                  </a:lnTo>
                  <a:close/>
                  <a:moveTo>
                    <a:pt x="4454" y="0"/>
                  </a:moveTo>
                  <a:cubicBezTo>
                    <a:pt x="4228" y="26"/>
                    <a:pt x="3997" y="39"/>
                    <a:pt x="3771" y="39"/>
                  </a:cubicBezTo>
                  <a:lnTo>
                    <a:pt x="3771" y="11684"/>
                  </a:lnTo>
                  <a:lnTo>
                    <a:pt x="3964" y="11684"/>
                  </a:lnTo>
                  <a:cubicBezTo>
                    <a:pt x="4127" y="11684"/>
                    <a:pt x="4291" y="11680"/>
                    <a:pt x="4454" y="11667"/>
                  </a:cubicBezTo>
                  <a:lnTo>
                    <a:pt x="4454" y="0"/>
                  </a:lnTo>
                  <a:close/>
                </a:path>
              </a:pathLst>
            </a:custGeom>
            <a:solidFill>
              <a:srgbClr val="576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1"/>
            <p:cNvSpPr/>
            <p:nvPr/>
          </p:nvSpPr>
          <p:spPr>
            <a:xfrm>
              <a:off x="2019850" y="1976700"/>
              <a:ext cx="293675" cy="282900"/>
            </a:xfrm>
            <a:custGeom>
              <a:avLst/>
              <a:gdLst/>
              <a:ahLst/>
              <a:cxnLst/>
              <a:rect l="l" t="t" r="r" b="b"/>
              <a:pathLst>
                <a:path w="11747" h="11316" extrusionOk="0">
                  <a:moveTo>
                    <a:pt x="9601" y="0"/>
                  </a:moveTo>
                  <a:cubicBezTo>
                    <a:pt x="8421" y="0"/>
                    <a:pt x="7465" y="959"/>
                    <a:pt x="7465" y="2139"/>
                  </a:cubicBezTo>
                  <a:lnTo>
                    <a:pt x="7465" y="6794"/>
                  </a:lnTo>
                  <a:cubicBezTo>
                    <a:pt x="7465" y="7973"/>
                    <a:pt x="8405" y="8954"/>
                    <a:pt x="9578" y="8970"/>
                  </a:cubicBezTo>
                  <a:cubicBezTo>
                    <a:pt x="9586" y="8970"/>
                    <a:pt x="9594" y="8970"/>
                    <a:pt x="9602" y="8970"/>
                  </a:cubicBezTo>
                  <a:cubicBezTo>
                    <a:pt x="10787" y="8970"/>
                    <a:pt x="11746" y="8011"/>
                    <a:pt x="11746" y="6827"/>
                  </a:cubicBezTo>
                  <a:lnTo>
                    <a:pt x="11746" y="2172"/>
                  </a:lnTo>
                  <a:cubicBezTo>
                    <a:pt x="11746" y="999"/>
                    <a:pt x="10811" y="12"/>
                    <a:pt x="9633" y="0"/>
                  </a:cubicBezTo>
                  <a:cubicBezTo>
                    <a:pt x="9622" y="0"/>
                    <a:pt x="9612" y="0"/>
                    <a:pt x="9601" y="0"/>
                  </a:cubicBezTo>
                  <a:close/>
                  <a:moveTo>
                    <a:pt x="2420" y="2620"/>
                  </a:moveTo>
                  <a:cubicBezTo>
                    <a:pt x="2177" y="2620"/>
                    <a:pt x="1929" y="2662"/>
                    <a:pt x="1686" y="2751"/>
                  </a:cubicBezTo>
                  <a:cubicBezTo>
                    <a:pt x="574" y="3154"/>
                    <a:pt x="1" y="4387"/>
                    <a:pt x="407" y="5498"/>
                  </a:cubicBezTo>
                  <a:lnTo>
                    <a:pt x="2008" y="9906"/>
                  </a:lnTo>
                  <a:cubicBezTo>
                    <a:pt x="2327" y="10775"/>
                    <a:pt x="3147" y="11315"/>
                    <a:pt x="4021" y="11315"/>
                  </a:cubicBezTo>
                  <a:cubicBezTo>
                    <a:pt x="4265" y="11315"/>
                    <a:pt x="4513" y="11273"/>
                    <a:pt x="4756" y="11184"/>
                  </a:cubicBezTo>
                  <a:cubicBezTo>
                    <a:pt x="5867" y="10782"/>
                    <a:pt x="6442" y="9549"/>
                    <a:pt x="6039" y="8438"/>
                  </a:cubicBezTo>
                  <a:lnTo>
                    <a:pt x="4433" y="4030"/>
                  </a:lnTo>
                  <a:cubicBezTo>
                    <a:pt x="4118" y="3161"/>
                    <a:pt x="3296" y="2620"/>
                    <a:pt x="2420" y="2620"/>
                  </a:cubicBezTo>
                  <a:close/>
                </a:path>
              </a:pathLst>
            </a:custGeom>
            <a:solidFill>
              <a:srgbClr val="37A0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1"/>
            <p:cNvSpPr/>
            <p:nvPr/>
          </p:nvSpPr>
          <p:spPr>
            <a:xfrm>
              <a:off x="2019850" y="1976600"/>
              <a:ext cx="252275" cy="283000"/>
            </a:xfrm>
            <a:custGeom>
              <a:avLst/>
              <a:gdLst/>
              <a:ahLst/>
              <a:cxnLst/>
              <a:rect l="l" t="t" r="r" b="b"/>
              <a:pathLst>
                <a:path w="10091" h="11320" extrusionOk="0">
                  <a:moveTo>
                    <a:pt x="9607" y="0"/>
                  </a:moveTo>
                  <a:cubicBezTo>
                    <a:pt x="8425" y="0"/>
                    <a:pt x="7465" y="961"/>
                    <a:pt x="7465" y="2143"/>
                  </a:cubicBezTo>
                  <a:lnTo>
                    <a:pt x="7465" y="6802"/>
                  </a:lnTo>
                  <a:cubicBezTo>
                    <a:pt x="7465" y="7960"/>
                    <a:pt x="8374" y="8937"/>
                    <a:pt x="9532" y="8974"/>
                  </a:cubicBezTo>
                  <a:cubicBezTo>
                    <a:pt x="9562" y="8975"/>
                    <a:pt x="9592" y="8976"/>
                    <a:pt x="9621" y="8976"/>
                  </a:cubicBezTo>
                  <a:cubicBezTo>
                    <a:pt x="9782" y="8976"/>
                    <a:pt x="9937" y="8956"/>
                    <a:pt x="10090" y="8924"/>
                  </a:cubicBezTo>
                  <a:cubicBezTo>
                    <a:pt x="9134" y="8706"/>
                    <a:pt x="8425" y="7851"/>
                    <a:pt x="8425" y="6831"/>
                  </a:cubicBezTo>
                  <a:lnTo>
                    <a:pt x="8425" y="2143"/>
                  </a:lnTo>
                  <a:cubicBezTo>
                    <a:pt x="8425" y="1124"/>
                    <a:pt x="9134" y="273"/>
                    <a:pt x="10090" y="55"/>
                  </a:cubicBezTo>
                  <a:cubicBezTo>
                    <a:pt x="9934" y="16"/>
                    <a:pt x="9775" y="0"/>
                    <a:pt x="9607" y="0"/>
                  </a:cubicBezTo>
                  <a:close/>
                  <a:moveTo>
                    <a:pt x="2155" y="2642"/>
                  </a:moveTo>
                  <a:lnTo>
                    <a:pt x="2155" y="2642"/>
                  </a:lnTo>
                  <a:cubicBezTo>
                    <a:pt x="2000" y="2658"/>
                    <a:pt x="1841" y="2697"/>
                    <a:pt x="1686" y="2755"/>
                  </a:cubicBezTo>
                  <a:cubicBezTo>
                    <a:pt x="574" y="3158"/>
                    <a:pt x="1" y="4387"/>
                    <a:pt x="407" y="5502"/>
                  </a:cubicBezTo>
                  <a:lnTo>
                    <a:pt x="2008" y="9910"/>
                  </a:lnTo>
                  <a:cubicBezTo>
                    <a:pt x="2327" y="10779"/>
                    <a:pt x="3147" y="11319"/>
                    <a:pt x="4021" y="11319"/>
                  </a:cubicBezTo>
                  <a:cubicBezTo>
                    <a:pt x="4265" y="11319"/>
                    <a:pt x="4513" y="11277"/>
                    <a:pt x="4756" y="11188"/>
                  </a:cubicBezTo>
                  <a:cubicBezTo>
                    <a:pt x="4911" y="11134"/>
                    <a:pt x="5058" y="11058"/>
                    <a:pt x="5188" y="10975"/>
                  </a:cubicBezTo>
                  <a:lnTo>
                    <a:pt x="5188" y="10975"/>
                  </a:lnTo>
                  <a:cubicBezTo>
                    <a:pt x="5099" y="10986"/>
                    <a:pt x="5011" y="10992"/>
                    <a:pt x="4923" y="10992"/>
                  </a:cubicBezTo>
                  <a:cubicBezTo>
                    <a:pt x="4048" y="10992"/>
                    <a:pt x="3227" y="10451"/>
                    <a:pt x="2910" y="9578"/>
                  </a:cubicBezTo>
                  <a:lnTo>
                    <a:pt x="1309" y="5171"/>
                  </a:lnTo>
                  <a:cubicBezTo>
                    <a:pt x="961" y="4214"/>
                    <a:pt x="1334" y="3171"/>
                    <a:pt x="2155" y="2642"/>
                  </a:cubicBezTo>
                  <a:close/>
                </a:path>
              </a:pathLst>
            </a:custGeom>
            <a:solidFill>
              <a:srgbClr val="1E8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1"/>
            <p:cNvSpPr/>
            <p:nvPr/>
          </p:nvSpPr>
          <p:spPr>
            <a:xfrm>
              <a:off x="2009025" y="1976600"/>
              <a:ext cx="316575" cy="209450"/>
            </a:xfrm>
            <a:custGeom>
              <a:avLst/>
              <a:gdLst/>
              <a:ahLst/>
              <a:cxnLst/>
              <a:rect l="l" t="t" r="r" b="b"/>
              <a:pathLst>
                <a:path w="12663" h="8378" extrusionOk="0">
                  <a:moveTo>
                    <a:pt x="9597" y="0"/>
                  </a:moveTo>
                  <a:cubicBezTo>
                    <a:pt x="8414" y="0"/>
                    <a:pt x="7454" y="961"/>
                    <a:pt x="7454" y="2143"/>
                  </a:cubicBezTo>
                  <a:lnTo>
                    <a:pt x="7454" y="4797"/>
                  </a:lnTo>
                  <a:cubicBezTo>
                    <a:pt x="7454" y="4986"/>
                    <a:pt x="7609" y="5137"/>
                    <a:pt x="7797" y="5137"/>
                  </a:cubicBezTo>
                  <a:lnTo>
                    <a:pt x="12318" y="5137"/>
                  </a:lnTo>
                  <a:cubicBezTo>
                    <a:pt x="12506" y="5137"/>
                    <a:pt x="12662" y="4986"/>
                    <a:pt x="12662" y="4797"/>
                  </a:cubicBezTo>
                  <a:lnTo>
                    <a:pt x="12662" y="2143"/>
                  </a:lnTo>
                  <a:cubicBezTo>
                    <a:pt x="12662" y="961"/>
                    <a:pt x="11701" y="0"/>
                    <a:pt x="10518" y="0"/>
                  </a:cubicBezTo>
                  <a:close/>
                  <a:moveTo>
                    <a:pt x="3284" y="2467"/>
                  </a:moveTo>
                  <a:cubicBezTo>
                    <a:pt x="3041" y="2467"/>
                    <a:pt x="2793" y="2509"/>
                    <a:pt x="2551" y="2596"/>
                  </a:cubicBezTo>
                  <a:lnTo>
                    <a:pt x="1687" y="2910"/>
                  </a:lnTo>
                  <a:cubicBezTo>
                    <a:pt x="576" y="3318"/>
                    <a:pt x="1" y="4546"/>
                    <a:pt x="403" y="5658"/>
                  </a:cubicBezTo>
                  <a:lnTo>
                    <a:pt x="1314" y="8153"/>
                  </a:lnTo>
                  <a:cubicBezTo>
                    <a:pt x="1363" y="8291"/>
                    <a:pt x="1496" y="8378"/>
                    <a:pt x="1638" y="8378"/>
                  </a:cubicBezTo>
                  <a:cubicBezTo>
                    <a:pt x="1677" y="8378"/>
                    <a:pt x="1716" y="8371"/>
                    <a:pt x="1754" y="8358"/>
                  </a:cubicBezTo>
                  <a:lnTo>
                    <a:pt x="6002" y="6810"/>
                  </a:lnTo>
                  <a:cubicBezTo>
                    <a:pt x="6179" y="6744"/>
                    <a:pt x="6271" y="6550"/>
                    <a:pt x="6208" y="6370"/>
                  </a:cubicBezTo>
                  <a:lnTo>
                    <a:pt x="5298" y="3879"/>
                  </a:lnTo>
                  <a:cubicBezTo>
                    <a:pt x="4983" y="3006"/>
                    <a:pt x="4161" y="2467"/>
                    <a:pt x="3284" y="2467"/>
                  </a:cubicBezTo>
                  <a:close/>
                </a:path>
              </a:pathLst>
            </a:custGeom>
            <a:solidFill>
              <a:srgbClr val="37A0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1"/>
            <p:cNvSpPr/>
            <p:nvPr/>
          </p:nvSpPr>
          <p:spPr>
            <a:xfrm>
              <a:off x="2030750" y="1976600"/>
              <a:ext cx="293975" cy="201600"/>
            </a:xfrm>
            <a:custGeom>
              <a:avLst/>
              <a:gdLst/>
              <a:ahLst/>
              <a:cxnLst/>
              <a:rect l="l" t="t" r="r" b="b"/>
              <a:pathLst>
                <a:path w="11759" h="8064" extrusionOk="0">
                  <a:moveTo>
                    <a:pt x="9615" y="0"/>
                  </a:moveTo>
                  <a:cubicBezTo>
                    <a:pt x="9607" y="0"/>
                    <a:pt x="9599" y="0"/>
                    <a:pt x="9591" y="0"/>
                  </a:cubicBezTo>
                  <a:cubicBezTo>
                    <a:pt x="8412" y="12"/>
                    <a:pt x="7473" y="998"/>
                    <a:pt x="7473" y="2176"/>
                  </a:cubicBezTo>
                  <a:lnTo>
                    <a:pt x="7473" y="4797"/>
                  </a:lnTo>
                  <a:cubicBezTo>
                    <a:pt x="7473" y="4986"/>
                    <a:pt x="7628" y="5137"/>
                    <a:pt x="7818" y="5137"/>
                  </a:cubicBezTo>
                  <a:lnTo>
                    <a:pt x="11416" y="5137"/>
                  </a:lnTo>
                  <a:cubicBezTo>
                    <a:pt x="11604" y="5137"/>
                    <a:pt x="11759" y="4986"/>
                    <a:pt x="11759" y="4797"/>
                  </a:cubicBezTo>
                  <a:lnTo>
                    <a:pt x="11759" y="2143"/>
                  </a:lnTo>
                  <a:cubicBezTo>
                    <a:pt x="11759" y="960"/>
                    <a:pt x="10800" y="0"/>
                    <a:pt x="9615" y="0"/>
                  </a:cubicBezTo>
                  <a:close/>
                  <a:moveTo>
                    <a:pt x="2415" y="2467"/>
                  </a:moveTo>
                  <a:cubicBezTo>
                    <a:pt x="2172" y="2467"/>
                    <a:pt x="1924" y="2509"/>
                    <a:pt x="1682" y="2596"/>
                  </a:cubicBezTo>
                  <a:cubicBezTo>
                    <a:pt x="571" y="3003"/>
                    <a:pt x="0" y="4232"/>
                    <a:pt x="403" y="5343"/>
                  </a:cubicBezTo>
                  <a:lnTo>
                    <a:pt x="1309" y="7838"/>
                  </a:lnTo>
                  <a:cubicBezTo>
                    <a:pt x="1362" y="7976"/>
                    <a:pt x="1494" y="8063"/>
                    <a:pt x="1634" y="8063"/>
                  </a:cubicBezTo>
                  <a:cubicBezTo>
                    <a:pt x="1672" y="8063"/>
                    <a:pt x="1711" y="8057"/>
                    <a:pt x="1749" y="8043"/>
                  </a:cubicBezTo>
                  <a:lnTo>
                    <a:pt x="5133" y="6810"/>
                  </a:lnTo>
                  <a:cubicBezTo>
                    <a:pt x="5310" y="6744"/>
                    <a:pt x="5402" y="6550"/>
                    <a:pt x="5339" y="6370"/>
                  </a:cubicBezTo>
                  <a:lnTo>
                    <a:pt x="4429" y="3879"/>
                  </a:lnTo>
                  <a:cubicBezTo>
                    <a:pt x="4114" y="3006"/>
                    <a:pt x="3292" y="2467"/>
                    <a:pt x="2415" y="2467"/>
                  </a:cubicBezTo>
                  <a:close/>
                </a:path>
              </a:pathLst>
            </a:custGeom>
            <a:solidFill>
              <a:srgbClr val="6E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>
              <a:off x="2036300" y="2099025"/>
              <a:ext cx="296950" cy="96300"/>
            </a:xfrm>
            <a:custGeom>
              <a:avLst/>
              <a:gdLst/>
              <a:ahLst/>
              <a:cxnLst/>
              <a:rect l="l" t="t" r="r" b="b"/>
              <a:pathLst>
                <a:path w="11878" h="3852" extrusionOk="0">
                  <a:moveTo>
                    <a:pt x="6295" y="1"/>
                  </a:moveTo>
                  <a:cubicBezTo>
                    <a:pt x="6140" y="1"/>
                    <a:pt x="6019" y="136"/>
                    <a:pt x="6040" y="291"/>
                  </a:cubicBezTo>
                  <a:cubicBezTo>
                    <a:pt x="6056" y="421"/>
                    <a:pt x="6174" y="517"/>
                    <a:pt x="6303" y="517"/>
                  </a:cubicBezTo>
                  <a:lnTo>
                    <a:pt x="11604" y="517"/>
                  </a:lnTo>
                  <a:cubicBezTo>
                    <a:pt x="11755" y="517"/>
                    <a:pt x="11877" y="383"/>
                    <a:pt x="11860" y="227"/>
                  </a:cubicBezTo>
                  <a:cubicBezTo>
                    <a:pt x="11843" y="97"/>
                    <a:pt x="11726" y="1"/>
                    <a:pt x="11596" y="1"/>
                  </a:cubicBezTo>
                  <a:close/>
                  <a:moveTo>
                    <a:pt x="5278" y="1522"/>
                  </a:moveTo>
                  <a:cubicBezTo>
                    <a:pt x="5249" y="1522"/>
                    <a:pt x="5220" y="1526"/>
                    <a:pt x="5192" y="1536"/>
                  </a:cubicBezTo>
                  <a:lnTo>
                    <a:pt x="202" y="3352"/>
                  </a:lnTo>
                  <a:cubicBezTo>
                    <a:pt x="72" y="3403"/>
                    <a:pt x="1" y="3549"/>
                    <a:pt x="51" y="3684"/>
                  </a:cubicBezTo>
                  <a:cubicBezTo>
                    <a:pt x="87" y="3787"/>
                    <a:pt x="183" y="3851"/>
                    <a:pt x="287" y="3851"/>
                  </a:cubicBezTo>
                  <a:cubicBezTo>
                    <a:pt x="317" y="3851"/>
                    <a:pt x="348" y="3846"/>
                    <a:pt x="378" y="3835"/>
                  </a:cubicBezTo>
                  <a:lnTo>
                    <a:pt x="5368" y="2019"/>
                  </a:lnTo>
                  <a:cubicBezTo>
                    <a:pt x="5502" y="1973"/>
                    <a:pt x="5570" y="1826"/>
                    <a:pt x="5523" y="1692"/>
                  </a:cubicBezTo>
                  <a:cubicBezTo>
                    <a:pt x="5484" y="1585"/>
                    <a:pt x="5384" y="1522"/>
                    <a:pt x="5278" y="1522"/>
                  </a:cubicBezTo>
                  <a:close/>
                </a:path>
              </a:pathLst>
            </a:custGeom>
            <a:solidFill>
              <a:srgbClr val="EAF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1"/>
            <p:cNvSpPr/>
            <p:nvPr/>
          </p:nvSpPr>
          <p:spPr>
            <a:xfrm>
              <a:off x="2060425" y="2099025"/>
              <a:ext cx="272825" cy="87525"/>
            </a:xfrm>
            <a:custGeom>
              <a:avLst/>
              <a:gdLst/>
              <a:ahLst/>
              <a:cxnLst/>
              <a:rect l="l" t="t" r="r" b="b"/>
              <a:pathLst>
                <a:path w="10913" h="3501" extrusionOk="0">
                  <a:moveTo>
                    <a:pt x="6358" y="1"/>
                  </a:moveTo>
                  <a:cubicBezTo>
                    <a:pt x="6203" y="1"/>
                    <a:pt x="6081" y="136"/>
                    <a:pt x="6102" y="291"/>
                  </a:cubicBezTo>
                  <a:cubicBezTo>
                    <a:pt x="6118" y="421"/>
                    <a:pt x="6236" y="517"/>
                    <a:pt x="6366" y="517"/>
                  </a:cubicBezTo>
                  <a:lnTo>
                    <a:pt x="10639" y="517"/>
                  </a:lnTo>
                  <a:cubicBezTo>
                    <a:pt x="10790" y="517"/>
                    <a:pt x="10912" y="383"/>
                    <a:pt x="10895" y="227"/>
                  </a:cubicBezTo>
                  <a:cubicBezTo>
                    <a:pt x="10878" y="97"/>
                    <a:pt x="10761" y="1"/>
                    <a:pt x="10631" y="1"/>
                  </a:cubicBezTo>
                  <a:close/>
                  <a:moveTo>
                    <a:pt x="4313" y="1522"/>
                  </a:moveTo>
                  <a:cubicBezTo>
                    <a:pt x="4284" y="1522"/>
                    <a:pt x="4255" y="1526"/>
                    <a:pt x="4227" y="1536"/>
                  </a:cubicBezTo>
                  <a:lnTo>
                    <a:pt x="205" y="3000"/>
                  </a:lnTo>
                  <a:cubicBezTo>
                    <a:pt x="71" y="3050"/>
                    <a:pt x="0" y="3196"/>
                    <a:pt x="50" y="3331"/>
                  </a:cubicBezTo>
                  <a:cubicBezTo>
                    <a:pt x="90" y="3437"/>
                    <a:pt x="189" y="3501"/>
                    <a:pt x="295" y="3501"/>
                  </a:cubicBezTo>
                  <a:cubicBezTo>
                    <a:pt x="324" y="3501"/>
                    <a:pt x="353" y="3496"/>
                    <a:pt x="381" y="3486"/>
                  </a:cubicBezTo>
                  <a:lnTo>
                    <a:pt x="4403" y="2019"/>
                  </a:lnTo>
                  <a:cubicBezTo>
                    <a:pt x="4537" y="1973"/>
                    <a:pt x="4605" y="1826"/>
                    <a:pt x="4558" y="1692"/>
                  </a:cubicBezTo>
                  <a:cubicBezTo>
                    <a:pt x="4519" y="1585"/>
                    <a:pt x="4419" y="1522"/>
                    <a:pt x="4313" y="1522"/>
                  </a:cubicBezTo>
                  <a:close/>
                </a:path>
              </a:pathLst>
            </a:custGeom>
            <a:solidFill>
              <a:srgbClr val="FFF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41"/>
          <p:cNvGrpSpPr/>
          <p:nvPr/>
        </p:nvGrpSpPr>
        <p:grpSpPr>
          <a:xfrm>
            <a:off x="3006311" y="1675534"/>
            <a:ext cx="995018" cy="964709"/>
            <a:chOff x="2806650" y="1846050"/>
            <a:chExt cx="442250" cy="428950"/>
          </a:xfrm>
        </p:grpSpPr>
        <p:sp>
          <p:nvSpPr>
            <p:cNvPr id="1570" name="Google Shape;1570;p41"/>
            <p:cNvSpPr/>
            <p:nvPr/>
          </p:nvSpPr>
          <p:spPr>
            <a:xfrm>
              <a:off x="2806650" y="1846050"/>
              <a:ext cx="428950" cy="350650"/>
            </a:xfrm>
            <a:custGeom>
              <a:avLst/>
              <a:gdLst/>
              <a:ahLst/>
              <a:cxnLst/>
              <a:rect l="l" t="t" r="r" b="b"/>
              <a:pathLst>
                <a:path w="17158" h="14026" extrusionOk="0">
                  <a:moveTo>
                    <a:pt x="8583" y="1"/>
                  </a:moveTo>
                  <a:cubicBezTo>
                    <a:pt x="3860" y="1"/>
                    <a:pt x="1" y="3855"/>
                    <a:pt x="1" y="8581"/>
                  </a:cubicBezTo>
                  <a:cubicBezTo>
                    <a:pt x="1" y="9084"/>
                    <a:pt x="47" y="9579"/>
                    <a:pt x="132" y="10061"/>
                  </a:cubicBezTo>
                  <a:cubicBezTo>
                    <a:pt x="203" y="10494"/>
                    <a:pt x="582" y="10780"/>
                    <a:pt x="998" y="10780"/>
                  </a:cubicBezTo>
                  <a:cubicBezTo>
                    <a:pt x="1090" y="10780"/>
                    <a:pt x="1184" y="10766"/>
                    <a:pt x="1276" y="10737"/>
                  </a:cubicBezTo>
                  <a:cubicBezTo>
                    <a:pt x="1280" y="10733"/>
                    <a:pt x="1284" y="10733"/>
                    <a:pt x="1284" y="10733"/>
                  </a:cubicBezTo>
                  <a:cubicBezTo>
                    <a:pt x="1554" y="10646"/>
                    <a:pt x="1816" y="10606"/>
                    <a:pt x="2072" y="10606"/>
                  </a:cubicBezTo>
                  <a:cubicBezTo>
                    <a:pt x="4463" y="10606"/>
                    <a:pt x="6379" y="14026"/>
                    <a:pt x="9599" y="14026"/>
                  </a:cubicBezTo>
                  <a:cubicBezTo>
                    <a:pt x="9759" y="14026"/>
                    <a:pt x="9921" y="14017"/>
                    <a:pt x="10087" y="14000"/>
                  </a:cubicBezTo>
                  <a:cubicBezTo>
                    <a:pt x="11337" y="13867"/>
                    <a:pt x="11907" y="13303"/>
                    <a:pt x="13321" y="13303"/>
                  </a:cubicBezTo>
                  <a:cubicBezTo>
                    <a:pt x="13477" y="13303"/>
                    <a:pt x="13642" y="13310"/>
                    <a:pt x="13820" y="13324"/>
                  </a:cubicBezTo>
                  <a:cubicBezTo>
                    <a:pt x="13941" y="13333"/>
                    <a:pt x="14097" y="13346"/>
                    <a:pt x="14268" y="13366"/>
                  </a:cubicBezTo>
                  <a:cubicBezTo>
                    <a:pt x="14346" y="13375"/>
                    <a:pt x="14424" y="13379"/>
                    <a:pt x="14502" y="13379"/>
                  </a:cubicBezTo>
                  <a:cubicBezTo>
                    <a:pt x="15292" y="13379"/>
                    <a:pt x="16025" y="12922"/>
                    <a:pt x="16365" y="12192"/>
                  </a:cubicBezTo>
                  <a:cubicBezTo>
                    <a:pt x="16872" y="11093"/>
                    <a:pt x="17157" y="9868"/>
                    <a:pt x="17157" y="8581"/>
                  </a:cubicBezTo>
                  <a:cubicBezTo>
                    <a:pt x="17157" y="3846"/>
                    <a:pt x="13329" y="10"/>
                    <a:pt x="8598" y="1"/>
                  </a:cubicBezTo>
                  <a:cubicBezTo>
                    <a:pt x="8593" y="1"/>
                    <a:pt x="8588" y="1"/>
                    <a:pt x="8583" y="1"/>
                  </a:cubicBezTo>
                  <a:close/>
                </a:path>
              </a:pathLst>
            </a:custGeom>
            <a:solidFill>
              <a:srgbClr val="1E8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1"/>
            <p:cNvSpPr/>
            <p:nvPr/>
          </p:nvSpPr>
          <p:spPr>
            <a:xfrm>
              <a:off x="2806775" y="2034850"/>
              <a:ext cx="428825" cy="161850"/>
            </a:xfrm>
            <a:custGeom>
              <a:avLst/>
              <a:gdLst/>
              <a:ahLst/>
              <a:cxnLst/>
              <a:rect l="l" t="t" r="r" b="b"/>
              <a:pathLst>
                <a:path w="17153" h="6474" extrusionOk="0">
                  <a:moveTo>
                    <a:pt x="12737" y="0"/>
                  </a:moveTo>
                  <a:cubicBezTo>
                    <a:pt x="12367" y="0"/>
                    <a:pt x="11990" y="20"/>
                    <a:pt x="11605" y="61"/>
                  </a:cubicBezTo>
                  <a:cubicBezTo>
                    <a:pt x="8704" y="371"/>
                    <a:pt x="7382" y="1677"/>
                    <a:pt x="4096" y="1677"/>
                  </a:cubicBezTo>
                  <a:cubicBezTo>
                    <a:pt x="3743" y="1677"/>
                    <a:pt x="3368" y="1662"/>
                    <a:pt x="2965" y="1629"/>
                  </a:cubicBezTo>
                  <a:cubicBezTo>
                    <a:pt x="2291" y="1570"/>
                    <a:pt x="1171" y="1478"/>
                    <a:pt x="1" y="1184"/>
                  </a:cubicBezTo>
                  <a:lnTo>
                    <a:pt x="1" y="1184"/>
                  </a:lnTo>
                  <a:cubicBezTo>
                    <a:pt x="9" y="1809"/>
                    <a:pt x="89" y="2417"/>
                    <a:pt x="227" y="3005"/>
                  </a:cubicBezTo>
                  <a:cubicBezTo>
                    <a:pt x="281" y="3232"/>
                    <a:pt x="487" y="3376"/>
                    <a:pt x="705" y="3376"/>
                  </a:cubicBezTo>
                  <a:cubicBezTo>
                    <a:pt x="777" y="3376"/>
                    <a:pt x="850" y="3361"/>
                    <a:pt x="919" y="3328"/>
                  </a:cubicBezTo>
                  <a:cubicBezTo>
                    <a:pt x="1033" y="3268"/>
                    <a:pt x="1153" y="3222"/>
                    <a:pt x="1279" y="3181"/>
                  </a:cubicBezTo>
                  <a:cubicBezTo>
                    <a:pt x="1549" y="3094"/>
                    <a:pt x="1811" y="3054"/>
                    <a:pt x="2067" y="3054"/>
                  </a:cubicBezTo>
                  <a:cubicBezTo>
                    <a:pt x="4458" y="3054"/>
                    <a:pt x="6374" y="6474"/>
                    <a:pt x="9594" y="6474"/>
                  </a:cubicBezTo>
                  <a:cubicBezTo>
                    <a:pt x="9754" y="6474"/>
                    <a:pt x="9916" y="6465"/>
                    <a:pt x="10082" y="6448"/>
                  </a:cubicBezTo>
                  <a:cubicBezTo>
                    <a:pt x="11332" y="6315"/>
                    <a:pt x="11902" y="5751"/>
                    <a:pt x="13316" y="5751"/>
                  </a:cubicBezTo>
                  <a:cubicBezTo>
                    <a:pt x="13472" y="5751"/>
                    <a:pt x="13637" y="5758"/>
                    <a:pt x="13815" y="5772"/>
                  </a:cubicBezTo>
                  <a:cubicBezTo>
                    <a:pt x="14066" y="5794"/>
                    <a:pt x="14452" y="5823"/>
                    <a:pt x="14872" y="5910"/>
                  </a:cubicBezTo>
                  <a:cubicBezTo>
                    <a:pt x="14941" y="5925"/>
                    <a:pt x="15010" y="5932"/>
                    <a:pt x="15079" y="5932"/>
                  </a:cubicBezTo>
                  <a:cubicBezTo>
                    <a:pt x="15421" y="5932"/>
                    <a:pt x="15742" y="5754"/>
                    <a:pt x="15923" y="5453"/>
                  </a:cubicBezTo>
                  <a:cubicBezTo>
                    <a:pt x="16703" y="4162"/>
                    <a:pt x="17152" y="2648"/>
                    <a:pt x="17152" y="1029"/>
                  </a:cubicBezTo>
                  <a:lnTo>
                    <a:pt x="17152" y="937"/>
                  </a:lnTo>
                  <a:cubicBezTo>
                    <a:pt x="15794" y="365"/>
                    <a:pt x="14335" y="0"/>
                    <a:pt x="12737" y="0"/>
                  </a:cubicBezTo>
                  <a:close/>
                </a:path>
              </a:pathLst>
            </a:custGeom>
            <a:solidFill>
              <a:srgbClr val="414D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1"/>
            <p:cNvSpPr/>
            <p:nvPr/>
          </p:nvSpPr>
          <p:spPr>
            <a:xfrm>
              <a:off x="2932600" y="1995375"/>
              <a:ext cx="185150" cy="212000"/>
            </a:xfrm>
            <a:custGeom>
              <a:avLst/>
              <a:gdLst/>
              <a:ahLst/>
              <a:cxnLst/>
              <a:rect l="l" t="t" r="r" b="b"/>
              <a:pathLst>
                <a:path w="7406" h="8480" extrusionOk="0">
                  <a:moveTo>
                    <a:pt x="6601" y="0"/>
                  </a:moveTo>
                  <a:lnTo>
                    <a:pt x="0" y="7804"/>
                  </a:lnTo>
                  <a:lnTo>
                    <a:pt x="800" y="8480"/>
                  </a:lnTo>
                  <a:lnTo>
                    <a:pt x="7406" y="675"/>
                  </a:lnTo>
                  <a:lnTo>
                    <a:pt x="6601" y="0"/>
                  </a:ln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1"/>
            <p:cNvSpPr/>
            <p:nvPr/>
          </p:nvSpPr>
          <p:spPr>
            <a:xfrm>
              <a:off x="3038150" y="1960575"/>
              <a:ext cx="109700" cy="121150"/>
            </a:xfrm>
            <a:custGeom>
              <a:avLst/>
              <a:gdLst/>
              <a:ahLst/>
              <a:cxnLst/>
              <a:rect l="l" t="t" r="r" b="b"/>
              <a:pathLst>
                <a:path w="4388" h="4846" extrusionOk="0">
                  <a:moveTo>
                    <a:pt x="3802" y="1"/>
                  </a:moveTo>
                  <a:cubicBezTo>
                    <a:pt x="3652" y="1"/>
                    <a:pt x="3503" y="65"/>
                    <a:pt x="3397" y="188"/>
                  </a:cubicBezTo>
                  <a:lnTo>
                    <a:pt x="186" y="3984"/>
                  </a:lnTo>
                  <a:cubicBezTo>
                    <a:pt x="0" y="4201"/>
                    <a:pt x="26" y="4532"/>
                    <a:pt x="248" y="4722"/>
                  </a:cubicBezTo>
                  <a:cubicBezTo>
                    <a:pt x="347" y="4805"/>
                    <a:pt x="467" y="4846"/>
                    <a:pt x="587" y="4846"/>
                  </a:cubicBezTo>
                  <a:cubicBezTo>
                    <a:pt x="736" y="4846"/>
                    <a:pt x="886" y="4782"/>
                    <a:pt x="991" y="4658"/>
                  </a:cubicBezTo>
                  <a:lnTo>
                    <a:pt x="4198" y="868"/>
                  </a:lnTo>
                  <a:cubicBezTo>
                    <a:pt x="4388" y="645"/>
                    <a:pt x="4359" y="314"/>
                    <a:pt x="4140" y="125"/>
                  </a:cubicBezTo>
                  <a:cubicBezTo>
                    <a:pt x="4041" y="41"/>
                    <a:pt x="3921" y="1"/>
                    <a:pt x="3802" y="1"/>
                  </a:cubicBezTo>
                  <a:close/>
                </a:path>
              </a:pathLst>
            </a:custGeom>
            <a:solidFill>
              <a:srgbClr val="F7B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2918525" y="1880200"/>
              <a:ext cx="330375" cy="294500"/>
            </a:xfrm>
            <a:custGeom>
              <a:avLst/>
              <a:gdLst/>
              <a:ahLst/>
              <a:cxnLst/>
              <a:rect l="l" t="t" r="r" b="b"/>
              <a:pathLst>
                <a:path w="13215" h="11780" extrusionOk="0">
                  <a:moveTo>
                    <a:pt x="4499" y="1"/>
                  </a:moveTo>
                  <a:cubicBezTo>
                    <a:pt x="2968" y="1"/>
                    <a:pt x="1444" y="407"/>
                    <a:pt x="101" y="1205"/>
                  </a:cubicBezTo>
                  <a:cubicBezTo>
                    <a:pt x="1" y="1265"/>
                    <a:pt x="14" y="1416"/>
                    <a:pt x="118" y="1457"/>
                  </a:cubicBezTo>
                  <a:cubicBezTo>
                    <a:pt x="856" y="1743"/>
                    <a:pt x="1557" y="2149"/>
                    <a:pt x="2186" y="2686"/>
                  </a:cubicBezTo>
                  <a:cubicBezTo>
                    <a:pt x="2752" y="3164"/>
                    <a:pt x="3230" y="3713"/>
                    <a:pt x="3612" y="4317"/>
                  </a:cubicBezTo>
                  <a:cubicBezTo>
                    <a:pt x="3670" y="4406"/>
                    <a:pt x="5780" y="4733"/>
                    <a:pt x="7034" y="5802"/>
                  </a:cubicBezTo>
                  <a:cubicBezTo>
                    <a:pt x="8275" y="6863"/>
                    <a:pt x="8660" y="8666"/>
                    <a:pt x="8741" y="8695"/>
                  </a:cubicBezTo>
                  <a:cubicBezTo>
                    <a:pt x="9432" y="8980"/>
                    <a:pt x="10087" y="9371"/>
                    <a:pt x="10686" y="9878"/>
                  </a:cubicBezTo>
                  <a:cubicBezTo>
                    <a:pt x="11315" y="10411"/>
                    <a:pt x="11831" y="11031"/>
                    <a:pt x="12238" y="11711"/>
                  </a:cubicBezTo>
                  <a:cubicBezTo>
                    <a:pt x="12265" y="11757"/>
                    <a:pt x="12311" y="11779"/>
                    <a:pt x="12356" y="11779"/>
                  </a:cubicBezTo>
                  <a:cubicBezTo>
                    <a:pt x="12409" y="11779"/>
                    <a:pt x="12463" y="11749"/>
                    <a:pt x="12485" y="11690"/>
                  </a:cubicBezTo>
                  <a:cubicBezTo>
                    <a:pt x="13077" y="10172"/>
                    <a:pt x="13215" y="8532"/>
                    <a:pt x="12918" y="6967"/>
                  </a:cubicBezTo>
                  <a:cubicBezTo>
                    <a:pt x="12560" y="5105"/>
                    <a:pt x="6581" y="44"/>
                    <a:pt x="4685" y="3"/>
                  </a:cubicBezTo>
                  <a:cubicBezTo>
                    <a:pt x="4623" y="1"/>
                    <a:pt x="4561" y="1"/>
                    <a:pt x="4499" y="1"/>
                  </a:cubicBez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3035625" y="1880250"/>
              <a:ext cx="205850" cy="174600"/>
            </a:xfrm>
            <a:custGeom>
              <a:avLst/>
              <a:gdLst/>
              <a:ahLst/>
              <a:cxnLst/>
              <a:rect l="l" t="t" r="r" b="b"/>
              <a:pathLst>
                <a:path w="8234" h="6984" extrusionOk="0">
                  <a:moveTo>
                    <a:pt x="1" y="1"/>
                  </a:moveTo>
                  <a:cubicBezTo>
                    <a:pt x="1" y="38"/>
                    <a:pt x="6" y="80"/>
                    <a:pt x="10" y="117"/>
                  </a:cubicBezTo>
                  <a:cubicBezTo>
                    <a:pt x="115" y="1405"/>
                    <a:pt x="2014" y="2370"/>
                    <a:pt x="4723" y="2726"/>
                  </a:cubicBezTo>
                  <a:cubicBezTo>
                    <a:pt x="4731" y="2730"/>
                    <a:pt x="4736" y="2734"/>
                    <a:pt x="4744" y="2743"/>
                  </a:cubicBezTo>
                  <a:cubicBezTo>
                    <a:pt x="4752" y="2747"/>
                    <a:pt x="4756" y="2755"/>
                    <a:pt x="4765" y="2759"/>
                  </a:cubicBezTo>
                  <a:cubicBezTo>
                    <a:pt x="5538" y="5294"/>
                    <a:pt x="6753" y="6983"/>
                    <a:pt x="8000" y="6983"/>
                  </a:cubicBezTo>
                  <a:cubicBezTo>
                    <a:pt x="8039" y="6983"/>
                    <a:pt x="8077" y="6982"/>
                    <a:pt x="8116" y="6978"/>
                  </a:cubicBezTo>
                  <a:cubicBezTo>
                    <a:pt x="8153" y="6974"/>
                    <a:pt x="8192" y="6970"/>
                    <a:pt x="8234" y="6965"/>
                  </a:cubicBezTo>
                  <a:cubicBezTo>
                    <a:pt x="7907" y="5263"/>
                    <a:pt x="7067" y="3653"/>
                    <a:pt x="5738" y="2382"/>
                  </a:cubicBezTo>
                  <a:lnTo>
                    <a:pt x="6241" y="1787"/>
                  </a:lnTo>
                  <a:cubicBezTo>
                    <a:pt x="6430" y="1565"/>
                    <a:pt x="6401" y="1233"/>
                    <a:pt x="6179" y="1044"/>
                  </a:cubicBezTo>
                  <a:cubicBezTo>
                    <a:pt x="6079" y="962"/>
                    <a:pt x="5959" y="922"/>
                    <a:pt x="5839" y="922"/>
                  </a:cubicBezTo>
                  <a:cubicBezTo>
                    <a:pt x="5690" y="922"/>
                    <a:pt x="5543" y="984"/>
                    <a:pt x="5441" y="1108"/>
                  </a:cubicBezTo>
                  <a:lnTo>
                    <a:pt x="4938" y="1702"/>
                  </a:lnTo>
                  <a:cubicBezTo>
                    <a:pt x="3461" y="599"/>
                    <a:pt x="1733" y="38"/>
                    <a:pt x="1" y="1"/>
                  </a:cubicBez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3010275" y="1921500"/>
              <a:ext cx="188625" cy="176100"/>
            </a:xfrm>
            <a:custGeom>
              <a:avLst/>
              <a:gdLst/>
              <a:ahLst/>
              <a:cxnLst/>
              <a:rect l="l" t="t" r="r" b="b"/>
              <a:pathLst>
                <a:path w="7545" h="7044" extrusionOk="0">
                  <a:moveTo>
                    <a:pt x="5194" y="0"/>
                  </a:moveTo>
                  <a:cubicBezTo>
                    <a:pt x="3843" y="0"/>
                    <a:pt x="1911" y="1025"/>
                    <a:pt x="0" y="2758"/>
                  </a:cubicBezTo>
                  <a:cubicBezTo>
                    <a:pt x="93" y="2905"/>
                    <a:pt x="176" y="3051"/>
                    <a:pt x="256" y="3202"/>
                  </a:cubicBezTo>
                  <a:cubicBezTo>
                    <a:pt x="273" y="3236"/>
                    <a:pt x="302" y="3261"/>
                    <a:pt x="335" y="3273"/>
                  </a:cubicBezTo>
                  <a:cubicBezTo>
                    <a:pt x="1208" y="3559"/>
                    <a:pt x="2034" y="4007"/>
                    <a:pt x="2764" y="4628"/>
                  </a:cubicBezTo>
                  <a:cubicBezTo>
                    <a:pt x="3498" y="5249"/>
                    <a:pt x="4081" y="5987"/>
                    <a:pt x="4504" y="6800"/>
                  </a:cubicBezTo>
                  <a:cubicBezTo>
                    <a:pt x="4521" y="6834"/>
                    <a:pt x="4551" y="6855"/>
                    <a:pt x="4584" y="6867"/>
                  </a:cubicBezTo>
                  <a:cubicBezTo>
                    <a:pt x="4748" y="6922"/>
                    <a:pt x="4911" y="6981"/>
                    <a:pt x="5071" y="7043"/>
                  </a:cubicBezTo>
                  <a:cubicBezTo>
                    <a:pt x="6941" y="4125"/>
                    <a:pt x="7545" y="1382"/>
                    <a:pt x="6362" y="380"/>
                  </a:cubicBezTo>
                  <a:cubicBezTo>
                    <a:pt x="6059" y="122"/>
                    <a:pt x="5661" y="0"/>
                    <a:pt x="5194" y="0"/>
                  </a:cubicBez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3082800" y="1921525"/>
              <a:ext cx="105725" cy="98425"/>
            </a:xfrm>
            <a:custGeom>
              <a:avLst/>
              <a:gdLst/>
              <a:ahLst/>
              <a:cxnLst/>
              <a:rect l="l" t="t" r="r" b="b"/>
              <a:pathLst>
                <a:path w="4229" h="3937" extrusionOk="0">
                  <a:moveTo>
                    <a:pt x="2291" y="0"/>
                  </a:moveTo>
                  <a:cubicBezTo>
                    <a:pt x="1736" y="0"/>
                    <a:pt x="1083" y="173"/>
                    <a:pt x="374" y="496"/>
                  </a:cubicBezTo>
                  <a:cubicBezTo>
                    <a:pt x="1" y="1880"/>
                    <a:pt x="102" y="2995"/>
                    <a:pt x="769" y="3558"/>
                  </a:cubicBezTo>
                  <a:cubicBezTo>
                    <a:pt x="1073" y="3815"/>
                    <a:pt x="1471" y="3936"/>
                    <a:pt x="1938" y="3936"/>
                  </a:cubicBezTo>
                  <a:cubicBezTo>
                    <a:pt x="2494" y="3936"/>
                    <a:pt x="3147" y="3764"/>
                    <a:pt x="3856" y="3440"/>
                  </a:cubicBezTo>
                  <a:cubicBezTo>
                    <a:pt x="4228" y="2056"/>
                    <a:pt x="4123" y="941"/>
                    <a:pt x="3461" y="379"/>
                  </a:cubicBezTo>
                  <a:cubicBezTo>
                    <a:pt x="3156" y="122"/>
                    <a:pt x="2758" y="0"/>
                    <a:pt x="2291" y="0"/>
                  </a:cubicBezTo>
                  <a:close/>
                </a:path>
              </a:pathLst>
            </a:custGeom>
            <a:solidFill>
              <a:srgbClr val="FCD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2812025" y="2089175"/>
              <a:ext cx="393700" cy="185825"/>
            </a:xfrm>
            <a:custGeom>
              <a:avLst/>
              <a:gdLst/>
              <a:ahLst/>
              <a:cxnLst/>
              <a:rect l="l" t="t" r="r" b="b"/>
              <a:pathLst>
                <a:path w="15748" h="7433" extrusionOk="0">
                  <a:moveTo>
                    <a:pt x="1857" y="1"/>
                  </a:moveTo>
                  <a:cubicBezTo>
                    <a:pt x="1601" y="1"/>
                    <a:pt x="1339" y="40"/>
                    <a:pt x="1069" y="127"/>
                  </a:cubicBezTo>
                  <a:cubicBezTo>
                    <a:pt x="625" y="269"/>
                    <a:pt x="273" y="509"/>
                    <a:pt x="0" y="756"/>
                  </a:cubicBezTo>
                  <a:cubicBezTo>
                    <a:pt x="864" y="4581"/>
                    <a:pt x="4282" y="7432"/>
                    <a:pt x="8366" y="7432"/>
                  </a:cubicBezTo>
                  <a:cubicBezTo>
                    <a:pt x="11503" y="7432"/>
                    <a:pt x="14250" y="5746"/>
                    <a:pt x="15748" y="3230"/>
                  </a:cubicBezTo>
                  <a:cubicBezTo>
                    <a:pt x="14997" y="2832"/>
                    <a:pt x="14066" y="2756"/>
                    <a:pt x="13605" y="2719"/>
                  </a:cubicBezTo>
                  <a:cubicBezTo>
                    <a:pt x="13427" y="2704"/>
                    <a:pt x="13262" y="2697"/>
                    <a:pt x="13106" y="2697"/>
                  </a:cubicBezTo>
                  <a:cubicBezTo>
                    <a:pt x="11692" y="2697"/>
                    <a:pt x="11122" y="3262"/>
                    <a:pt x="9872" y="3394"/>
                  </a:cubicBezTo>
                  <a:cubicBezTo>
                    <a:pt x="9706" y="3412"/>
                    <a:pt x="9544" y="3420"/>
                    <a:pt x="9384" y="3420"/>
                  </a:cubicBezTo>
                  <a:cubicBezTo>
                    <a:pt x="6164" y="3420"/>
                    <a:pt x="4248" y="1"/>
                    <a:pt x="1857" y="1"/>
                  </a:cubicBez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2812025" y="2089150"/>
              <a:ext cx="354900" cy="185850"/>
            </a:xfrm>
            <a:custGeom>
              <a:avLst/>
              <a:gdLst/>
              <a:ahLst/>
              <a:cxnLst/>
              <a:rect l="l" t="t" r="r" b="b"/>
              <a:pathLst>
                <a:path w="14196" h="7434" extrusionOk="0">
                  <a:moveTo>
                    <a:pt x="13932" y="3626"/>
                  </a:moveTo>
                  <a:cubicBezTo>
                    <a:pt x="13789" y="3626"/>
                    <a:pt x="13671" y="3742"/>
                    <a:pt x="13671" y="3889"/>
                  </a:cubicBezTo>
                  <a:cubicBezTo>
                    <a:pt x="13671" y="4032"/>
                    <a:pt x="13789" y="4150"/>
                    <a:pt x="13932" y="4150"/>
                  </a:cubicBezTo>
                  <a:cubicBezTo>
                    <a:pt x="14078" y="4150"/>
                    <a:pt x="14196" y="4032"/>
                    <a:pt x="14196" y="3889"/>
                  </a:cubicBezTo>
                  <a:cubicBezTo>
                    <a:pt x="14196" y="3742"/>
                    <a:pt x="14078" y="3626"/>
                    <a:pt x="13932" y="3626"/>
                  </a:cubicBezTo>
                  <a:close/>
                  <a:moveTo>
                    <a:pt x="10606" y="4007"/>
                  </a:moveTo>
                  <a:cubicBezTo>
                    <a:pt x="10460" y="4007"/>
                    <a:pt x="10342" y="4125"/>
                    <a:pt x="10342" y="4267"/>
                  </a:cubicBezTo>
                  <a:cubicBezTo>
                    <a:pt x="10342" y="4414"/>
                    <a:pt x="10460" y="4531"/>
                    <a:pt x="10606" y="4531"/>
                  </a:cubicBezTo>
                  <a:cubicBezTo>
                    <a:pt x="10752" y="4531"/>
                    <a:pt x="10870" y="4414"/>
                    <a:pt x="10870" y="4267"/>
                  </a:cubicBezTo>
                  <a:cubicBezTo>
                    <a:pt x="10870" y="4125"/>
                    <a:pt x="10752" y="4007"/>
                    <a:pt x="10606" y="4007"/>
                  </a:cubicBezTo>
                  <a:close/>
                  <a:moveTo>
                    <a:pt x="9637" y="4477"/>
                  </a:moveTo>
                  <a:cubicBezTo>
                    <a:pt x="9490" y="4477"/>
                    <a:pt x="9373" y="4594"/>
                    <a:pt x="9373" y="4737"/>
                  </a:cubicBezTo>
                  <a:cubicBezTo>
                    <a:pt x="9373" y="4884"/>
                    <a:pt x="9490" y="5000"/>
                    <a:pt x="9637" y="5000"/>
                  </a:cubicBezTo>
                  <a:cubicBezTo>
                    <a:pt x="9784" y="5000"/>
                    <a:pt x="9901" y="4884"/>
                    <a:pt x="9901" y="4737"/>
                  </a:cubicBezTo>
                  <a:cubicBezTo>
                    <a:pt x="9901" y="4594"/>
                    <a:pt x="9784" y="4477"/>
                    <a:pt x="9637" y="4477"/>
                  </a:cubicBezTo>
                  <a:close/>
                  <a:moveTo>
                    <a:pt x="12036" y="5315"/>
                  </a:moveTo>
                  <a:cubicBezTo>
                    <a:pt x="11894" y="5315"/>
                    <a:pt x="11776" y="5433"/>
                    <a:pt x="11776" y="5579"/>
                  </a:cubicBezTo>
                  <a:cubicBezTo>
                    <a:pt x="11776" y="5726"/>
                    <a:pt x="11894" y="5844"/>
                    <a:pt x="12036" y="5844"/>
                  </a:cubicBezTo>
                  <a:cubicBezTo>
                    <a:pt x="12183" y="5844"/>
                    <a:pt x="12300" y="5726"/>
                    <a:pt x="12300" y="5579"/>
                  </a:cubicBezTo>
                  <a:cubicBezTo>
                    <a:pt x="12300" y="5433"/>
                    <a:pt x="12183" y="5315"/>
                    <a:pt x="12036" y="5315"/>
                  </a:cubicBezTo>
                  <a:close/>
                  <a:moveTo>
                    <a:pt x="1859" y="1"/>
                  </a:moveTo>
                  <a:cubicBezTo>
                    <a:pt x="1602" y="1"/>
                    <a:pt x="1340" y="40"/>
                    <a:pt x="1069" y="128"/>
                  </a:cubicBezTo>
                  <a:cubicBezTo>
                    <a:pt x="625" y="270"/>
                    <a:pt x="273" y="510"/>
                    <a:pt x="0" y="757"/>
                  </a:cubicBezTo>
                  <a:cubicBezTo>
                    <a:pt x="864" y="4582"/>
                    <a:pt x="4282" y="7433"/>
                    <a:pt x="8366" y="7433"/>
                  </a:cubicBezTo>
                  <a:cubicBezTo>
                    <a:pt x="10019" y="7433"/>
                    <a:pt x="11558" y="6968"/>
                    <a:pt x="12866" y="6158"/>
                  </a:cubicBezTo>
                  <a:lnTo>
                    <a:pt x="12866" y="6158"/>
                  </a:lnTo>
                  <a:cubicBezTo>
                    <a:pt x="12589" y="6188"/>
                    <a:pt x="12304" y="6200"/>
                    <a:pt x="12020" y="6200"/>
                  </a:cubicBezTo>
                  <a:cubicBezTo>
                    <a:pt x="8412" y="6200"/>
                    <a:pt x="5327" y="3974"/>
                    <a:pt x="4055" y="824"/>
                  </a:cubicBezTo>
                  <a:cubicBezTo>
                    <a:pt x="3334" y="350"/>
                    <a:pt x="2622" y="1"/>
                    <a:pt x="1859" y="1"/>
                  </a:cubicBez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2849550" y="1942725"/>
              <a:ext cx="184125" cy="35150"/>
            </a:xfrm>
            <a:custGeom>
              <a:avLst/>
              <a:gdLst/>
              <a:ahLst/>
              <a:cxnLst/>
              <a:rect l="l" t="t" r="r" b="b"/>
              <a:pathLst>
                <a:path w="7365" h="1406" extrusionOk="0">
                  <a:moveTo>
                    <a:pt x="700" y="1"/>
                  </a:moveTo>
                  <a:cubicBezTo>
                    <a:pt x="311" y="1"/>
                    <a:pt x="1" y="311"/>
                    <a:pt x="1" y="701"/>
                  </a:cubicBezTo>
                  <a:lnTo>
                    <a:pt x="1" y="1406"/>
                  </a:lnTo>
                  <a:lnTo>
                    <a:pt x="7364" y="1406"/>
                  </a:lnTo>
                  <a:lnTo>
                    <a:pt x="7364" y="701"/>
                  </a:lnTo>
                  <a:cubicBezTo>
                    <a:pt x="7364" y="311"/>
                    <a:pt x="7050" y="1"/>
                    <a:pt x="6664" y="1"/>
                  </a:cubicBezTo>
                  <a:close/>
                </a:path>
              </a:pathLst>
            </a:custGeom>
            <a:solidFill>
              <a:srgbClr val="EAF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2884550" y="1942725"/>
              <a:ext cx="149125" cy="35150"/>
            </a:xfrm>
            <a:custGeom>
              <a:avLst/>
              <a:gdLst/>
              <a:ahLst/>
              <a:cxnLst/>
              <a:rect l="l" t="t" r="r" b="b"/>
              <a:pathLst>
                <a:path w="5965" h="1406" extrusionOk="0">
                  <a:moveTo>
                    <a:pt x="701" y="1"/>
                  </a:moveTo>
                  <a:cubicBezTo>
                    <a:pt x="316" y="1"/>
                    <a:pt x="1" y="311"/>
                    <a:pt x="1" y="701"/>
                  </a:cubicBezTo>
                  <a:lnTo>
                    <a:pt x="1" y="1406"/>
                  </a:lnTo>
                  <a:lnTo>
                    <a:pt x="5964" y="1406"/>
                  </a:lnTo>
                  <a:lnTo>
                    <a:pt x="5964" y="701"/>
                  </a:lnTo>
                  <a:cubicBezTo>
                    <a:pt x="5964" y="311"/>
                    <a:pt x="5650" y="1"/>
                    <a:pt x="5264" y="1"/>
                  </a:cubicBezTo>
                  <a:close/>
                </a:path>
              </a:pathLst>
            </a:custGeom>
            <a:solidFill>
              <a:srgbClr val="FFF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2849550" y="1968425"/>
              <a:ext cx="184125" cy="244925"/>
            </a:xfrm>
            <a:custGeom>
              <a:avLst/>
              <a:gdLst/>
              <a:ahLst/>
              <a:cxnLst/>
              <a:rect l="l" t="t" r="r" b="b"/>
              <a:pathLst>
                <a:path w="7365" h="9797" extrusionOk="0">
                  <a:moveTo>
                    <a:pt x="1" y="0"/>
                  </a:moveTo>
                  <a:lnTo>
                    <a:pt x="1" y="3149"/>
                  </a:lnTo>
                  <a:lnTo>
                    <a:pt x="1401" y="9096"/>
                  </a:lnTo>
                  <a:lnTo>
                    <a:pt x="1401" y="9796"/>
                  </a:lnTo>
                  <a:lnTo>
                    <a:pt x="5959" y="9796"/>
                  </a:lnTo>
                  <a:lnTo>
                    <a:pt x="5959" y="9096"/>
                  </a:lnTo>
                  <a:lnTo>
                    <a:pt x="7364" y="3149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rgbClr val="BEC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2884550" y="1968425"/>
              <a:ext cx="149125" cy="244925"/>
            </a:xfrm>
            <a:custGeom>
              <a:avLst/>
              <a:gdLst/>
              <a:ahLst/>
              <a:cxnLst/>
              <a:rect l="l" t="t" r="r" b="b"/>
              <a:pathLst>
                <a:path w="5965" h="9797" extrusionOk="0">
                  <a:moveTo>
                    <a:pt x="1" y="0"/>
                  </a:moveTo>
                  <a:lnTo>
                    <a:pt x="1" y="3149"/>
                  </a:lnTo>
                  <a:lnTo>
                    <a:pt x="1406" y="9096"/>
                  </a:lnTo>
                  <a:lnTo>
                    <a:pt x="1406" y="9796"/>
                  </a:lnTo>
                  <a:lnTo>
                    <a:pt x="4559" y="9796"/>
                  </a:lnTo>
                  <a:lnTo>
                    <a:pt x="4559" y="9096"/>
                  </a:lnTo>
                  <a:lnTo>
                    <a:pt x="5964" y="3149"/>
                  </a:lnTo>
                  <a:lnTo>
                    <a:pt x="5964" y="0"/>
                  </a:lnTo>
                  <a:close/>
                </a:path>
              </a:pathLst>
            </a:custGeom>
            <a:solidFill>
              <a:srgbClr val="EAF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2894325" y="2131975"/>
              <a:ext cx="94375" cy="36800"/>
            </a:xfrm>
            <a:custGeom>
              <a:avLst/>
              <a:gdLst/>
              <a:ahLst/>
              <a:cxnLst/>
              <a:rect l="l" t="t" r="r" b="b"/>
              <a:pathLst>
                <a:path w="3775" h="1472" extrusionOk="0">
                  <a:moveTo>
                    <a:pt x="260" y="0"/>
                  </a:moveTo>
                  <a:cubicBezTo>
                    <a:pt x="117" y="0"/>
                    <a:pt x="0" y="117"/>
                    <a:pt x="5" y="264"/>
                  </a:cubicBezTo>
                  <a:cubicBezTo>
                    <a:pt x="9" y="407"/>
                    <a:pt x="130" y="516"/>
                    <a:pt x="273" y="516"/>
                  </a:cubicBezTo>
                  <a:lnTo>
                    <a:pt x="3502" y="516"/>
                  </a:lnTo>
                  <a:cubicBezTo>
                    <a:pt x="3645" y="516"/>
                    <a:pt x="3766" y="407"/>
                    <a:pt x="3771" y="264"/>
                  </a:cubicBezTo>
                  <a:cubicBezTo>
                    <a:pt x="3775" y="117"/>
                    <a:pt x="3657" y="0"/>
                    <a:pt x="3514" y="0"/>
                  </a:cubicBezTo>
                  <a:close/>
                  <a:moveTo>
                    <a:pt x="957" y="960"/>
                  </a:moveTo>
                  <a:cubicBezTo>
                    <a:pt x="814" y="960"/>
                    <a:pt x="692" y="1069"/>
                    <a:pt x="688" y="1212"/>
                  </a:cubicBezTo>
                  <a:cubicBezTo>
                    <a:pt x="684" y="1355"/>
                    <a:pt x="802" y="1472"/>
                    <a:pt x="944" y="1472"/>
                  </a:cubicBezTo>
                  <a:lnTo>
                    <a:pt x="2819" y="1472"/>
                  </a:lnTo>
                  <a:cubicBezTo>
                    <a:pt x="2957" y="1472"/>
                    <a:pt x="3082" y="1367"/>
                    <a:pt x="3086" y="1224"/>
                  </a:cubicBezTo>
                  <a:cubicBezTo>
                    <a:pt x="3091" y="1078"/>
                    <a:pt x="2974" y="960"/>
                    <a:pt x="2831" y="960"/>
                  </a:cubicBezTo>
                  <a:close/>
                </a:path>
              </a:pathLst>
            </a:custGeom>
            <a:solidFill>
              <a:srgbClr val="6E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2884550" y="2213325"/>
              <a:ext cx="66175" cy="38425"/>
            </a:xfrm>
            <a:custGeom>
              <a:avLst/>
              <a:gdLst/>
              <a:ahLst/>
              <a:cxnLst/>
              <a:rect l="l" t="t" r="r" b="b"/>
              <a:pathLst>
                <a:path w="2647" h="1537" extrusionOk="0">
                  <a:moveTo>
                    <a:pt x="1" y="0"/>
                  </a:moveTo>
                  <a:lnTo>
                    <a:pt x="1" y="491"/>
                  </a:lnTo>
                  <a:cubicBezTo>
                    <a:pt x="438" y="848"/>
                    <a:pt x="911" y="1166"/>
                    <a:pt x="1414" y="1434"/>
                  </a:cubicBezTo>
                  <a:cubicBezTo>
                    <a:pt x="1543" y="1504"/>
                    <a:pt x="1679" y="1536"/>
                    <a:pt x="1810" y="1536"/>
                  </a:cubicBezTo>
                  <a:cubicBezTo>
                    <a:pt x="2248" y="1536"/>
                    <a:pt x="2647" y="1183"/>
                    <a:pt x="2647" y="697"/>
                  </a:cubicBezTo>
                  <a:lnTo>
                    <a:pt x="2647" y="0"/>
                  </a:ln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2919700" y="2213325"/>
              <a:ext cx="78850" cy="59350"/>
            </a:xfrm>
            <a:custGeom>
              <a:avLst/>
              <a:gdLst/>
              <a:ahLst/>
              <a:cxnLst/>
              <a:rect l="l" t="t" r="r" b="b"/>
              <a:pathLst>
                <a:path w="3154" h="2374" extrusionOk="0">
                  <a:moveTo>
                    <a:pt x="0" y="0"/>
                  </a:moveTo>
                  <a:lnTo>
                    <a:pt x="0" y="1430"/>
                  </a:lnTo>
                  <a:cubicBezTo>
                    <a:pt x="889" y="1909"/>
                    <a:pt x="1866" y="2236"/>
                    <a:pt x="2902" y="2374"/>
                  </a:cubicBezTo>
                  <a:cubicBezTo>
                    <a:pt x="3053" y="2282"/>
                    <a:pt x="3153" y="2118"/>
                    <a:pt x="3153" y="1926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2884550" y="2196225"/>
              <a:ext cx="114000" cy="26550"/>
            </a:xfrm>
            <a:custGeom>
              <a:avLst/>
              <a:gdLst/>
              <a:ahLst/>
              <a:cxnLst/>
              <a:rect l="l" t="t" r="r" b="b"/>
              <a:pathLst>
                <a:path w="4560" h="1062" extrusionOk="0">
                  <a:moveTo>
                    <a:pt x="1" y="1"/>
                  </a:moveTo>
                  <a:lnTo>
                    <a:pt x="1" y="1062"/>
                  </a:lnTo>
                  <a:lnTo>
                    <a:pt x="4559" y="1062"/>
                  </a:lnTo>
                  <a:lnTo>
                    <a:pt x="4559" y="1"/>
                  </a:lnTo>
                  <a:close/>
                </a:path>
              </a:pathLst>
            </a:custGeom>
            <a:solidFill>
              <a:srgbClr val="37A0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2919700" y="2196225"/>
              <a:ext cx="78850" cy="26550"/>
            </a:xfrm>
            <a:custGeom>
              <a:avLst/>
              <a:gdLst/>
              <a:ahLst/>
              <a:cxnLst/>
              <a:rect l="l" t="t" r="r" b="b"/>
              <a:pathLst>
                <a:path w="3154" h="1062" extrusionOk="0">
                  <a:moveTo>
                    <a:pt x="0" y="1"/>
                  </a:moveTo>
                  <a:lnTo>
                    <a:pt x="0" y="1062"/>
                  </a:lnTo>
                  <a:lnTo>
                    <a:pt x="3153" y="1062"/>
                  </a:lnTo>
                  <a:lnTo>
                    <a:pt x="3153" y="1"/>
                  </a:lnTo>
                  <a:close/>
                </a:path>
              </a:pathLst>
            </a:custGeom>
            <a:solidFill>
              <a:srgbClr val="6E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2920125" y="2205675"/>
              <a:ext cx="42800" cy="16275"/>
            </a:xfrm>
            <a:custGeom>
              <a:avLst/>
              <a:gdLst/>
              <a:ahLst/>
              <a:cxnLst/>
              <a:rect l="l" t="t" r="r" b="b"/>
              <a:pathLst>
                <a:path w="1712" h="651" extrusionOk="0">
                  <a:moveTo>
                    <a:pt x="654" y="0"/>
                  </a:moveTo>
                  <a:cubicBezTo>
                    <a:pt x="293" y="0"/>
                    <a:pt x="0" y="289"/>
                    <a:pt x="0" y="650"/>
                  </a:cubicBezTo>
                  <a:lnTo>
                    <a:pt x="1711" y="650"/>
                  </a:lnTo>
                  <a:cubicBezTo>
                    <a:pt x="1711" y="289"/>
                    <a:pt x="1417" y="0"/>
                    <a:pt x="1057" y="0"/>
                  </a:cubicBezTo>
                  <a:close/>
                </a:path>
              </a:pathLst>
            </a:custGeom>
            <a:solidFill>
              <a:srgbClr val="1E8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2873775" y="1978575"/>
              <a:ext cx="131275" cy="131400"/>
            </a:xfrm>
            <a:custGeom>
              <a:avLst/>
              <a:gdLst/>
              <a:ahLst/>
              <a:cxnLst/>
              <a:rect l="l" t="t" r="r" b="b"/>
              <a:pathLst>
                <a:path w="5251" h="5256" extrusionOk="0">
                  <a:moveTo>
                    <a:pt x="2625" y="1"/>
                  </a:moveTo>
                  <a:cubicBezTo>
                    <a:pt x="1175" y="1"/>
                    <a:pt x="0" y="1179"/>
                    <a:pt x="0" y="2630"/>
                  </a:cubicBezTo>
                  <a:cubicBezTo>
                    <a:pt x="0" y="4077"/>
                    <a:pt x="1175" y="5256"/>
                    <a:pt x="2625" y="5256"/>
                  </a:cubicBezTo>
                  <a:cubicBezTo>
                    <a:pt x="4076" y="5256"/>
                    <a:pt x="5251" y="4077"/>
                    <a:pt x="5251" y="2630"/>
                  </a:cubicBezTo>
                  <a:cubicBezTo>
                    <a:pt x="5251" y="1179"/>
                    <a:pt x="4076" y="1"/>
                    <a:pt x="2625" y="1"/>
                  </a:cubicBezTo>
                  <a:close/>
                </a:path>
              </a:pathLst>
            </a:custGeom>
            <a:solidFill>
              <a:srgbClr val="F7B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2885625" y="1990775"/>
              <a:ext cx="107575" cy="107025"/>
            </a:xfrm>
            <a:custGeom>
              <a:avLst/>
              <a:gdLst/>
              <a:ahLst/>
              <a:cxnLst/>
              <a:rect l="l" t="t" r="r" b="b"/>
              <a:pathLst>
                <a:path w="4303" h="4281" extrusionOk="0">
                  <a:moveTo>
                    <a:pt x="2151" y="0"/>
                  </a:moveTo>
                  <a:cubicBezTo>
                    <a:pt x="2129" y="0"/>
                    <a:pt x="2107" y="10"/>
                    <a:pt x="2093" y="28"/>
                  </a:cubicBezTo>
                  <a:lnTo>
                    <a:pt x="1598" y="717"/>
                  </a:lnTo>
                  <a:cubicBezTo>
                    <a:pt x="1587" y="734"/>
                    <a:pt x="1565" y="743"/>
                    <a:pt x="1544" y="743"/>
                  </a:cubicBezTo>
                  <a:cubicBezTo>
                    <a:pt x="1540" y="743"/>
                    <a:pt x="1535" y="742"/>
                    <a:pt x="1531" y="742"/>
                  </a:cubicBezTo>
                  <a:lnTo>
                    <a:pt x="697" y="607"/>
                  </a:lnTo>
                  <a:cubicBezTo>
                    <a:pt x="693" y="606"/>
                    <a:pt x="689" y="606"/>
                    <a:pt x="685" y="606"/>
                  </a:cubicBezTo>
                  <a:cubicBezTo>
                    <a:pt x="644" y="606"/>
                    <a:pt x="609" y="645"/>
                    <a:pt x="616" y="687"/>
                  </a:cubicBezTo>
                  <a:lnTo>
                    <a:pt x="751" y="1522"/>
                  </a:lnTo>
                  <a:cubicBezTo>
                    <a:pt x="755" y="1547"/>
                    <a:pt x="747" y="1576"/>
                    <a:pt x="726" y="1588"/>
                  </a:cubicBezTo>
                  <a:lnTo>
                    <a:pt x="37" y="2083"/>
                  </a:lnTo>
                  <a:cubicBezTo>
                    <a:pt x="0" y="2113"/>
                    <a:pt x="0" y="2167"/>
                    <a:pt x="37" y="2197"/>
                  </a:cubicBezTo>
                  <a:lnTo>
                    <a:pt x="726" y="2691"/>
                  </a:lnTo>
                  <a:cubicBezTo>
                    <a:pt x="747" y="2708"/>
                    <a:pt x="755" y="2734"/>
                    <a:pt x="751" y="2759"/>
                  </a:cubicBezTo>
                  <a:lnTo>
                    <a:pt x="616" y="3593"/>
                  </a:lnTo>
                  <a:cubicBezTo>
                    <a:pt x="609" y="3635"/>
                    <a:pt x="643" y="3674"/>
                    <a:pt x="684" y="3674"/>
                  </a:cubicBezTo>
                  <a:cubicBezTo>
                    <a:pt x="688" y="3674"/>
                    <a:pt x="692" y="3673"/>
                    <a:pt x="697" y="3673"/>
                  </a:cubicBezTo>
                  <a:lnTo>
                    <a:pt x="1531" y="3539"/>
                  </a:lnTo>
                  <a:cubicBezTo>
                    <a:pt x="1535" y="3538"/>
                    <a:pt x="1539" y="3538"/>
                    <a:pt x="1544" y="3538"/>
                  </a:cubicBezTo>
                  <a:cubicBezTo>
                    <a:pt x="1565" y="3538"/>
                    <a:pt x="1587" y="3547"/>
                    <a:pt x="1598" y="3568"/>
                  </a:cubicBezTo>
                  <a:lnTo>
                    <a:pt x="2093" y="4251"/>
                  </a:lnTo>
                  <a:cubicBezTo>
                    <a:pt x="2107" y="4270"/>
                    <a:pt x="2129" y="4280"/>
                    <a:pt x="2151" y="4280"/>
                  </a:cubicBezTo>
                  <a:cubicBezTo>
                    <a:pt x="2173" y="4280"/>
                    <a:pt x="2194" y="4270"/>
                    <a:pt x="2206" y="4251"/>
                  </a:cubicBezTo>
                  <a:lnTo>
                    <a:pt x="2701" y="3568"/>
                  </a:lnTo>
                  <a:cubicBezTo>
                    <a:pt x="2715" y="3547"/>
                    <a:pt x="2735" y="3538"/>
                    <a:pt x="2756" y="3538"/>
                  </a:cubicBezTo>
                  <a:cubicBezTo>
                    <a:pt x="2760" y="3538"/>
                    <a:pt x="2764" y="3538"/>
                    <a:pt x="2768" y="3539"/>
                  </a:cubicBezTo>
                  <a:lnTo>
                    <a:pt x="3602" y="3673"/>
                  </a:lnTo>
                  <a:cubicBezTo>
                    <a:pt x="3607" y="3673"/>
                    <a:pt x="3611" y="3674"/>
                    <a:pt x="3615" y="3674"/>
                  </a:cubicBezTo>
                  <a:cubicBezTo>
                    <a:pt x="3656" y="3674"/>
                    <a:pt x="3690" y="3635"/>
                    <a:pt x="3682" y="3593"/>
                  </a:cubicBezTo>
                  <a:lnTo>
                    <a:pt x="3548" y="2759"/>
                  </a:lnTo>
                  <a:cubicBezTo>
                    <a:pt x="3544" y="2734"/>
                    <a:pt x="3552" y="2708"/>
                    <a:pt x="3577" y="2691"/>
                  </a:cubicBezTo>
                  <a:lnTo>
                    <a:pt x="4261" y="2197"/>
                  </a:lnTo>
                  <a:cubicBezTo>
                    <a:pt x="4303" y="2167"/>
                    <a:pt x="4303" y="2113"/>
                    <a:pt x="4261" y="2083"/>
                  </a:cubicBezTo>
                  <a:lnTo>
                    <a:pt x="3577" y="1588"/>
                  </a:lnTo>
                  <a:cubicBezTo>
                    <a:pt x="3552" y="1576"/>
                    <a:pt x="3544" y="1547"/>
                    <a:pt x="3548" y="1522"/>
                  </a:cubicBezTo>
                  <a:lnTo>
                    <a:pt x="3682" y="687"/>
                  </a:lnTo>
                  <a:cubicBezTo>
                    <a:pt x="3690" y="645"/>
                    <a:pt x="3655" y="606"/>
                    <a:pt x="3614" y="606"/>
                  </a:cubicBezTo>
                  <a:cubicBezTo>
                    <a:pt x="3610" y="606"/>
                    <a:pt x="3606" y="606"/>
                    <a:pt x="3602" y="607"/>
                  </a:cubicBezTo>
                  <a:lnTo>
                    <a:pt x="2768" y="742"/>
                  </a:lnTo>
                  <a:cubicBezTo>
                    <a:pt x="2764" y="742"/>
                    <a:pt x="2760" y="743"/>
                    <a:pt x="2756" y="743"/>
                  </a:cubicBezTo>
                  <a:cubicBezTo>
                    <a:pt x="2735" y="743"/>
                    <a:pt x="2715" y="734"/>
                    <a:pt x="2701" y="717"/>
                  </a:cubicBezTo>
                  <a:lnTo>
                    <a:pt x="2206" y="28"/>
                  </a:lnTo>
                  <a:cubicBezTo>
                    <a:pt x="2194" y="10"/>
                    <a:pt x="2173" y="0"/>
                    <a:pt x="2151" y="0"/>
                  </a:cubicBez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2907625" y="2012450"/>
              <a:ext cx="63575" cy="63650"/>
            </a:xfrm>
            <a:custGeom>
              <a:avLst/>
              <a:gdLst/>
              <a:ahLst/>
              <a:cxnLst/>
              <a:rect l="l" t="t" r="r" b="b"/>
              <a:pathLst>
                <a:path w="2543" h="2546" extrusionOk="0">
                  <a:moveTo>
                    <a:pt x="1271" y="1"/>
                  </a:moveTo>
                  <a:cubicBezTo>
                    <a:pt x="567" y="1"/>
                    <a:pt x="1" y="570"/>
                    <a:pt x="1" y="1275"/>
                  </a:cubicBezTo>
                  <a:cubicBezTo>
                    <a:pt x="1" y="1975"/>
                    <a:pt x="567" y="2546"/>
                    <a:pt x="1271" y="2546"/>
                  </a:cubicBezTo>
                  <a:cubicBezTo>
                    <a:pt x="1972" y="2546"/>
                    <a:pt x="2542" y="1975"/>
                    <a:pt x="2542" y="1275"/>
                  </a:cubicBezTo>
                  <a:cubicBezTo>
                    <a:pt x="2542" y="570"/>
                    <a:pt x="1972" y="1"/>
                    <a:pt x="1271" y="1"/>
                  </a:cubicBez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2920025" y="2012450"/>
              <a:ext cx="51175" cy="51175"/>
            </a:xfrm>
            <a:custGeom>
              <a:avLst/>
              <a:gdLst/>
              <a:ahLst/>
              <a:cxnLst/>
              <a:rect l="l" t="t" r="r" b="b"/>
              <a:pathLst>
                <a:path w="2047" h="2047" extrusionOk="0">
                  <a:moveTo>
                    <a:pt x="775" y="1"/>
                  </a:moveTo>
                  <a:cubicBezTo>
                    <a:pt x="549" y="1"/>
                    <a:pt x="339" y="59"/>
                    <a:pt x="159" y="160"/>
                  </a:cubicBezTo>
                  <a:cubicBezTo>
                    <a:pt x="58" y="344"/>
                    <a:pt x="0" y="554"/>
                    <a:pt x="0" y="777"/>
                  </a:cubicBezTo>
                  <a:cubicBezTo>
                    <a:pt x="0" y="1476"/>
                    <a:pt x="570" y="2047"/>
                    <a:pt x="1270" y="2047"/>
                  </a:cubicBezTo>
                  <a:cubicBezTo>
                    <a:pt x="1493" y="2047"/>
                    <a:pt x="1702" y="1988"/>
                    <a:pt x="1887" y="1888"/>
                  </a:cubicBezTo>
                  <a:cubicBezTo>
                    <a:pt x="1988" y="1708"/>
                    <a:pt x="2046" y="1497"/>
                    <a:pt x="2046" y="1275"/>
                  </a:cubicBezTo>
                  <a:cubicBezTo>
                    <a:pt x="2046" y="570"/>
                    <a:pt x="1476" y="1"/>
                    <a:pt x="775" y="1"/>
                  </a:cubicBezTo>
                  <a:close/>
                </a:path>
              </a:pathLst>
            </a:custGeom>
            <a:solidFill>
              <a:srgbClr val="FCD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41"/>
          <p:cNvGrpSpPr/>
          <p:nvPr/>
        </p:nvGrpSpPr>
        <p:grpSpPr>
          <a:xfrm>
            <a:off x="5068457" y="1685911"/>
            <a:ext cx="990968" cy="943962"/>
            <a:chOff x="3596550" y="1850675"/>
            <a:chExt cx="440450" cy="419725"/>
          </a:xfrm>
        </p:grpSpPr>
        <p:sp>
          <p:nvSpPr>
            <p:cNvPr id="1595" name="Google Shape;1595;p41"/>
            <p:cNvSpPr/>
            <p:nvPr/>
          </p:nvSpPr>
          <p:spPr>
            <a:xfrm>
              <a:off x="3606925" y="1850675"/>
              <a:ext cx="419700" cy="419700"/>
            </a:xfrm>
            <a:custGeom>
              <a:avLst/>
              <a:gdLst/>
              <a:ahLst/>
              <a:cxnLst/>
              <a:rect l="l" t="t" r="r" b="b"/>
              <a:pathLst>
                <a:path w="16788" h="16788" extrusionOk="0">
                  <a:moveTo>
                    <a:pt x="8392" y="1"/>
                  </a:moveTo>
                  <a:cubicBezTo>
                    <a:pt x="3758" y="1"/>
                    <a:pt x="1" y="3758"/>
                    <a:pt x="1" y="8396"/>
                  </a:cubicBezTo>
                  <a:cubicBezTo>
                    <a:pt x="1" y="10699"/>
                    <a:pt x="927" y="12787"/>
                    <a:pt x="2432" y="14305"/>
                  </a:cubicBezTo>
                  <a:cubicBezTo>
                    <a:pt x="2436" y="14309"/>
                    <a:pt x="2444" y="14310"/>
                    <a:pt x="2455" y="14310"/>
                  </a:cubicBezTo>
                  <a:cubicBezTo>
                    <a:pt x="2491" y="14310"/>
                    <a:pt x="2556" y="14294"/>
                    <a:pt x="2596" y="14294"/>
                  </a:cubicBezTo>
                  <a:cubicBezTo>
                    <a:pt x="2610" y="14294"/>
                    <a:pt x="2620" y="14296"/>
                    <a:pt x="2626" y="14301"/>
                  </a:cubicBezTo>
                  <a:cubicBezTo>
                    <a:pt x="2848" y="14514"/>
                    <a:pt x="3079" y="14721"/>
                    <a:pt x="3322" y="14913"/>
                  </a:cubicBezTo>
                  <a:cubicBezTo>
                    <a:pt x="3351" y="14938"/>
                    <a:pt x="3263" y="15039"/>
                    <a:pt x="3297" y="15064"/>
                  </a:cubicBezTo>
                  <a:cubicBezTo>
                    <a:pt x="4710" y="16146"/>
                    <a:pt x="6475" y="16788"/>
                    <a:pt x="8392" y="16788"/>
                  </a:cubicBezTo>
                  <a:cubicBezTo>
                    <a:pt x="13030" y="16788"/>
                    <a:pt x="16788" y="13030"/>
                    <a:pt x="16788" y="8396"/>
                  </a:cubicBezTo>
                  <a:cubicBezTo>
                    <a:pt x="16788" y="3758"/>
                    <a:pt x="13030" y="1"/>
                    <a:pt x="8392" y="1"/>
                  </a:cubicBez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3624125" y="1896600"/>
              <a:ext cx="402800" cy="373800"/>
            </a:xfrm>
            <a:custGeom>
              <a:avLst/>
              <a:gdLst/>
              <a:ahLst/>
              <a:cxnLst/>
              <a:rect l="l" t="t" r="r" b="b"/>
              <a:pathLst>
                <a:path w="16112" h="14952" extrusionOk="0">
                  <a:moveTo>
                    <a:pt x="9213" y="1552"/>
                  </a:moveTo>
                  <a:cubicBezTo>
                    <a:pt x="9101" y="1552"/>
                    <a:pt x="9008" y="1644"/>
                    <a:pt x="9008" y="1757"/>
                  </a:cubicBezTo>
                  <a:lnTo>
                    <a:pt x="9008" y="2336"/>
                  </a:lnTo>
                  <a:cubicBezTo>
                    <a:pt x="9008" y="2454"/>
                    <a:pt x="9102" y="2541"/>
                    <a:pt x="9210" y="2541"/>
                  </a:cubicBezTo>
                  <a:cubicBezTo>
                    <a:pt x="9229" y="2541"/>
                    <a:pt x="9248" y="2539"/>
                    <a:pt x="9268" y="2533"/>
                  </a:cubicBezTo>
                  <a:lnTo>
                    <a:pt x="9679" y="2416"/>
                  </a:lnTo>
                  <a:cubicBezTo>
                    <a:pt x="9767" y="2391"/>
                    <a:pt x="9830" y="2311"/>
                    <a:pt x="9830" y="2219"/>
                  </a:cubicBezTo>
                  <a:lnTo>
                    <a:pt x="9830" y="1757"/>
                  </a:lnTo>
                  <a:cubicBezTo>
                    <a:pt x="9830" y="1644"/>
                    <a:pt x="9738" y="1552"/>
                    <a:pt x="9624" y="1552"/>
                  </a:cubicBezTo>
                  <a:close/>
                  <a:moveTo>
                    <a:pt x="6848" y="1791"/>
                  </a:moveTo>
                  <a:cubicBezTo>
                    <a:pt x="6736" y="1791"/>
                    <a:pt x="6643" y="1883"/>
                    <a:pt x="6643" y="1997"/>
                  </a:cubicBezTo>
                  <a:lnTo>
                    <a:pt x="6643" y="2407"/>
                  </a:lnTo>
                  <a:cubicBezTo>
                    <a:pt x="6643" y="2521"/>
                    <a:pt x="6736" y="2613"/>
                    <a:pt x="6848" y="2613"/>
                  </a:cubicBezTo>
                  <a:lnTo>
                    <a:pt x="7427" y="2613"/>
                  </a:lnTo>
                  <a:cubicBezTo>
                    <a:pt x="7566" y="2613"/>
                    <a:pt x="7661" y="2483"/>
                    <a:pt x="7624" y="2353"/>
                  </a:cubicBezTo>
                  <a:lnTo>
                    <a:pt x="7506" y="1942"/>
                  </a:lnTo>
                  <a:cubicBezTo>
                    <a:pt x="7481" y="1854"/>
                    <a:pt x="7402" y="1791"/>
                    <a:pt x="7309" y="1791"/>
                  </a:cubicBezTo>
                  <a:close/>
                  <a:moveTo>
                    <a:pt x="12950" y="1"/>
                  </a:moveTo>
                  <a:lnTo>
                    <a:pt x="11914" y="202"/>
                  </a:lnTo>
                  <a:cubicBezTo>
                    <a:pt x="11763" y="231"/>
                    <a:pt x="11637" y="323"/>
                    <a:pt x="11562" y="454"/>
                  </a:cubicBezTo>
                  <a:lnTo>
                    <a:pt x="10191" y="2885"/>
                  </a:lnTo>
                  <a:cubicBezTo>
                    <a:pt x="10123" y="3003"/>
                    <a:pt x="10011" y="3091"/>
                    <a:pt x="9876" y="3129"/>
                  </a:cubicBezTo>
                  <a:lnTo>
                    <a:pt x="7435" y="3787"/>
                  </a:lnTo>
                  <a:cubicBezTo>
                    <a:pt x="7209" y="3851"/>
                    <a:pt x="7054" y="4052"/>
                    <a:pt x="7054" y="4282"/>
                  </a:cubicBezTo>
                  <a:lnTo>
                    <a:pt x="7054" y="9034"/>
                  </a:lnTo>
                  <a:lnTo>
                    <a:pt x="0" y="9889"/>
                  </a:lnTo>
                  <a:cubicBezTo>
                    <a:pt x="420" y="10858"/>
                    <a:pt x="1015" y="11730"/>
                    <a:pt x="1744" y="12468"/>
                  </a:cubicBezTo>
                  <a:cubicBezTo>
                    <a:pt x="1749" y="12472"/>
                    <a:pt x="1758" y="12473"/>
                    <a:pt x="1769" y="12473"/>
                  </a:cubicBezTo>
                  <a:cubicBezTo>
                    <a:pt x="1806" y="12473"/>
                    <a:pt x="1872" y="12457"/>
                    <a:pt x="1912" y="12457"/>
                  </a:cubicBezTo>
                  <a:cubicBezTo>
                    <a:pt x="1926" y="12457"/>
                    <a:pt x="1936" y="12459"/>
                    <a:pt x="1942" y="12464"/>
                  </a:cubicBezTo>
                  <a:cubicBezTo>
                    <a:pt x="2160" y="12677"/>
                    <a:pt x="2391" y="12884"/>
                    <a:pt x="2634" y="13076"/>
                  </a:cubicBezTo>
                  <a:cubicBezTo>
                    <a:pt x="2667" y="13101"/>
                    <a:pt x="2579" y="13202"/>
                    <a:pt x="2609" y="13227"/>
                  </a:cubicBezTo>
                  <a:cubicBezTo>
                    <a:pt x="4021" y="14309"/>
                    <a:pt x="5790" y="14951"/>
                    <a:pt x="7704" y="14951"/>
                  </a:cubicBezTo>
                  <a:cubicBezTo>
                    <a:pt x="7728" y="14951"/>
                    <a:pt x="7752" y="14951"/>
                    <a:pt x="7775" y="14951"/>
                  </a:cubicBezTo>
                  <a:cubicBezTo>
                    <a:pt x="12409" y="14913"/>
                    <a:pt x="16112" y="11168"/>
                    <a:pt x="16100" y="6538"/>
                  </a:cubicBezTo>
                  <a:cubicBezTo>
                    <a:pt x="16096" y="3892"/>
                    <a:pt x="14867" y="1536"/>
                    <a:pt x="12950" y="1"/>
                  </a:cubicBezTo>
                  <a:close/>
                </a:path>
              </a:pathLst>
            </a:custGeom>
            <a:solidFill>
              <a:srgbClr val="F7A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3638375" y="1986625"/>
              <a:ext cx="388450" cy="283550"/>
            </a:xfrm>
            <a:custGeom>
              <a:avLst/>
              <a:gdLst/>
              <a:ahLst/>
              <a:cxnLst/>
              <a:rect l="l" t="t" r="r" b="b"/>
              <a:pathLst>
                <a:path w="15538" h="11342" extrusionOk="0">
                  <a:moveTo>
                    <a:pt x="14594" y="0"/>
                  </a:moveTo>
                  <a:cubicBezTo>
                    <a:pt x="14437" y="0"/>
                    <a:pt x="14287" y="66"/>
                    <a:pt x="14179" y="178"/>
                  </a:cubicBezTo>
                  <a:lnTo>
                    <a:pt x="11965" y="2451"/>
                  </a:lnTo>
                  <a:cubicBezTo>
                    <a:pt x="11852" y="2564"/>
                    <a:pt x="11705" y="2627"/>
                    <a:pt x="11545" y="2631"/>
                  </a:cubicBezTo>
                  <a:lnTo>
                    <a:pt x="8669" y="2644"/>
                  </a:lnTo>
                  <a:cubicBezTo>
                    <a:pt x="8409" y="2648"/>
                    <a:pt x="8178" y="2824"/>
                    <a:pt x="8111" y="3080"/>
                  </a:cubicBezTo>
                  <a:lnTo>
                    <a:pt x="7935" y="3738"/>
                  </a:lnTo>
                  <a:cubicBezTo>
                    <a:pt x="7311" y="6102"/>
                    <a:pt x="5173" y="7706"/>
                    <a:pt x="2789" y="7706"/>
                  </a:cubicBezTo>
                  <a:cubicBezTo>
                    <a:pt x="2547" y="7706"/>
                    <a:pt x="2301" y="7689"/>
                    <a:pt x="2055" y="7655"/>
                  </a:cubicBezTo>
                  <a:lnTo>
                    <a:pt x="1" y="7370"/>
                  </a:lnTo>
                  <a:lnTo>
                    <a:pt x="1" y="7370"/>
                  </a:lnTo>
                  <a:cubicBezTo>
                    <a:pt x="336" y="7911"/>
                    <a:pt x="731" y="8410"/>
                    <a:pt x="1174" y="8859"/>
                  </a:cubicBezTo>
                  <a:cubicBezTo>
                    <a:pt x="1178" y="8863"/>
                    <a:pt x="1186" y="8864"/>
                    <a:pt x="1197" y="8864"/>
                  </a:cubicBezTo>
                  <a:cubicBezTo>
                    <a:pt x="1233" y="8864"/>
                    <a:pt x="1298" y="8848"/>
                    <a:pt x="1338" y="8848"/>
                  </a:cubicBezTo>
                  <a:cubicBezTo>
                    <a:pt x="1352" y="8848"/>
                    <a:pt x="1362" y="8850"/>
                    <a:pt x="1368" y="8855"/>
                  </a:cubicBezTo>
                  <a:cubicBezTo>
                    <a:pt x="1590" y="9068"/>
                    <a:pt x="1821" y="9274"/>
                    <a:pt x="2064" y="9463"/>
                  </a:cubicBezTo>
                  <a:cubicBezTo>
                    <a:pt x="2093" y="9492"/>
                    <a:pt x="2005" y="9593"/>
                    <a:pt x="2039" y="9618"/>
                  </a:cubicBezTo>
                  <a:cubicBezTo>
                    <a:pt x="3450" y="10698"/>
                    <a:pt x="5213" y="11341"/>
                    <a:pt x="7130" y="11341"/>
                  </a:cubicBezTo>
                  <a:cubicBezTo>
                    <a:pt x="7155" y="11341"/>
                    <a:pt x="7180" y="11341"/>
                    <a:pt x="7205" y="11341"/>
                  </a:cubicBezTo>
                  <a:cubicBezTo>
                    <a:pt x="11835" y="11304"/>
                    <a:pt x="15538" y="7559"/>
                    <a:pt x="15530" y="2925"/>
                  </a:cubicBezTo>
                  <a:cubicBezTo>
                    <a:pt x="15526" y="1905"/>
                    <a:pt x="15341" y="933"/>
                    <a:pt x="15005" y="27"/>
                  </a:cubicBezTo>
                  <a:lnTo>
                    <a:pt x="14636" y="2"/>
                  </a:lnTo>
                  <a:cubicBezTo>
                    <a:pt x="14622" y="1"/>
                    <a:pt x="14608" y="0"/>
                    <a:pt x="14594" y="0"/>
                  </a:cubicBez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1"/>
            <p:cNvSpPr/>
            <p:nvPr/>
          </p:nvSpPr>
          <p:spPr>
            <a:xfrm>
              <a:off x="3662050" y="2027050"/>
              <a:ext cx="315925" cy="179250"/>
            </a:xfrm>
            <a:custGeom>
              <a:avLst/>
              <a:gdLst/>
              <a:ahLst/>
              <a:cxnLst/>
              <a:rect l="l" t="t" r="r" b="b"/>
              <a:pathLst>
                <a:path w="12637" h="7170" extrusionOk="0">
                  <a:moveTo>
                    <a:pt x="8923" y="0"/>
                  </a:moveTo>
                  <a:cubicBezTo>
                    <a:pt x="8631" y="0"/>
                    <a:pt x="8333" y="38"/>
                    <a:pt x="8037" y="117"/>
                  </a:cubicBezTo>
                  <a:lnTo>
                    <a:pt x="291" y="2192"/>
                  </a:lnTo>
                  <a:cubicBezTo>
                    <a:pt x="111" y="2243"/>
                    <a:pt x="1" y="2432"/>
                    <a:pt x="47" y="2612"/>
                  </a:cubicBezTo>
                  <a:lnTo>
                    <a:pt x="1201" y="6915"/>
                  </a:lnTo>
                  <a:cubicBezTo>
                    <a:pt x="1243" y="7069"/>
                    <a:pt x="1381" y="7170"/>
                    <a:pt x="1531" y="7170"/>
                  </a:cubicBezTo>
                  <a:cubicBezTo>
                    <a:pt x="1560" y="7170"/>
                    <a:pt x="1590" y="7166"/>
                    <a:pt x="1620" y="7157"/>
                  </a:cubicBezTo>
                  <a:lnTo>
                    <a:pt x="12343" y="4285"/>
                  </a:lnTo>
                  <a:cubicBezTo>
                    <a:pt x="12528" y="4235"/>
                    <a:pt x="12636" y="4046"/>
                    <a:pt x="12586" y="3866"/>
                  </a:cubicBezTo>
                  <a:lnTo>
                    <a:pt x="12230" y="2541"/>
                  </a:lnTo>
                  <a:cubicBezTo>
                    <a:pt x="11822" y="1008"/>
                    <a:pt x="10437" y="0"/>
                    <a:pt x="8923" y="0"/>
                  </a:cubicBez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1"/>
            <p:cNvSpPr/>
            <p:nvPr/>
          </p:nvSpPr>
          <p:spPr>
            <a:xfrm>
              <a:off x="3610375" y="1906025"/>
              <a:ext cx="198800" cy="303425"/>
            </a:xfrm>
            <a:custGeom>
              <a:avLst/>
              <a:gdLst/>
              <a:ahLst/>
              <a:cxnLst/>
              <a:rect l="l" t="t" r="r" b="b"/>
              <a:pathLst>
                <a:path w="7952" h="12137" extrusionOk="0">
                  <a:moveTo>
                    <a:pt x="4822" y="1"/>
                  </a:moveTo>
                  <a:cubicBezTo>
                    <a:pt x="4792" y="1"/>
                    <a:pt x="4762" y="5"/>
                    <a:pt x="4731" y="13"/>
                  </a:cubicBezTo>
                  <a:lnTo>
                    <a:pt x="291" y="1204"/>
                  </a:lnTo>
                  <a:cubicBezTo>
                    <a:pt x="105" y="1254"/>
                    <a:pt x="1" y="1439"/>
                    <a:pt x="47" y="1624"/>
                  </a:cubicBezTo>
                  <a:lnTo>
                    <a:pt x="2798" y="11882"/>
                  </a:lnTo>
                  <a:cubicBezTo>
                    <a:pt x="2836" y="12035"/>
                    <a:pt x="2974" y="12136"/>
                    <a:pt x="3126" y="12136"/>
                  </a:cubicBezTo>
                  <a:cubicBezTo>
                    <a:pt x="3156" y="12136"/>
                    <a:pt x="3187" y="12132"/>
                    <a:pt x="3217" y="12124"/>
                  </a:cubicBezTo>
                  <a:lnTo>
                    <a:pt x="7658" y="10934"/>
                  </a:lnTo>
                  <a:cubicBezTo>
                    <a:pt x="7843" y="10887"/>
                    <a:pt x="7952" y="10699"/>
                    <a:pt x="7901" y="10514"/>
                  </a:cubicBezTo>
                  <a:lnTo>
                    <a:pt x="5151" y="257"/>
                  </a:lnTo>
                  <a:cubicBezTo>
                    <a:pt x="5112" y="102"/>
                    <a:pt x="4974" y="1"/>
                    <a:pt x="4822" y="1"/>
                  </a:cubicBez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1"/>
            <p:cNvSpPr/>
            <p:nvPr/>
          </p:nvSpPr>
          <p:spPr>
            <a:xfrm>
              <a:off x="3605550" y="1932975"/>
              <a:ext cx="310475" cy="277725"/>
            </a:xfrm>
            <a:custGeom>
              <a:avLst/>
              <a:gdLst/>
              <a:ahLst/>
              <a:cxnLst/>
              <a:rect l="l" t="t" r="r" b="b"/>
              <a:pathLst>
                <a:path w="12419" h="11109" extrusionOk="0">
                  <a:moveTo>
                    <a:pt x="10934" y="3717"/>
                  </a:moveTo>
                  <a:cubicBezTo>
                    <a:pt x="10916" y="3717"/>
                    <a:pt x="10898" y="3719"/>
                    <a:pt x="10879" y="3724"/>
                  </a:cubicBezTo>
                  <a:lnTo>
                    <a:pt x="10095" y="3934"/>
                  </a:lnTo>
                  <a:lnTo>
                    <a:pt x="11424" y="8899"/>
                  </a:lnTo>
                  <a:lnTo>
                    <a:pt x="12418" y="8631"/>
                  </a:lnTo>
                  <a:lnTo>
                    <a:pt x="11143" y="3880"/>
                  </a:lnTo>
                  <a:cubicBezTo>
                    <a:pt x="11118" y="3781"/>
                    <a:pt x="11031" y="3717"/>
                    <a:pt x="10934" y="3717"/>
                  </a:cubicBezTo>
                  <a:close/>
                  <a:moveTo>
                    <a:pt x="953" y="0"/>
                  </a:moveTo>
                  <a:lnTo>
                    <a:pt x="294" y="176"/>
                  </a:lnTo>
                  <a:cubicBezTo>
                    <a:pt x="110" y="227"/>
                    <a:pt x="0" y="416"/>
                    <a:pt x="51" y="596"/>
                  </a:cubicBezTo>
                  <a:lnTo>
                    <a:pt x="1284" y="5197"/>
                  </a:lnTo>
                  <a:lnTo>
                    <a:pt x="1544" y="5415"/>
                  </a:lnTo>
                  <a:lnTo>
                    <a:pt x="2315" y="8295"/>
                  </a:lnTo>
                  <a:lnTo>
                    <a:pt x="2185" y="8572"/>
                  </a:lnTo>
                  <a:lnTo>
                    <a:pt x="2798" y="10854"/>
                  </a:lnTo>
                  <a:cubicBezTo>
                    <a:pt x="2840" y="11008"/>
                    <a:pt x="2978" y="11109"/>
                    <a:pt x="3128" y="11109"/>
                  </a:cubicBezTo>
                  <a:cubicBezTo>
                    <a:pt x="3157" y="11109"/>
                    <a:pt x="3187" y="11105"/>
                    <a:pt x="3217" y="11096"/>
                  </a:cubicBezTo>
                  <a:lnTo>
                    <a:pt x="3548" y="11009"/>
                  </a:lnTo>
                  <a:cubicBezTo>
                    <a:pt x="3733" y="10959"/>
                    <a:pt x="3842" y="10774"/>
                    <a:pt x="3792" y="10589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1"/>
            <p:cNvSpPr/>
            <p:nvPr/>
          </p:nvSpPr>
          <p:spPr>
            <a:xfrm>
              <a:off x="3680000" y="1903850"/>
              <a:ext cx="110400" cy="197275"/>
            </a:xfrm>
            <a:custGeom>
              <a:avLst/>
              <a:gdLst/>
              <a:ahLst/>
              <a:cxnLst/>
              <a:rect l="l" t="t" r="r" b="b"/>
              <a:pathLst>
                <a:path w="4416" h="7891" extrusionOk="0">
                  <a:moveTo>
                    <a:pt x="2369" y="0"/>
                  </a:moveTo>
                  <a:cubicBezTo>
                    <a:pt x="2339" y="0"/>
                    <a:pt x="2308" y="4"/>
                    <a:pt x="2277" y="13"/>
                  </a:cubicBezTo>
                  <a:lnTo>
                    <a:pt x="293" y="545"/>
                  </a:lnTo>
                  <a:cubicBezTo>
                    <a:pt x="109" y="595"/>
                    <a:pt x="1" y="780"/>
                    <a:pt x="51" y="964"/>
                  </a:cubicBezTo>
                  <a:lnTo>
                    <a:pt x="1770" y="7380"/>
                  </a:lnTo>
                  <a:cubicBezTo>
                    <a:pt x="1851" y="7687"/>
                    <a:pt x="2130" y="7890"/>
                    <a:pt x="2433" y="7890"/>
                  </a:cubicBezTo>
                  <a:cubicBezTo>
                    <a:pt x="2491" y="7890"/>
                    <a:pt x="2550" y="7883"/>
                    <a:pt x="2608" y="7867"/>
                  </a:cubicBezTo>
                  <a:lnTo>
                    <a:pt x="3108" y="7732"/>
                  </a:lnTo>
                  <a:cubicBezTo>
                    <a:pt x="3930" y="7511"/>
                    <a:pt x="4416" y="6668"/>
                    <a:pt x="4199" y="5845"/>
                  </a:cubicBezTo>
                  <a:lnTo>
                    <a:pt x="2697" y="255"/>
                  </a:lnTo>
                  <a:cubicBezTo>
                    <a:pt x="2658" y="102"/>
                    <a:pt x="2521" y="0"/>
                    <a:pt x="2369" y="0"/>
                  </a:cubicBezTo>
                  <a:close/>
                </a:path>
              </a:pathLst>
            </a:custGeom>
            <a:solidFill>
              <a:srgbClr val="EA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1"/>
            <p:cNvSpPr/>
            <p:nvPr/>
          </p:nvSpPr>
          <p:spPr>
            <a:xfrm>
              <a:off x="3701500" y="1928000"/>
              <a:ext cx="48450" cy="100200"/>
            </a:xfrm>
            <a:custGeom>
              <a:avLst/>
              <a:gdLst/>
              <a:ahLst/>
              <a:cxnLst/>
              <a:rect l="l" t="t" r="r" b="b"/>
              <a:pathLst>
                <a:path w="1938" h="4008" extrusionOk="0">
                  <a:moveTo>
                    <a:pt x="572" y="1"/>
                  </a:moveTo>
                  <a:cubicBezTo>
                    <a:pt x="527" y="1"/>
                    <a:pt x="482" y="6"/>
                    <a:pt x="436" y="19"/>
                  </a:cubicBezTo>
                  <a:cubicBezTo>
                    <a:pt x="163" y="90"/>
                    <a:pt x="0" y="375"/>
                    <a:pt x="76" y="648"/>
                  </a:cubicBezTo>
                  <a:cubicBezTo>
                    <a:pt x="136" y="878"/>
                    <a:pt x="347" y="1030"/>
                    <a:pt x="575" y="1030"/>
                  </a:cubicBezTo>
                  <a:cubicBezTo>
                    <a:pt x="618" y="1030"/>
                    <a:pt x="661" y="1025"/>
                    <a:pt x="705" y="1013"/>
                  </a:cubicBezTo>
                  <a:cubicBezTo>
                    <a:pt x="977" y="938"/>
                    <a:pt x="1140" y="657"/>
                    <a:pt x="1069" y="380"/>
                  </a:cubicBezTo>
                  <a:cubicBezTo>
                    <a:pt x="1006" y="153"/>
                    <a:pt x="800" y="1"/>
                    <a:pt x="572" y="1"/>
                  </a:cubicBezTo>
                  <a:close/>
                  <a:moveTo>
                    <a:pt x="973" y="1489"/>
                  </a:moveTo>
                  <a:cubicBezTo>
                    <a:pt x="929" y="1489"/>
                    <a:pt x="883" y="1495"/>
                    <a:pt x="838" y="1508"/>
                  </a:cubicBezTo>
                  <a:cubicBezTo>
                    <a:pt x="562" y="1579"/>
                    <a:pt x="399" y="1865"/>
                    <a:pt x="474" y="2137"/>
                  </a:cubicBezTo>
                  <a:cubicBezTo>
                    <a:pt x="534" y="2366"/>
                    <a:pt x="746" y="2519"/>
                    <a:pt x="974" y="2519"/>
                  </a:cubicBezTo>
                  <a:cubicBezTo>
                    <a:pt x="1016" y="2519"/>
                    <a:pt x="1060" y="2513"/>
                    <a:pt x="1103" y="2502"/>
                  </a:cubicBezTo>
                  <a:cubicBezTo>
                    <a:pt x="1376" y="2426"/>
                    <a:pt x="1539" y="2146"/>
                    <a:pt x="1468" y="1873"/>
                  </a:cubicBezTo>
                  <a:cubicBezTo>
                    <a:pt x="1404" y="1642"/>
                    <a:pt x="1198" y="1489"/>
                    <a:pt x="973" y="1489"/>
                  </a:cubicBezTo>
                  <a:close/>
                  <a:moveTo>
                    <a:pt x="1369" y="2980"/>
                  </a:moveTo>
                  <a:cubicBezTo>
                    <a:pt x="1325" y="2980"/>
                    <a:pt x="1281" y="2986"/>
                    <a:pt x="1237" y="2997"/>
                  </a:cubicBezTo>
                  <a:cubicBezTo>
                    <a:pt x="960" y="3073"/>
                    <a:pt x="801" y="3353"/>
                    <a:pt x="873" y="3626"/>
                  </a:cubicBezTo>
                  <a:cubicBezTo>
                    <a:pt x="936" y="3855"/>
                    <a:pt x="1145" y="4007"/>
                    <a:pt x="1372" y="4007"/>
                  </a:cubicBezTo>
                  <a:cubicBezTo>
                    <a:pt x="1415" y="4007"/>
                    <a:pt x="1459" y="4002"/>
                    <a:pt x="1502" y="3991"/>
                  </a:cubicBezTo>
                  <a:cubicBezTo>
                    <a:pt x="1779" y="3915"/>
                    <a:pt x="1938" y="3634"/>
                    <a:pt x="1866" y="3361"/>
                  </a:cubicBezTo>
                  <a:cubicBezTo>
                    <a:pt x="1803" y="3129"/>
                    <a:pt x="1595" y="2980"/>
                    <a:pt x="1369" y="2980"/>
                  </a:cubicBez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1"/>
            <p:cNvSpPr/>
            <p:nvPr/>
          </p:nvSpPr>
          <p:spPr>
            <a:xfrm>
              <a:off x="3711025" y="1924675"/>
              <a:ext cx="63975" cy="96525"/>
            </a:xfrm>
            <a:custGeom>
              <a:avLst/>
              <a:gdLst/>
              <a:ahLst/>
              <a:cxnLst/>
              <a:rect l="l" t="t" r="r" b="b"/>
              <a:pathLst>
                <a:path w="2559" h="3861" extrusionOk="0">
                  <a:moveTo>
                    <a:pt x="1628" y="1"/>
                  </a:moveTo>
                  <a:lnTo>
                    <a:pt x="223" y="378"/>
                  </a:lnTo>
                  <a:cubicBezTo>
                    <a:pt x="84" y="417"/>
                    <a:pt x="1" y="559"/>
                    <a:pt x="43" y="701"/>
                  </a:cubicBezTo>
                  <a:cubicBezTo>
                    <a:pt x="77" y="812"/>
                    <a:pt x="182" y="879"/>
                    <a:pt x="293" y="879"/>
                  </a:cubicBezTo>
                  <a:cubicBezTo>
                    <a:pt x="317" y="879"/>
                    <a:pt x="342" y="876"/>
                    <a:pt x="366" y="870"/>
                  </a:cubicBezTo>
                  <a:lnTo>
                    <a:pt x="1762" y="496"/>
                  </a:lnTo>
                  <a:lnTo>
                    <a:pt x="1762" y="425"/>
                  </a:lnTo>
                  <a:cubicBezTo>
                    <a:pt x="1762" y="274"/>
                    <a:pt x="1716" y="127"/>
                    <a:pt x="1628" y="1"/>
                  </a:cubicBezTo>
                  <a:close/>
                  <a:moveTo>
                    <a:pt x="2013" y="1490"/>
                  </a:moveTo>
                  <a:lnTo>
                    <a:pt x="618" y="1863"/>
                  </a:lnTo>
                  <a:cubicBezTo>
                    <a:pt x="479" y="1901"/>
                    <a:pt x="391" y="2035"/>
                    <a:pt x="420" y="2174"/>
                  </a:cubicBezTo>
                  <a:cubicBezTo>
                    <a:pt x="448" y="2293"/>
                    <a:pt x="556" y="2371"/>
                    <a:pt x="671" y="2371"/>
                  </a:cubicBezTo>
                  <a:cubicBezTo>
                    <a:pt x="693" y="2371"/>
                    <a:pt x="716" y="2368"/>
                    <a:pt x="738" y="2362"/>
                  </a:cubicBezTo>
                  <a:lnTo>
                    <a:pt x="2143" y="1985"/>
                  </a:lnTo>
                  <a:lnTo>
                    <a:pt x="2156" y="1948"/>
                  </a:lnTo>
                  <a:cubicBezTo>
                    <a:pt x="2198" y="1779"/>
                    <a:pt x="2143" y="1603"/>
                    <a:pt x="2013" y="1490"/>
                  </a:cubicBezTo>
                  <a:close/>
                  <a:moveTo>
                    <a:pt x="2412" y="2979"/>
                  </a:moveTo>
                  <a:lnTo>
                    <a:pt x="1003" y="3357"/>
                  </a:lnTo>
                  <a:cubicBezTo>
                    <a:pt x="869" y="3394"/>
                    <a:pt x="785" y="3533"/>
                    <a:pt x="823" y="3671"/>
                  </a:cubicBezTo>
                  <a:cubicBezTo>
                    <a:pt x="854" y="3786"/>
                    <a:pt x="955" y="3860"/>
                    <a:pt x="1067" y="3860"/>
                  </a:cubicBezTo>
                  <a:cubicBezTo>
                    <a:pt x="1090" y="3860"/>
                    <a:pt x="1113" y="3857"/>
                    <a:pt x="1137" y="3851"/>
                  </a:cubicBezTo>
                  <a:lnTo>
                    <a:pt x="2542" y="3473"/>
                  </a:lnTo>
                  <a:lnTo>
                    <a:pt x="2546" y="3440"/>
                  </a:lnTo>
                  <a:cubicBezTo>
                    <a:pt x="2559" y="3276"/>
                    <a:pt x="2509" y="3113"/>
                    <a:pt x="2412" y="2979"/>
                  </a:cubicBezTo>
                  <a:close/>
                </a:path>
              </a:pathLst>
            </a:custGeom>
            <a:solidFill>
              <a:srgbClr val="BEC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3637625" y="2034475"/>
              <a:ext cx="117550" cy="119950"/>
            </a:xfrm>
            <a:custGeom>
              <a:avLst/>
              <a:gdLst/>
              <a:ahLst/>
              <a:cxnLst/>
              <a:rect l="l" t="t" r="r" b="b"/>
              <a:pathLst>
                <a:path w="4702" h="4798" extrusionOk="0">
                  <a:moveTo>
                    <a:pt x="2043" y="1"/>
                  </a:moveTo>
                  <a:cubicBezTo>
                    <a:pt x="1837" y="1"/>
                    <a:pt x="1627" y="28"/>
                    <a:pt x="1419" y="84"/>
                  </a:cubicBezTo>
                  <a:cubicBezTo>
                    <a:pt x="806" y="248"/>
                    <a:pt x="312" y="637"/>
                    <a:pt x="1" y="1137"/>
                  </a:cubicBezTo>
                  <a:lnTo>
                    <a:pt x="902" y="4512"/>
                  </a:lnTo>
                  <a:cubicBezTo>
                    <a:pt x="1246" y="4695"/>
                    <a:pt x="1636" y="4798"/>
                    <a:pt x="2037" y="4798"/>
                  </a:cubicBezTo>
                  <a:cubicBezTo>
                    <a:pt x="2243" y="4798"/>
                    <a:pt x="2452" y="4771"/>
                    <a:pt x="2660" y="4714"/>
                  </a:cubicBezTo>
                  <a:cubicBezTo>
                    <a:pt x="3943" y="4374"/>
                    <a:pt x="4702" y="3057"/>
                    <a:pt x="4359" y="1778"/>
                  </a:cubicBezTo>
                  <a:cubicBezTo>
                    <a:pt x="4071" y="708"/>
                    <a:pt x="3101" y="1"/>
                    <a:pt x="2043" y="1"/>
                  </a:cubicBezTo>
                  <a:close/>
                </a:path>
              </a:pathLst>
            </a:custGeom>
            <a:solidFill>
              <a:srgbClr val="EAF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3641925" y="2045150"/>
              <a:ext cx="101300" cy="98575"/>
            </a:xfrm>
            <a:custGeom>
              <a:avLst/>
              <a:gdLst/>
              <a:ahLst/>
              <a:cxnLst/>
              <a:rect l="l" t="t" r="r" b="b"/>
              <a:pathLst>
                <a:path w="4052" h="3943" extrusionOk="0">
                  <a:moveTo>
                    <a:pt x="2131" y="541"/>
                  </a:moveTo>
                  <a:cubicBezTo>
                    <a:pt x="2404" y="592"/>
                    <a:pt x="2660" y="718"/>
                    <a:pt x="2861" y="907"/>
                  </a:cubicBezTo>
                  <a:lnTo>
                    <a:pt x="2395" y="1033"/>
                  </a:lnTo>
                  <a:cubicBezTo>
                    <a:pt x="2316" y="852"/>
                    <a:pt x="2228" y="684"/>
                    <a:pt x="2131" y="541"/>
                  </a:cubicBezTo>
                  <a:close/>
                  <a:moveTo>
                    <a:pt x="1498" y="584"/>
                  </a:moveTo>
                  <a:cubicBezTo>
                    <a:pt x="1582" y="642"/>
                    <a:pt x="1733" y="831"/>
                    <a:pt x="1892" y="1166"/>
                  </a:cubicBezTo>
                  <a:lnTo>
                    <a:pt x="1448" y="1288"/>
                  </a:lnTo>
                  <a:cubicBezTo>
                    <a:pt x="1414" y="919"/>
                    <a:pt x="1452" y="676"/>
                    <a:pt x="1498" y="584"/>
                  </a:cubicBezTo>
                  <a:close/>
                  <a:moveTo>
                    <a:pt x="928" y="865"/>
                  </a:moveTo>
                  <a:lnTo>
                    <a:pt x="928" y="865"/>
                  </a:lnTo>
                  <a:cubicBezTo>
                    <a:pt x="916" y="1033"/>
                    <a:pt x="924" y="1225"/>
                    <a:pt x="945" y="1422"/>
                  </a:cubicBezTo>
                  <a:lnTo>
                    <a:pt x="475" y="1548"/>
                  </a:lnTo>
                  <a:cubicBezTo>
                    <a:pt x="558" y="1284"/>
                    <a:pt x="714" y="1045"/>
                    <a:pt x="928" y="865"/>
                  </a:cubicBezTo>
                  <a:close/>
                  <a:moveTo>
                    <a:pt x="3188" y="1351"/>
                  </a:moveTo>
                  <a:cubicBezTo>
                    <a:pt x="3221" y="1431"/>
                    <a:pt x="3251" y="1511"/>
                    <a:pt x="3276" y="1594"/>
                  </a:cubicBezTo>
                  <a:cubicBezTo>
                    <a:pt x="3297" y="1678"/>
                    <a:pt x="3314" y="1766"/>
                    <a:pt x="3318" y="1850"/>
                  </a:cubicBezTo>
                  <a:lnTo>
                    <a:pt x="2706" y="2014"/>
                  </a:lnTo>
                  <a:cubicBezTo>
                    <a:pt x="2689" y="1929"/>
                    <a:pt x="2668" y="1846"/>
                    <a:pt x="2647" y="1762"/>
                  </a:cubicBezTo>
                  <a:cubicBezTo>
                    <a:pt x="2627" y="1683"/>
                    <a:pt x="2602" y="1598"/>
                    <a:pt x="2576" y="1519"/>
                  </a:cubicBezTo>
                  <a:lnTo>
                    <a:pt x="3188" y="1351"/>
                  </a:lnTo>
                  <a:close/>
                  <a:moveTo>
                    <a:pt x="2077" y="1649"/>
                  </a:moveTo>
                  <a:cubicBezTo>
                    <a:pt x="2102" y="1728"/>
                    <a:pt x="2127" y="1809"/>
                    <a:pt x="2149" y="1896"/>
                  </a:cubicBezTo>
                  <a:cubicBezTo>
                    <a:pt x="2174" y="1985"/>
                    <a:pt x="2194" y="2068"/>
                    <a:pt x="2211" y="2148"/>
                  </a:cubicBezTo>
                  <a:lnTo>
                    <a:pt x="1661" y="2295"/>
                  </a:lnTo>
                  <a:cubicBezTo>
                    <a:pt x="1636" y="2215"/>
                    <a:pt x="1611" y="2136"/>
                    <a:pt x="1586" y="2047"/>
                  </a:cubicBezTo>
                  <a:cubicBezTo>
                    <a:pt x="1565" y="1960"/>
                    <a:pt x="1545" y="1879"/>
                    <a:pt x="1528" y="1796"/>
                  </a:cubicBezTo>
                  <a:lnTo>
                    <a:pt x="2077" y="1649"/>
                  </a:lnTo>
                  <a:close/>
                  <a:moveTo>
                    <a:pt x="1028" y="1929"/>
                  </a:moveTo>
                  <a:cubicBezTo>
                    <a:pt x="1050" y="2014"/>
                    <a:pt x="1071" y="2097"/>
                    <a:pt x="1092" y="2181"/>
                  </a:cubicBezTo>
                  <a:cubicBezTo>
                    <a:pt x="1112" y="2262"/>
                    <a:pt x="1137" y="2345"/>
                    <a:pt x="1162" y="2429"/>
                  </a:cubicBezTo>
                  <a:lnTo>
                    <a:pt x="550" y="2593"/>
                  </a:lnTo>
                  <a:cubicBezTo>
                    <a:pt x="517" y="2513"/>
                    <a:pt x="483" y="2433"/>
                    <a:pt x="463" y="2349"/>
                  </a:cubicBezTo>
                  <a:cubicBezTo>
                    <a:pt x="442" y="2266"/>
                    <a:pt x="425" y="2177"/>
                    <a:pt x="416" y="2093"/>
                  </a:cubicBezTo>
                  <a:lnTo>
                    <a:pt x="1028" y="1929"/>
                  </a:lnTo>
                  <a:close/>
                  <a:moveTo>
                    <a:pt x="3260" y="2395"/>
                  </a:moveTo>
                  <a:cubicBezTo>
                    <a:pt x="3180" y="2664"/>
                    <a:pt x="3024" y="2899"/>
                    <a:pt x="2811" y="3083"/>
                  </a:cubicBezTo>
                  <a:cubicBezTo>
                    <a:pt x="2823" y="2911"/>
                    <a:pt x="2815" y="2718"/>
                    <a:pt x="2794" y="2521"/>
                  </a:cubicBezTo>
                  <a:lnTo>
                    <a:pt x="3260" y="2395"/>
                  </a:lnTo>
                  <a:close/>
                  <a:moveTo>
                    <a:pt x="2291" y="2655"/>
                  </a:moveTo>
                  <a:cubicBezTo>
                    <a:pt x="2325" y="3024"/>
                    <a:pt x="2286" y="3268"/>
                    <a:pt x="2240" y="3360"/>
                  </a:cubicBezTo>
                  <a:cubicBezTo>
                    <a:pt x="2157" y="3301"/>
                    <a:pt x="2002" y="3112"/>
                    <a:pt x="1847" y="2777"/>
                  </a:cubicBezTo>
                  <a:lnTo>
                    <a:pt x="2291" y="2655"/>
                  </a:lnTo>
                  <a:close/>
                  <a:moveTo>
                    <a:pt x="1343" y="2911"/>
                  </a:moveTo>
                  <a:cubicBezTo>
                    <a:pt x="1423" y="3092"/>
                    <a:pt x="1510" y="3259"/>
                    <a:pt x="1607" y="3406"/>
                  </a:cubicBezTo>
                  <a:cubicBezTo>
                    <a:pt x="1334" y="3352"/>
                    <a:pt x="1079" y="3226"/>
                    <a:pt x="877" y="3037"/>
                  </a:cubicBezTo>
                  <a:lnTo>
                    <a:pt x="1343" y="2911"/>
                  </a:lnTo>
                  <a:close/>
                  <a:moveTo>
                    <a:pt x="1868" y="0"/>
                  </a:moveTo>
                  <a:cubicBezTo>
                    <a:pt x="1700" y="0"/>
                    <a:pt x="1529" y="22"/>
                    <a:pt x="1360" y="67"/>
                  </a:cubicBezTo>
                  <a:cubicBezTo>
                    <a:pt x="697" y="249"/>
                    <a:pt x="202" y="743"/>
                    <a:pt x="1" y="1351"/>
                  </a:cubicBezTo>
                  <a:lnTo>
                    <a:pt x="563" y="3444"/>
                  </a:lnTo>
                  <a:cubicBezTo>
                    <a:pt x="920" y="3759"/>
                    <a:pt x="1385" y="3942"/>
                    <a:pt x="1873" y="3942"/>
                  </a:cubicBezTo>
                  <a:cubicBezTo>
                    <a:pt x="2040" y="3942"/>
                    <a:pt x="2210" y="3921"/>
                    <a:pt x="2379" y="3876"/>
                  </a:cubicBezTo>
                  <a:cubicBezTo>
                    <a:pt x="3427" y="3595"/>
                    <a:pt x="4052" y="2513"/>
                    <a:pt x="3771" y="1460"/>
                  </a:cubicBezTo>
                  <a:cubicBezTo>
                    <a:pt x="3536" y="582"/>
                    <a:pt x="2738" y="0"/>
                    <a:pt x="1868" y="0"/>
                  </a:cubicBezTo>
                  <a:close/>
                </a:path>
              </a:pathLst>
            </a:custGeom>
            <a:solidFill>
              <a:srgbClr val="414D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3876175" y="2014625"/>
              <a:ext cx="148050" cy="134025"/>
            </a:xfrm>
            <a:custGeom>
              <a:avLst/>
              <a:gdLst/>
              <a:ahLst/>
              <a:cxnLst/>
              <a:rect l="l" t="t" r="r" b="b"/>
              <a:pathLst>
                <a:path w="5922" h="5361" extrusionOk="0">
                  <a:moveTo>
                    <a:pt x="2213" y="1"/>
                  </a:moveTo>
                  <a:cubicBezTo>
                    <a:pt x="1919" y="1"/>
                    <a:pt x="1621" y="39"/>
                    <a:pt x="1325" y="119"/>
                  </a:cubicBezTo>
                  <a:lnTo>
                    <a:pt x="0" y="475"/>
                  </a:lnTo>
                  <a:lnTo>
                    <a:pt x="1241" y="5105"/>
                  </a:lnTo>
                  <a:cubicBezTo>
                    <a:pt x="1283" y="5259"/>
                    <a:pt x="1419" y="5361"/>
                    <a:pt x="1570" y="5361"/>
                  </a:cubicBezTo>
                  <a:cubicBezTo>
                    <a:pt x="1600" y="5361"/>
                    <a:pt x="1630" y="5357"/>
                    <a:pt x="1661" y="5349"/>
                  </a:cubicBezTo>
                  <a:lnTo>
                    <a:pt x="5631" y="4283"/>
                  </a:lnTo>
                  <a:cubicBezTo>
                    <a:pt x="5812" y="4237"/>
                    <a:pt x="5921" y="4048"/>
                    <a:pt x="5875" y="3864"/>
                  </a:cubicBezTo>
                  <a:lnTo>
                    <a:pt x="5519" y="2542"/>
                  </a:lnTo>
                  <a:cubicBezTo>
                    <a:pt x="5107" y="1012"/>
                    <a:pt x="3723" y="1"/>
                    <a:pt x="2213" y="1"/>
                  </a:cubicBezTo>
                  <a:close/>
                </a:path>
              </a:pathLst>
            </a:custGeom>
            <a:solidFill>
              <a:srgbClr val="EAF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3666050" y="2140375"/>
              <a:ext cx="230275" cy="86900"/>
            </a:xfrm>
            <a:custGeom>
              <a:avLst/>
              <a:gdLst/>
              <a:ahLst/>
              <a:cxnLst/>
              <a:rect l="l" t="t" r="r" b="b"/>
              <a:pathLst>
                <a:path w="9211" h="3476" extrusionOk="0">
                  <a:moveTo>
                    <a:pt x="8655" y="0"/>
                  </a:moveTo>
                  <a:cubicBezTo>
                    <a:pt x="8625" y="0"/>
                    <a:pt x="8595" y="4"/>
                    <a:pt x="8564" y="13"/>
                  </a:cubicBezTo>
                  <a:lnTo>
                    <a:pt x="290" y="2231"/>
                  </a:lnTo>
                  <a:cubicBezTo>
                    <a:pt x="110" y="2277"/>
                    <a:pt x="1" y="2465"/>
                    <a:pt x="46" y="2650"/>
                  </a:cubicBezTo>
                  <a:lnTo>
                    <a:pt x="67" y="2717"/>
                  </a:lnTo>
                  <a:cubicBezTo>
                    <a:pt x="336" y="2990"/>
                    <a:pt x="625" y="3241"/>
                    <a:pt x="932" y="3476"/>
                  </a:cubicBezTo>
                  <a:lnTo>
                    <a:pt x="8920" y="1337"/>
                  </a:lnTo>
                  <a:cubicBezTo>
                    <a:pt x="9100" y="1287"/>
                    <a:pt x="9210" y="1099"/>
                    <a:pt x="9160" y="918"/>
                  </a:cubicBezTo>
                  <a:lnTo>
                    <a:pt x="8984" y="255"/>
                  </a:lnTo>
                  <a:cubicBezTo>
                    <a:pt x="8942" y="101"/>
                    <a:pt x="8806" y="0"/>
                    <a:pt x="8655" y="0"/>
                  </a:cubicBezTo>
                  <a:close/>
                </a:path>
              </a:pathLst>
            </a:custGeom>
            <a:solidFill>
              <a:srgbClr val="6E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3596550" y="1922600"/>
              <a:ext cx="50450" cy="25600"/>
            </a:xfrm>
            <a:custGeom>
              <a:avLst/>
              <a:gdLst/>
              <a:ahLst/>
              <a:cxnLst/>
              <a:rect l="l" t="t" r="r" b="b"/>
              <a:pathLst>
                <a:path w="2018" h="1024" extrusionOk="0">
                  <a:moveTo>
                    <a:pt x="1639" y="0"/>
                  </a:moveTo>
                  <a:cubicBezTo>
                    <a:pt x="1609" y="0"/>
                    <a:pt x="1578" y="4"/>
                    <a:pt x="1548" y="13"/>
                  </a:cubicBezTo>
                  <a:lnTo>
                    <a:pt x="290" y="349"/>
                  </a:lnTo>
                  <a:cubicBezTo>
                    <a:pt x="109" y="399"/>
                    <a:pt x="0" y="587"/>
                    <a:pt x="50" y="767"/>
                  </a:cubicBezTo>
                  <a:cubicBezTo>
                    <a:pt x="89" y="922"/>
                    <a:pt x="227" y="1023"/>
                    <a:pt x="379" y="1023"/>
                  </a:cubicBezTo>
                  <a:cubicBezTo>
                    <a:pt x="409" y="1023"/>
                    <a:pt x="440" y="1019"/>
                    <a:pt x="470" y="1011"/>
                  </a:cubicBezTo>
                  <a:lnTo>
                    <a:pt x="1728" y="676"/>
                  </a:lnTo>
                  <a:cubicBezTo>
                    <a:pt x="1908" y="625"/>
                    <a:pt x="2017" y="436"/>
                    <a:pt x="1967" y="256"/>
                  </a:cubicBezTo>
                  <a:cubicBezTo>
                    <a:pt x="1928" y="102"/>
                    <a:pt x="1790" y="0"/>
                    <a:pt x="1639" y="0"/>
                  </a:cubicBez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3619725" y="1891575"/>
              <a:ext cx="143100" cy="50425"/>
            </a:xfrm>
            <a:custGeom>
              <a:avLst/>
              <a:gdLst/>
              <a:ahLst/>
              <a:cxnLst/>
              <a:rect l="l" t="t" r="r" b="b"/>
              <a:pathLst>
                <a:path w="5724" h="2017" extrusionOk="0">
                  <a:moveTo>
                    <a:pt x="5346" y="0"/>
                  </a:moveTo>
                  <a:cubicBezTo>
                    <a:pt x="5316" y="0"/>
                    <a:pt x="5285" y="4"/>
                    <a:pt x="5255" y="13"/>
                  </a:cubicBezTo>
                  <a:lnTo>
                    <a:pt x="289" y="1342"/>
                  </a:lnTo>
                  <a:cubicBezTo>
                    <a:pt x="109" y="1392"/>
                    <a:pt x="0" y="1581"/>
                    <a:pt x="50" y="1762"/>
                  </a:cubicBezTo>
                  <a:cubicBezTo>
                    <a:pt x="89" y="1916"/>
                    <a:pt x="227" y="2017"/>
                    <a:pt x="379" y="2017"/>
                  </a:cubicBezTo>
                  <a:cubicBezTo>
                    <a:pt x="409" y="2017"/>
                    <a:pt x="439" y="2013"/>
                    <a:pt x="470" y="2004"/>
                  </a:cubicBezTo>
                  <a:lnTo>
                    <a:pt x="5431" y="675"/>
                  </a:lnTo>
                  <a:cubicBezTo>
                    <a:pt x="5615" y="624"/>
                    <a:pt x="5724" y="436"/>
                    <a:pt x="5674" y="256"/>
                  </a:cubicBezTo>
                  <a:cubicBezTo>
                    <a:pt x="5632" y="102"/>
                    <a:pt x="5496" y="0"/>
                    <a:pt x="5346" y="0"/>
                  </a:cubicBezTo>
                  <a:close/>
                </a:path>
              </a:pathLst>
            </a:custGeom>
            <a:solidFill>
              <a:srgbClr val="E93E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3773625" y="2102725"/>
              <a:ext cx="263375" cy="97925"/>
            </a:xfrm>
            <a:custGeom>
              <a:avLst/>
              <a:gdLst/>
              <a:ahLst/>
              <a:cxnLst/>
              <a:rect l="l" t="t" r="r" b="b"/>
              <a:pathLst>
                <a:path w="10535" h="3917" extrusionOk="0">
                  <a:moveTo>
                    <a:pt x="9979" y="1"/>
                  </a:moveTo>
                  <a:cubicBezTo>
                    <a:pt x="9949" y="1"/>
                    <a:pt x="9919" y="5"/>
                    <a:pt x="9889" y="13"/>
                  </a:cubicBezTo>
                  <a:lnTo>
                    <a:pt x="290" y="2583"/>
                  </a:lnTo>
                  <a:cubicBezTo>
                    <a:pt x="109" y="2630"/>
                    <a:pt x="1" y="2818"/>
                    <a:pt x="46" y="3003"/>
                  </a:cubicBezTo>
                  <a:lnTo>
                    <a:pt x="227" y="3665"/>
                  </a:lnTo>
                  <a:cubicBezTo>
                    <a:pt x="265" y="3816"/>
                    <a:pt x="403" y="3916"/>
                    <a:pt x="554" y="3916"/>
                  </a:cubicBezTo>
                  <a:cubicBezTo>
                    <a:pt x="585" y="3916"/>
                    <a:pt x="615" y="3912"/>
                    <a:pt x="646" y="3904"/>
                  </a:cubicBezTo>
                  <a:lnTo>
                    <a:pt x="10242" y="1333"/>
                  </a:lnTo>
                  <a:cubicBezTo>
                    <a:pt x="10426" y="1283"/>
                    <a:pt x="10534" y="1099"/>
                    <a:pt x="10484" y="915"/>
                  </a:cubicBezTo>
                  <a:lnTo>
                    <a:pt x="10308" y="251"/>
                  </a:lnTo>
                  <a:cubicBezTo>
                    <a:pt x="10266" y="101"/>
                    <a:pt x="10128" y="1"/>
                    <a:pt x="9979" y="1"/>
                  </a:cubicBezTo>
                  <a:close/>
                </a:path>
              </a:pathLst>
            </a:custGeom>
            <a:solidFill>
              <a:srgbClr val="BEC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3892100" y="2014625"/>
              <a:ext cx="119950" cy="74250"/>
            </a:xfrm>
            <a:custGeom>
              <a:avLst/>
              <a:gdLst/>
              <a:ahLst/>
              <a:cxnLst/>
              <a:rect l="l" t="t" r="r" b="b"/>
              <a:pathLst>
                <a:path w="4798" h="2970" extrusionOk="0">
                  <a:moveTo>
                    <a:pt x="1576" y="1"/>
                  </a:moveTo>
                  <a:cubicBezTo>
                    <a:pt x="1282" y="1"/>
                    <a:pt x="984" y="39"/>
                    <a:pt x="688" y="119"/>
                  </a:cubicBezTo>
                  <a:lnTo>
                    <a:pt x="0" y="303"/>
                  </a:lnTo>
                  <a:cubicBezTo>
                    <a:pt x="17" y="471"/>
                    <a:pt x="46" y="643"/>
                    <a:pt x="93" y="810"/>
                  </a:cubicBezTo>
                  <a:cubicBezTo>
                    <a:pt x="440" y="2111"/>
                    <a:pt x="1618" y="2969"/>
                    <a:pt x="2903" y="2969"/>
                  </a:cubicBezTo>
                  <a:cubicBezTo>
                    <a:pt x="3152" y="2969"/>
                    <a:pt x="3405" y="2937"/>
                    <a:pt x="3657" y="2870"/>
                  </a:cubicBezTo>
                  <a:cubicBezTo>
                    <a:pt x="4093" y="2753"/>
                    <a:pt x="4479" y="2542"/>
                    <a:pt x="4798" y="2270"/>
                  </a:cubicBezTo>
                  <a:cubicBezTo>
                    <a:pt x="4304" y="893"/>
                    <a:pt x="2995" y="1"/>
                    <a:pt x="1576" y="1"/>
                  </a:cubicBezTo>
                  <a:close/>
                </a:path>
              </a:pathLst>
            </a:custGeom>
            <a:solidFill>
              <a:srgbClr val="FFF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41"/>
          <p:cNvGrpSpPr/>
          <p:nvPr/>
        </p:nvGrpSpPr>
        <p:grpSpPr>
          <a:xfrm>
            <a:off x="7063709" y="1664208"/>
            <a:ext cx="968132" cy="987536"/>
            <a:chOff x="4387875" y="1841025"/>
            <a:chExt cx="430300" cy="439100"/>
          </a:xfrm>
        </p:grpSpPr>
        <p:sp>
          <p:nvSpPr>
            <p:cNvPr id="1613" name="Google Shape;1613;p41"/>
            <p:cNvSpPr/>
            <p:nvPr/>
          </p:nvSpPr>
          <p:spPr>
            <a:xfrm>
              <a:off x="4474775" y="1851475"/>
              <a:ext cx="343400" cy="270450"/>
            </a:xfrm>
            <a:custGeom>
              <a:avLst/>
              <a:gdLst/>
              <a:ahLst/>
              <a:cxnLst/>
              <a:rect l="l" t="t" r="r" b="b"/>
              <a:pathLst>
                <a:path w="13736" h="10818" extrusionOk="0">
                  <a:moveTo>
                    <a:pt x="5102" y="1"/>
                  </a:moveTo>
                  <a:cubicBezTo>
                    <a:pt x="3222" y="1"/>
                    <a:pt x="1486" y="608"/>
                    <a:pt x="76" y="1634"/>
                  </a:cubicBezTo>
                  <a:cubicBezTo>
                    <a:pt x="26" y="1667"/>
                    <a:pt x="1" y="1725"/>
                    <a:pt x="1" y="1785"/>
                  </a:cubicBezTo>
                  <a:lnTo>
                    <a:pt x="1" y="10818"/>
                  </a:lnTo>
                  <a:lnTo>
                    <a:pt x="13396" y="10818"/>
                  </a:lnTo>
                  <a:cubicBezTo>
                    <a:pt x="13580" y="10129"/>
                    <a:pt x="13681" y="9405"/>
                    <a:pt x="13689" y="8662"/>
                  </a:cubicBezTo>
                  <a:cubicBezTo>
                    <a:pt x="13735" y="3961"/>
                    <a:pt x="9949" y="74"/>
                    <a:pt x="5252" y="2"/>
                  </a:cubicBezTo>
                  <a:cubicBezTo>
                    <a:pt x="5202" y="1"/>
                    <a:pt x="5152" y="1"/>
                    <a:pt x="5102" y="1"/>
                  </a:cubicBezTo>
                  <a:close/>
                </a:path>
              </a:pathLst>
            </a:custGeom>
            <a:solidFill>
              <a:srgbClr val="2A9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4560225" y="1876150"/>
              <a:ext cx="249575" cy="193575"/>
            </a:xfrm>
            <a:custGeom>
              <a:avLst/>
              <a:gdLst/>
              <a:ahLst/>
              <a:cxnLst/>
              <a:rect l="l" t="t" r="r" b="b"/>
              <a:pathLst>
                <a:path w="9983" h="7743" extrusionOk="0">
                  <a:moveTo>
                    <a:pt x="3411" y="0"/>
                  </a:moveTo>
                  <a:cubicBezTo>
                    <a:pt x="3163" y="0"/>
                    <a:pt x="2945" y="160"/>
                    <a:pt x="2887" y="399"/>
                  </a:cubicBezTo>
                  <a:cubicBezTo>
                    <a:pt x="2802" y="747"/>
                    <a:pt x="3067" y="1061"/>
                    <a:pt x="3402" y="1061"/>
                  </a:cubicBezTo>
                  <a:lnTo>
                    <a:pt x="5881" y="1061"/>
                  </a:lnTo>
                  <a:cubicBezTo>
                    <a:pt x="6216" y="1061"/>
                    <a:pt x="6481" y="747"/>
                    <a:pt x="6396" y="399"/>
                  </a:cubicBezTo>
                  <a:cubicBezTo>
                    <a:pt x="6338" y="160"/>
                    <a:pt x="6115" y="0"/>
                    <a:pt x="5872" y="0"/>
                  </a:cubicBezTo>
                  <a:close/>
                  <a:moveTo>
                    <a:pt x="609" y="1745"/>
                  </a:moveTo>
                  <a:cubicBezTo>
                    <a:pt x="361" y="1745"/>
                    <a:pt x="144" y="1909"/>
                    <a:pt x="85" y="2143"/>
                  </a:cubicBezTo>
                  <a:cubicBezTo>
                    <a:pt x="1" y="2496"/>
                    <a:pt x="266" y="2807"/>
                    <a:pt x="601" y="2807"/>
                  </a:cubicBezTo>
                  <a:lnTo>
                    <a:pt x="3071" y="2807"/>
                  </a:lnTo>
                  <a:cubicBezTo>
                    <a:pt x="3314" y="2807"/>
                    <a:pt x="3537" y="2647"/>
                    <a:pt x="3595" y="2408"/>
                  </a:cubicBezTo>
                  <a:cubicBezTo>
                    <a:pt x="3679" y="2060"/>
                    <a:pt x="3415" y="1745"/>
                    <a:pt x="3079" y="1745"/>
                  </a:cubicBezTo>
                  <a:close/>
                  <a:moveTo>
                    <a:pt x="4803" y="2807"/>
                  </a:moveTo>
                  <a:cubicBezTo>
                    <a:pt x="4513" y="2807"/>
                    <a:pt x="4278" y="3045"/>
                    <a:pt x="4278" y="3339"/>
                  </a:cubicBezTo>
                  <a:cubicBezTo>
                    <a:pt x="4278" y="3632"/>
                    <a:pt x="4044" y="3871"/>
                    <a:pt x="3750" y="3871"/>
                  </a:cubicBezTo>
                  <a:lnTo>
                    <a:pt x="2714" y="3871"/>
                  </a:lnTo>
                  <a:cubicBezTo>
                    <a:pt x="2430" y="3871"/>
                    <a:pt x="2182" y="4090"/>
                    <a:pt x="2169" y="4375"/>
                  </a:cubicBezTo>
                  <a:cubicBezTo>
                    <a:pt x="2157" y="4681"/>
                    <a:pt x="2399" y="4932"/>
                    <a:pt x="2701" y="4932"/>
                  </a:cubicBezTo>
                  <a:lnTo>
                    <a:pt x="4832" y="4932"/>
                  </a:lnTo>
                  <a:cubicBezTo>
                    <a:pt x="5122" y="4932"/>
                    <a:pt x="5356" y="4694"/>
                    <a:pt x="5356" y="4400"/>
                  </a:cubicBezTo>
                  <a:cubicBezTo>
                    <a:pt x="5356" y="4106"/>
                    <a:pt x="5595" y="3871"/>
                    <a:pt x="5885" y="3871"/>
                  </a:cubicBezTo>
                  <a:lnTo>
                    <a:pt x="6220" y="3871"/>
                  </a:lnTo>
                  <a:cubicBezTo>
                    <a:pt x="6464" y="3871"/>
                    <a:pt x="6686" y="3707"/>
                    <a:pt x="6740" y="3473"/>
                  </a:cubicBezTo>
                  <a:cubicBezTo>
                    <a:pt x="6828" y="3121"/>
                    <a:pt x="6564" y="2807"/>
                    <a:pt x="6229" y="2807"/>
                  </a:cubicBezTo>
                  <a:close/>
                  <a:moveTo>
                    <a:pt x="6908" y="6681"/>
                  </a:moveTo>
                  <a:cubicBezTo>
                    <a:pt x="6665" y="6681"/>
                    <a:pt x="6446" y="6840"/>
                    <a:pt x="6388" y="7079"/>
                  </a:cubicBezTo>
                  <a:cubicBezTo>
                    <a:pt x="6305" y="7427"/>
                    <a:pt x="6568" y="7742"/>
                    <a:pt x="6903" y="7742"/>
                  </a:cubicBezTo>
                  <a:lnTo>
                    <a:pt x="9374" y="7742"/>
                  </a:lnTo>
                  <a:cubicBezTo>
                    <a:pt x="9617" y="7742"/>
                    <a:pt x="9839" y="7578"/>
                    <a:pt x="9898" y="7344"/>
                  </a:cubicBezTo>
                  <a:cubicBezTo>
                    <a:pt x="9982" y="6991"/>
                    <a:pt x="9717" y="6681"/>
                    <a:pt x="9382" y="6681"/>
                  </a:cubicBezTo>
                  <a:close/>
                </a:path>
              </a:pathLst>
            </a:custGeom>
            <a:solidFill>
              <a:srgbClr val="6E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4437375" y="1885400"/>
              <a:ext cx="142175" cy="43825"/>
            </a:xfrm>
            <a:custGeom>
              <a:avLst/>
              <a:gdLst/>
              <a:ahLst/>
              <a:cxnLst/>
              <a:rect l="l" t="t" r="r" b="b"/>
              <a:pathLst>
                <a:path w="5687" h="1753" extrusionOk="0">
                  <a:moveTo>
                    <a:pt x="4065" y="0"/>
                  </a:moveTo>
                  <a:cubicBezTo>
                    <a:pt x="4016" y="0"/>
                    <a:pt x="3966" y="3"/>
                    <a:pt x="3917" y="8"/>
                  </a:cubicBezTo>
                  <a:lnTo>
                    <a:pt x="1594" y="260"/>
                  </a:lnTo>
                  <a:cubicBezTo>
                    <a:pt x="998" y="687"/>
                    <a:pt x="465" y="1191"/>
                    <a:pt x="0" y="1752"/>
                  </a:cubicBezTo>
                  <a:lnTo>
                    <a:pt x="5687" y="1752"/>
                  </a:lnTo>
                  <a:lnTo>
                    <a:pt x="5381" y="918"/>
                  </a:lnTo>
                  <a:cubicBezTo>
                    <a:pt x="5176" y="361"/>
                    <a:pt x="4646" y="0"/>
                    <a:pt x="4065" y="0"/>
                  </a:cubicBez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4747175" y="1972425"/>
              <a:ext cx="14475" cy="91475"/>
            </a:xfrm>
            <a:custGeom>
              <a:avLst/>
              <a:gdLst/>
              <a:ahLst/>
              <a:cxnLst/>
              <a:rect l="l" t="t" r="r" b="b"/>
              <a:pathLst>
                <a:path w="579" h="3659" extrusionOk="0">
                  <a:moveTo>
                    <a:pt x="289" y="0"/>
                  </a:moveTo>
                  <a:cubicBezTo>
                    <a:pt x="128" y="0"/>
                    <a:pt x="0" y="131"/>
                    <a:pt x="0" y="293"/>
                  </a:cubicBezTo>
                  <a:lnTo>
                    <a:pt x="0" y="3367"/>
                  </a:lnTo>
                  <a:cubicBezTo>
                    <a:pt x="0" y="3529"/>
                    <a:pt x="128" y="3659"/>
                    <a:pt x="289" y="3659"/>
                  </a:cubicBezTo>
                  <a:cubicBezTo>
                    <a:pt x="303" y="3659"/>
                    <a:pt x="317" y="3658"/>
                    <a:pt x="331" y="3656"/>
                  </a:cubicBezTo>
                  <a:cubicBezTo>
                    <a:pt x="478" y="3636"/>
                    <a:pt x="579" y="3505"/>
                    <a:pt x="579" y="3359"/>
                  </a:cubicBezTo>
                  <a:lnTo>
                    <a:pt x="579" y="301"/>
                  </a:lnTo>
                  <a:cubicBezTo>
                    <a:pt x="579" y="154"/>
                    <a:pt x="478" y="24"/>
                    <a:pt x="331" y="3"/>
                  </a:cubicBezTo>
                  <a:cubicBezTo>
                    <a:pt x="317" y="1"/>
                    <a:pt x="303" y="0"/>
                    <a:pt x="289" y="0"/>
                  </a:cubicBezTo>
                  <a:close/>
                </a:path>
              </a:pathLst>
            </a:custGeom>
            <a:solidFill>
              <a:srgbClr val="3C4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4747175" y="1890125"/>
              <a:ext cx="14475" cy="100175"/>
            </a:xfrm>
            <a:custGeom>
              <a:avLst/>
              <a:gdLst/>
              <a:ahLst/>
              <a:cxnLst/>
              <a:rect l="l" t="t" r="r" b="b"/>
              <a:pathLst>
                <a:path w="579" h="4007" extrusionOk="0">
                  <a:moveTo>
                    <a:pt x="290" y="0"/>
                  </a:moveTo>
                  <a:cubicBezTo>
                    <a:pt x="276" y="0"/>
                    <a:pt x="262" y="1"/>
                    <a:pt x="248" y="3"/>
                  </a:cubicBezTo>
                  <a:cubicBezTo>
                    <a:pt x="101" y="24"/>
                    <a:pt x="0" y="154"/>
                    <a:pt x="0" y="301"/>
                  </a:cubicBezTo>
                  <a:lnTo>
                    <a:pt x="0" y="3719"/>
                  </a:lnTo>
                  <a:cubicBezTo>
                    <a:pt x="0" y="3877"/>
                    <a:pt x="128" y="4007"/>
                    <a:pt x="289" y="4007"/>
                  </a:cubicBezTo>
                  <a:cubicBezTo>
                    <a:pt x="303" y="4007"/>
                    <a:pt x="317" y="4006"/>
                    <a:pt x="331" y="4004"/>
                  </a:cubicBezTo>
                  <a:cubicBezTo>
                    <a:pt x="478" y="3984"/>
                    <a:pt x="579" y="3853"/>
                    <a:pt x="579" y="3707"/>
                  </a:cubicBezTo>
                  <a:lnTo>
                    <a:pt x="579" y="293"/>
                  </a:lnTo>
                  <a:cubicBezTo>
                    <a:pt x="579" y="131"/>
                    <a:pt x="451" y="0"/>
                    <a:pt x="290" y="0"/>
                  </a:cubicBezTo>
                  <a:close/>
                </a:path>
              </a:pathLst>
            </a:custGeom>
            <a:solidFill>
              <a:srgbClr val="37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4639925" y="1841025"/>
              <a:ext cx="123525" cy="85675"/>
            </a:xfrm>
            <a:custGeom>
              <a:avLst/>
              <a:gdLst/>
              <a:ahLst/>
              <a:cxnLst/>
              <a:rect l="l" t="t" r="r" b="b"/>
              <a:pathLst>
                <a:path w="4941" h="3427" extrusionOk="0">
                  <a:moveTo>
                    <a:pt x="101" y="0"/>
                  </a:moveTo>
                  <a:cubicBezTo>
                    <a:pt x="38" y="0"/>
                    <a:pt x="0" y="64"/>
                    <a:pt x="26" y="118"/>
                  </a:cubicBezTo>
                  <a:lnTo>
                    <a:pt x="1607" y="1711"/>
                  </a:lnTo>
                  <a:lnTo>
                    <a:pt x="835" y="3306"/>
                  </a:lnTo>
                  <a:cubicBezTo>
                    <a:pt x="806" y="3360"/>
                    <a:pt x="847" y="3426"/>
                    <a:pt x="910" y="3426"/>
                  </a:cubicBezTo>
                  <a:lnTo>
                    <a:pt x="4857" y="3426"/>
                  </a:lnTo>
                  <a:cubicBezTo>
                    <a:pt x="4903" y="3426"/>
                    <a:pt x="4940" y="3389"/>
                    <a:pt x="4940" y="3343"/>
                  </a:cubicBezTo>
                  <a:lnTo>
                    <a:pt x="4940" y="80"/>
                  </a:lnTo>
                  <a:cubicBezTo>
                    <a:pt x="4940" y="35"/>
                    <a:pt x="4903" y="0"/>
                    <a:pt x="4857" y="0"/>
                  </a:cubicBez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4640650" y="1841025"/>
              <a:ext cx="62925" cy="85675"/>
            </a:xfrm>
            <a:custGeom>
              <a:avLst/>
              <a:gdLst/>
              <a:ahLst/>
              <a:cxnLst/>
              <a:rect l="l" t="t" r="r" b="b"/>
              <a:pathLst>
                <a:path w="2517" h="3427" extrusionOk="0">
                  <a:moveTo>
                    <a:pt x="101" y="0"/>
                  </a:moveTo>
                  <a:cubicBezTo>
                    <a:pt x="38" y="0"/>
                    <a:pt x="1" y="64"/>
                    <a:pt x="26" y="118"/>
                  </a:cubicBezTo>
                  <a:lnTo>
                    <a:pt x="1611" y="1711"/>
                  </a:lnTo>
                  <a:lnTo>
                    <a:pt x="835" y="3306"/>
                  </a:lnTo>
                  <a:cubicBezTo>
                    <a:pt x="806" y="3360"/>
                    <a:pt x="848" y="3426"/>
                    <a:pt x="911" y="3426"/>
                  </a:cubicBezTo>
                  <a:lnTo>
                    <a:pt x="1695" y="3426"/>
                  </a:lnTo>
                  <a:lnTo>
                    <a:pt x="2408" y="1963"/>
                  </a:lnTo>
                  <a:cubicBezTo>
                    <a:pt x="2517" y="1737"/>
                    <a:pt x="2471" y="1469"/>
                    <a:pt x="2294" y="1288"/>
                  </a:cubicBezTo>
                  <a:lnTo>
                    <a:pt x="1015" y="0"/>
                  </a:lnTo>
                  <a:close/>
                </a:path>
              </a:pathLst>
            </a:custGeom>
            <a:solidFill>
              <a:srgbClr val="F7A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4387875" y="1918200"/>
              <a:ext cx="288325" cy="150675"/>
            </a:xfrm>
            <a:custGeom>
              <a:avLst/>
              <a:gdLst/>
              <a:ahLst/>
              <a:cxnLst/>
              <a:rect l="l" t="t" r="r" b="b"/>
              <a:pathLst>
                <a:path w="11533" h="6027" extrusionOk="0">
                  <a:moveTo>
                    <a:pt x="3213" y="0"/>
                  </a:moveTo>
                  <a:lnTo>
                    <a:pt x="2257" y="105"/>
                  </a:lnTo>
                  <a:cubicBezTo>
                    <a:pt x="1108" y="1363"/>
                    <a:pt x="328" y="2961"/>
                    <a:pt x="93" y="4735"/>
                  </a:cubicBezTo>
                  <a:cubicBezTo>
                    <a:pt x="93" y="4739"/>
                    <a:pt x="93" y="4743"/>
                    <a:pt x="89" y="4743"/>
                  </a:cubicBezTo>
                  <a:cubicBezTo>
                    <a:pt x="1" y="5422"/>
                    <a:pt x="533" y="6026"/>
                    <a:pt x="1216" y="6026"/>
                  </a:cubicBezTo>
                  <a:lnTo>
                    <a:pt x="11533" y="6026"/>
                  </a:lnTo>
                  <a:lnTo>
                    <a:pt x="10611" y="3519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FC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4422375" y="1917250"/>
              <a:ext cx="253825" cy="151625"/>
            </a:xfrm>
            <a:custGeom>
              <a:avLst/>
              <a:gdLst/>
              <a:ahLst/>
              <a:cxnLst/>
              <a:rect l="l" t="t" r="r" b="b"/>
              <a:pathLst>
                <a:path w="10153" h="6065" extrusionOk="0">
                  <a:moveTo>
                    <a:pt x="2186" y="0"/>
                  </a:moveTo>
                  <a:cubicBezTo>
                    <a:pt x="823" y="1594"/>
                    <a:pt x="1" y="3658"/>
                    <a:pt x="1" y="5913"/>
                  </a:cubicBezTo>
                  <a:lnTo>
                    <a:pt x="1" y="6064"/>
                  </a:lnTo>
                  <a:lnTo>
                    <a:pt x="10153" y="6064"/>
                  </a:lnTo>
                  <a:lnTo>
                    <a:pt x="9231" y="3557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FFF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4450875" y="1905325"/>
              <a:ext cx="202275" cy="100950"/>
            </a:xfrm>
            <a:custGeom>
              <a:avLst/>
              <a:gdLst/>
              <a:ahLst/>
              <a:cxnLst/>
              <a:rect l="l" t="t" r="r" b="b"/>
              <a:pathLst>
                <a:path w="8091" h="4038" extrusionOk="0">
                  <a:moveTo>
                    <a:pt x="5626" y="0"/>
                  </a:moveTo>
                  <a:cubicBezTo>
                    <a:pt x="5577" y="0"/>
                    <a:pt x="5528" y="3"/>
                    <a:pt x="5478" y="8"/>
                  </a:cubicBezTo>
                  <a:lnTo>
                    <a:pt x="693" y="519"/>
                  </a:lnTo>
                  <a:cubicBezTo>
                    <a:pt x="684" y="540"/>
                    <a:pt x="676" y="558"/>
                    <a:pt x="668" y="578"/>
                  </a:cubicBezTo>
                  <a:cubicBezTo>
                    <a:pt x="1" y="2234"/>
                    <a:pt x="1243" y="4038"/>
                    <a:pt x="3029" y="4038"/>
                  </a:cubicBezTo>
                  <a:lnTo>
                    <a:pt x="8091" y="4038"/>
                  </a:lnTo>
                  <a:lnTo>
                    <a:pt x="6941" y="918"/>
                  </a:lnTo>
                  <a:cubicBezTo>
                    <a:pt x="6736" y="361"/>
                    <a:pt x="6207" y="0"/>
                    <a:pt x="5626" y="0"/>
                  </a:cubicBezTo>
                  <a:close/>
                </a:path>
              </a:pathLst>
            </a:custGeom>
            <a:solidFill>
              <a:srgbClr val="3E4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4450875" y="1913375"/>
              <a:ext cx="128250" cy="92900"/>
            </a:xfrm>
            <a:custGeom>
              <a:avLst/>
              <a:gdLst/>
              <a:ahLst/>
              <a:cxnLst/>
              <a:rect l="l" t="t" r="r" b="b"/>
              <a:pathLst>
                <a:path w="5130" h="3716" extrusionOk="0">
                  <a:moveTo>
                    <a:pt x="2542" y="0"/>
                  </a:moveTo>
                  <a:lnTo>
                    <a:pt x="693" y="197"/>
                  </a:lnTo>
                  <a:cubicBezTo>
                    <a:pt x="684" y="218"/>
                    <a:pt x="676" y="236"/>
                    <a:pt x="668" y="256"/>
                  </a:cubicBezTo>
                  <a:cubicBezTo>
                    <a:pt x="1" y="1912"/>
                    <a:pt x="1243" y="3716"/>
                    <a:pt x="3029" y="3716"/>
                  </a:cubicBezTo>
                  <a:lnTo>
                    <a:pt x="5130" y="3716"/>
                  </a:lnTo>
                  <a:cubicBezTo>
                    <a:pt x="3205" y="3716"/>
                    <a:pt x="1859" y="1787"/>
                    <a:pt x="2542" y="0"/>
                  </a:cubicBezTo>
                  <a:close/>
                </a:path>
              </a:pathLst>
            </a:custGeom>
            <a:solidFill>
              <a:srgbClr val="424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4396475" y="2095375"/>
              <a:ext cx="415300" cy="63850"/>
            </a:xfrm>
            <a:custGeom>
              <a:avLst/>
              <a:gdLst/>
              <a:ahLst/>
              <a:cxnLst/>
              <a:rect l="l" t="t" r="r" b="b"/>
              <a:pathLst>
                <a:path w="16612" h="2554" extrusionOk="0">
                  <a:moveTo>
                    <a:pt x="4907" y="1"/>
                  </a:moveTo>
                  <a:cubicBezTo>
                    <a:pt x="4488" y="1"/>
                    <a:pt x="4093" y="114"/>
                    <a:pt x="3758" y="311"/>
                  </a:cubicBezTo>
                  <a:cubicBezTo>
                    <a:pt x="3599" y="405"/>
                    <a:pt x="3421" y="450"/>
                    <a:pt x="3243" y="450"/>
                  </a:cubicBezTo>
                  <a:cubicBezTo>
                    <a:pt x="3054" y="450"/>
                    <a:pt x="2865" y="400"/>
                    <a:pt x="2697" y="303"/>
                  </a:cubicBezTo>
                  <a:cubicBezTo>
                    <a:pt x="2362" y="110"/>
                    <a:pt x="1978" y="2"/>
                    <a:pt x="1567" y="2"/>
                  </a:cubicBezTo>
                  <a:cubicBezTo>
                    <a:pt x="1530" y="2"/>
                    <a:pt x="1493" y="3"/>
                    <a:pt x="1456" y="5"/>
                  </a:cubicBezTo>
                  <a:lnTo>
                    <a:pt x="1439" y="5"/>
                  </a:lnTo>
                  <a:cubicBezTo>
                    <a:pt x="504" y="55"/>
                    <a:pt x="1" y="882"/>
                    <a:pt x="336" y="1749"/>
                  </a:cubicBezTo>
                  <a:cubicBezTo>
                    <a:pt x="425" y="1975"/>
                    <a:pt x="579" y="2220"/>
                    <a:pt x="793" y="2220"/>
                  </a:cubicBezTo>
                  <a:cubicBezTo>
                    <a:pt x="821" y="2220"/>
                    <a:pt x="851" y="2215"/>
                    <a:pt x="882" y="2206"/>
                  </a:cubicBezTo>
                  <a:cubicBezTo>
                    <a:pt x="1066" y="2148"/>
                    <a:pt x="1259" y="2115"/>
                    <a:pt x="1456" y="2105"/>
                  </a:cubicBezTo>
                  <a:cubicBezTo>
                    <a:pt x="1493" y="2104"/>
                    <a:pt x="1530" y="2103"/>
                    <a:pt x="1566" y="2103"/>
                  </a:cubicBezTo>
                  <a:cubicBezTo>
                    <a:pt x="1978" y="2103"/>
                    <a:pt x="2362" y="2211"/>
                    <a:pt x="2697" y="2403"/>
                  </a:cubicBezTo>
                  <a:cubicBezTo>
                    <a:pt x="2865" y="2500"/>
                    <a:pt x="3054" y="2551"/>
                    <a:pt x="3242" y="2551"/>
                  </a:cubicBezTo>
                  <a:cubicBezTo>
                    <a:pt x="3421" y="2551"/>
                    <a:pt x="3599" y="2505"/>
                    <a:pt x="3758" y="2411"/>
                  </a:cubicBezTo>
                  <a:cubicBezTo>
                    <a:pt x="4093" y="2215"/>
                    <a:pt x="4488" y="2101"/>
                    <a:pt x="4907" y="2101"/>
                  </a:cubicBezTo>
                  <a:cubicBezTo>
                    <a:pt x="5326" y="2101"/>
                    <a:pt x="5717" y="2215"/>
                    <a:pt x="6052" y="2411"/>
                  </a:cubicBezTo>
                  <a:cubicBezTo>
                    <a:pt x="6213" y="2506"/>
                    <a:pt x="6395" y="2553"/>
                    <a:pt x="6576" y="2553"/>
                  </a:cubicBezTo>
                  <a:cubicBezTo>
                    <a:pt x="6758" y="2553"/>
                    <a:pt x="6939" y="2506"/>
                    <a:pt x="7101" y="2411"/>
                  </a:cubicBezTo>
                  <a:cubicBezTo>
                    <a:pt x="7440" y="2215"/>
                    <a:pt x="7830" y="2101"/>
                    <a:pt x="8250" y="2101"/>
                  </a:cubicBezTo>
                  <a:cubicBezTo>
                    <a:pt x="8669" y="2101"/>
                    <a:pt x="9059" y="2215"/>
                    <a:pt x="9398" y="2411"/>
                  </a:cubicBezTo>
                  <a:cubicBezTo>
                    <a:pt x="9560" y="2506"/>
                    <a:pt x="9741" y="2553"/>
                    <a:pt x="9923" y="2553"/>
                  </a:cubicBezTo>
                  <a:cubicBezTo>
                    <a:pt x="10104" y="2553"/>
                    <a:pt x="10285" y="2506"/>
                    <a:pt x="10447" y="2411"/>
                  </a:cubicBezTo>
                  <a:cubicBezTo>
                    <a:pt x="10782" y="2215"/>
                    <a:pt x="11177" y="2101"/>
                    <a:pt x="11591" y="2101"/>
                  </a:cubicBezTo>
                  <a:cubicBezTo>
                    <a:pt x="12011" y="2101"/>
                    <a:pt x="12406" y="2215"/>
                    <a:pt x="12741" y="2411"/>
                  </a:cubicBezTo>
                  <a:cubicBezTo>
                    <a:pt x="12900" y="2505"/>
                    <a:pt x="13078" y="2551"/>
                    <a:pt x="13257" y="2551"/>
                  </a:cubicBezTo>
                  <a:cubicBezTo>
                    <a:pt x="13445" y="2551"/>
                    <a:pt x="13634" y="2500"/>
                    <a:pt x="13802" y="2403"/>
                  </a:cubicBezTo>
                  <a:cubicBezTo>
                    <a:pt x="14137" y="2211"/>
                    <a:pt x="14522" y="2103"/>
                    <a:pt x="14933" y="2103"/>
                  </a:cubicBezTo>
                  <a:cubicBezTo>
                    <a:pt x="14970" y="2103"/>
                    <a:pt x="15007" y="2104"/>
                    <a:pt x="15044" y="2105"/>
                  </a:cubicBezTo>
                  <a:cubicBezTo>
                    <a:pt x="15404" y="2123"/>
                    <a:pt x="15748" y="2223"/>
                    <a:pt x="16045" y="2391"/>
                  </a:cubicBezTo>
                  <a:cubicBezTo>
                    <a:pt x="16289" y="1867"/>
                    <a:pt x="16478" y="1313"/>
                    <a:pt x="16612" y="739"/>
                  </a:cubicBezTo>
                  <a:cubicBezTo>
                    <a:pt x="16217" y="311"/>
                    <a:pt x="15660" y="30"/>
                    <a:pt x="15044" y="5"/>
                  </a:cubicBezTo>
                  <a:cubicBezTo>
                    <a:pt x="15006" y="3"/>
                    <a:pt x="14969" y="2"/>
                    <a:pt x="14933" y="2"/>
                  </a:cubicBezTo>
                  <a:cubicBezTo>
                    <a:pt x="14521" y="2"/>
                    <a:pt x="14137" y="110"/>
                    <a:pt x="13802" y="303"/>
                  </a:cubicBezTo>
                  <a:cubicBezTo>
                    <a:pt x="13634" y="400"/>
                    <a:pt x="13444" y="450"/>
                    <a:pt x="13256" y="450"/>
                  </a:cubicBezTo>
                  <a:cubicBezTo>
                    <a:pt x="13078" y="450"/>
                    <a:pt x="12900" y="405"/>
                    <a:pt x="12741" y="311"/>
                  </a:cubicBezTo>
                  <a:cubicBezTo>
                    <a:pt x="12406" y="114"/>
                    <a:pt x="12011" y="1"/>
                    <a:pt x="11591" y="1"/>
                  </a:cubicBezTo>
                  <a:cubicBezTo>
                    <a:pt x="11177" y="1"/>
                    <a:pt x="10782" y="114"/>
                    <a:pt x="10447" y="311"/>
                  </a:cubicBezTo>
                  <a:cubicBezTo>
                    <a:pt x="10285" y="405"/>
                    <a:pt x="10104" y="452"/>
                    <a:pt x="9923" y="452"/>
                  </a:cubicBezTo>
                  <a:cubicBezTo>
                    <a:pt x="9741" y="452"/>
                    <a:pt x="9560" y="405"/>
                    <a:pt x="9398" y="311"/>
                  </a:cubicBezTo>
                  <a:cubicBezTo>
                    <a:pt x="9059" y="114"/>
                    <a:pt x="8669" y="1"/>
                    <a:pt x="8250" y="1"/>
                  </a:cubicBezTo>
                  <a:cubicBezTo>
                    <a:pt x="7830" y="1"/>
                    <a:pt x="7440" y="114"/>
                    <a:pt x="7101" y="311"/>
                  </a:cubicBezTo>
                  <a:cubicBezTo>
                    <a:pt x="6939" y="405"/>
                    <a:pt x="6758" y="452"/>
                    <a:pt x="6576" y="452"/>
                  </a:cubicBezTo>
                  <a:cubicBezTo>
                    <a:pt x="6395" y="452"/>
                    <a:pt x="6213" y="405"/>
                    <a:pt x="6052" y="311"/>
                  </a:cubicBezTo>
                  <a:cubicBezTo>
                    <a:pt x="5717" y="114"/>
                    <a:pt x="5326" y="1"/>
                    <a:pt x="4907" y="1"/>
                  </a:cubicBezTo>
                  <a:close/>
                </a:path>
              </a:pathLst>
            </a:custGeom>
            <a:solidFill>
              <a:srgbClr val="3C4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4406750" y="2009900"/>
              <a:ext cx="374500" cy="190875"/>
            </a:xfrm>
            <a:custGeom>
              <a:avLst/>
              <a:gdLst/>
              <a:ahLst/>
              <a:cxnLst/>
              <a:rect l="l" t="t" r="r" b="b"/>
              <a:pathLst>
                <a:path w="14980" h="7635" extrusionOk="0">
                  <a:moveTo>
                    <a:pt x="14799" y="0"/>
                  </a:moveTo>
                  <a:cubicBezTo>
                    <a:pt x="14784" y="0"/>
                    <a:pt x="14769" y="2"/>
                    <a:pt x="14753" y="6"/>
                  </a:cubicBezTo>
                  <a:cubicBezTo>
                    <a:pt x="11726" y="794"/>
                    <a:pt x="8236" y="1247"/>
                    <a:pt x="4522" y="1247"/>
                  </a:cubicBezTo>
                  <a:cubicBezTo>
                    <a:pt x="3431" y="1247"/>
                    <a:pt x="1615" y="1206"/>
                    <a:pt x="101" y="1134"/>
                  </a:cubicBezTo>
                  <a:cubicBezTo>
                    <a:pt x="101" y="1134"/>
                    <a:pt x="101" y="1134"/>
                    <a:pt x="101" y="1134"/>
                  </a:cubicBezTo>
                  <a:cubicBezTo>
                    <a:pt x="1" y="1134"/>
                    <a:pt x="60" y="3527"/>
                    <a:pt x="424" y="4707"/>
                  </a:cubicBezTo>
                  <a:cubicBezTo>
                    <a:pt x="1007" y="6602"/>
                    <a:pt x="2043" y="7634"/>
                    <a:pt x="2043" y="7634"/>
                  </a:cubicBezTo>
                  <a:lnTo>
                    <a:pt x="11722" y="7634"/>
                  </a:lnTo>
                  <a:cubicBezTo>
                    <a:pt x="13009" y="6183"/>
                    <a:pt x="14008" y="4489"/>
                    <a:pt x="14548" y="2681"/>
                  </a:cubicBezTo>
                  <a:cubicBezTo>
                    <a:pt x="14809" y="1818"/>
                    <a:pt x="14947" y="979"/>
                    <a:pt x="14976" y="182"/>
                  </a:cubicBezTo>
                  <a:cubicBezTo>
                    <a:pt x="14979" y="80"/>
                    <a:pt x="14898" y="0"/>
                    <a:pt x="14799" y="0"/>
                  </a:cubicBez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4388300" y="2036875"/>
              <a:ext cx="61350" cy="135875"/>
            </a:xfrm>
            <a:custGeom>
              <a:avLst/>
              <a:gdLst/>
              <a:ahLst/>
              <a:cxnLst/>
              <a:rect l="l" t="t" r="r" b="b"/>
              <a:pathLst>
                <a:path w="2454" h="5435" extrusionOk="0">
                  <a:moveTo>
                    <a:pt x="76" y="1"/>
                  </a:moveTo>
                  <a:cubicBezTo>
                    <a:pt x="26" y="373"/>
                    <a:pt x="1" y="760"/>
                    <a:pt x="1" y="1149"/>
                  </a:cubicBezTo>
                  <a:cubicBezTo>
                    <a:pt x="1" y="2366"/>
                    <a:pt x="252" y="3518"/>
                    <a:pt x="705" y="4567"/>
                  </a:cubicBezTo>
                  <a:cubicBezTo>
                    <a:pt x="802" y="4782"/>
                    <a:pt x="1083" y="5049"/>
                    <a:pt x="1431" y="5318"/>
                  </a:cubicBezTo>
                  <a:cubicBezTo>
                    <a:pt x="1539" y="5399"/>
                    <a:pt x="1655" y="5435"/>
                    <a:pt x="1766" y="5435"/>
                  </a:cubicBezTo>
                  <a:cubicBezTo>
                    <a:pt x="2133" y="5435"/>
                    <a:pt x="2453" y="5052"/>
                    <a:pt x="2273" y="4647"/>
                  </a:cubicBezTo>
                  <a:cubicBezTo>
                    <a:pt x="1716" y="3393"/>
                    <a:pt x="1406" y="2001"/>
                    <a:pt x="1406" y="541"/>
                  </a:cubicBezTo>
                  <a:cubicBezTo>
                    <a:pt x="1406" y="382"/>
                    <a:pt x="1418" y="222"/>
                    <a:pt x="1426" y="67"/>
                  </a:cubicBezTo>
                  <a:cubicBezTo>
                    <a:pt x="957" y="46"/>
                    <a:pt x="487" y="26"/>
                    <a:pt x="76" y="1"/>
                  </a:cubicBez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4699575" y="2042875"/>
              <a:ext cx="49100" cy="82950"/>
            </a:xfrm>
            <a:custGeom>
              <a:avLst/>
              <a:gdLst/>
              <a:ahLst/>
              <a:cxnLst/>
              <a:rect l="l" t="t" r="r" b="b"/>
              <a:pathLst>
                <a:path w="1964" h="3318" extrusionOk="0">
                  <a:moveTo>
                    <a:pt x="1485" y="1"/>
                  </a:moveTo>
                  <a:cubicBezTo>
                    <a:pt x="1198" y="1"/>
                    <a:pt x="1080" y="581"/>
                    <a:pt x="776" y="1400"/>
                  </a:cubicBezTo>
                  <a:cubicBezTo>
                    <a:pt x="441" y="2306"/>
                    <a:pt x="1" y="3166"/>
                    <a:pt x="361" y="3300"/>
                  </a:cubicBezTo>
                  <a:cubicBezTo>
                    <a:pt x="394" y="3312"/>
                    <a:pt x="429" y="3318"/>
                    <a:pt x="466" y="3318"/>
                  </a:cubicBezTo>
                  <a:cubicBezTo>
                    <a:pt x="827" y="3318"/>
                    <a:pt x="1323" y="2727"/>
                    <a:pt x="1627" y="1904"/>
                  </a:cubicBezTo>
                  <a:cubicBezTo>
                    <a:pt x="1963" y="998"/>
                    <a:pt x="1942" y="154"/>
                    <a:pt x="1581" y="21"/>
                  </a:cubicBezTo>
                  <a:cubicBezTo>
                    <a:pt x="1547" y="7"/>
                    <a:pt x="1515" y="1"/>
                    <a:pt x="1485" y="1"/>
                  </a:cubicBezTo>
                  <a:close/>
                </a:path>
              </a:pathLst>
            </a:custGeom>
            <a:solidFill>
              <a:srgbClr val="EA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4405925" y="2142625"/>
              <a:ext cx="393575" cy="77825"/>
            </a:xfrm>
            <a:custGeom>
              <a:avLst/>
              <a:gdLst/>
              <a:ahLst/>
              <a:cxnLst/>
              <a:rect l="l" t="t" r="r" b="b"/>
              <a:pathLst>
                <a:path w="15743" h="3113" extrusionOk="0">
                  <a:moveTo>
                    <a:pt x="1171" y="0"/>
                  </a:moveTo>
                  <a:cubicBezTo>
                    <a:pt x="1140" y="0"/>
                    <a:pt x="1109" y="1"/>
                    <a:pt x="1078" y="2"/>
                  </a:cubicBezTo>
                  <a:cubicBezTo>
                    <a:pt x="684" y="23"/>
                    <a:pt x="318" y="140"/>
                    <a:pt x="0" y="337"/>
                  </a:cubicBezTo>
                  <a:cubicBezTo>
                    <a:pt x="378" y="1201"/>
                    <a:pt x="893" y="1998"/>
                    <a:pt x="1522" y="2685"/>
                  </a:cubicBezTo>
                  <a:cubicBezTo>
                    <a:pt x="1808" y="2728"/>
                    <a:pt x="2076" y="2824"/>
                    <a:pt x="2319" y="2967"/>
                  </a:cubicBezTo>
                  <a:cubicBezTo>
                    <a:pt x="2485" y="3063"/>
                    <a:pt x="2672" y="3112"/>
                    <a:pt x="2858" y="3112"/>
                  </a:cubicBezTo>
                  <a:cubicBezTo>
                    <a:pt x="3039" y="3112"/>
                    <a:pt x="3219" y="3066"/>
                    <a:pt x="3380" y="2971"/>
                  </a:cubicBezTo>
                  <a:cubicBezTo>
                    <a:pt x="3715" y="2774"/>
                    <a:pt x="4110" y="2660"/>
                    <a:pt x="4529" y="2660"/>
                  </a:cubicBezTo>
                  <a:cubicBezTo>
                    <a:pt x="4948" y="2660"/>
                    <a:pt x="5339" y="2774"/>
                    <a:pt x="5674" y="2971"/>
                  </a:cubicBezTo>
                  <a:cubicBezTo>
                    <a:pt x="5835" y="3065"/>
                    <a:pt x="6017" y="3112"/>
                    <a:pt x="6198" y="3112"/>
                  </a:cubicBezTo>
                  <a:cubicBezTo>
                    <a:pt x="6380" y="3112"/>
                    <a:pt x="6561" y="3065"/>
                    <a:pt x="6723" y="2971"/>
                  </a:cubicBezTo>
                  <a:cubicBezTo>
                    <a:pt x="7062" y="2774"/>
                    <a:pt x="7452" y="2660"/>
                    <a:pt x="7872" y="2660"/>
                  </a:cubicBezTo>
                  <a:cubicBezTo>
                    <a:pt x="8291" y="2660"/>
                    <a:pt x="8681" y="2774"/>
                    <a:pt x="9020" y="2971"/>
                  </a:cubicBezTo>
                  <a:cubicBezTo>
                    <a:pt x="9182" y="3065"/>
                    <a:pt x="9363" y="3112"/>
                    <a:pt x="9545" y="3112"/>
                  </a:cubicBezTo>
                  <a:cubicBezTo>
                    <a:pt x="9726" y="3112"/>
                    <a:pt x="9907" y="3065"/>
                    <a:pt x="10069" y="2971"/>
                  </a:cubicBezTo>
                  <a:cubicBezTo>
                    <a:pt x="10404" y="2774"/>
                    <a:pt x="10799" y="2660"/>
                    <a:pt x="11213" y="2660"/>
                  </a:cubicBezTo>
                  <a:cubicBezTo>
                    <a:pt x="11633" y="2660"/>
                    <a:pt x="12028" y="2774"/>
                    <a:pt x="12363" y="2971"/>
                  </a:cubicBezTo>
                  <a:cubicBezTo>
                    <a:pt x="12524" y="3066"/>
                    <a:pt x="12704" y="3112"/>
                    <a:pt x="12884" y="3112"/>
                  </a:cubicBezTo>
                  <a:cubicBezTo>
                    <a:pt x="13071" y="3112"/>
                    <a:pt x="13257" y="3063"/>
                    <a:pt x="13424" y="2967"/>
                  </a:cubicBezTo>
                  <a:cubicBezTo>
                    <a:pt x="13667" y="2824"/>
                    <a:pt x="13936" y="2728"/>
                    <a:pt x="14221" y="2685"/>
                  </a:cubicBezTo>
                  <a:cubicBezTo>
                    <a:pt x="14850" y="1998"/>
                    <a:pt x="15365" y="1201"/>
                    <a:pt x="15743" y="337"/>
                  </a:cubicBezTo>
                  <a:cubicBezTo>
                    <a:pt x="15424" y="140"/>
                    <a:pt x="15059" y="23"/>
                    <a:pt x="14666" y="2"/>
                  </a:cubicBezTo>
                  <a:cubicBezTo>
                    <a:pt x="14635" y="1"/>
                    <a:pt x="14604" y="0"/>
                    <a:pt x="14573" y="0"/>
                  </a:cubicBezTo>
                  <a:cubicBezTo>
                    <a:pt x="14155" y="0"/>
                    <a:pt x="13764" y="108"/>
                    <a:pt x="13424" y="304"/>
                  </a:cubicBezTo>
                  <a:cubicBezTo>
                    <a:pt x="13256" y="401"/>
                    <a:pt x="13066" y="451"/>
                    <a:pt x="12878" y="451"/>
                  </a:cubicBezTo>
                  <a:cubicBezTo>
                    <a:pt x="12700" y="451"/>
                    <a:pt x="12522" y="406"/>
                    <a:pt x="12363" y="312"/>
                  </a:cubicBezTo>
                  <a:cubicBezTo>
                    <a:pt x="12028" y="115"/>
                    <a:pt x="11633" y="2"/>
                    <a:pt x="11213" y="2"/>
                  </a:cubicBezTo>
                  <a:cubicBezTo>
                    <a:pt x="10799" y="2"/>
                    <a:pt x="10404" y="115"/>
                    <a:pt x="10069" y="312"/>
                  </a:cubicBezTo>
                  <a:cubicBezTo>
                    <a:pt x="9907" y="407"/>
                    <a:pt x="9726" y="454"/>
                    <a:pt x="9545" y="454"/>
                  </a:cubicBezTo>
                  <a:cubicBezTo>
                    <a:pt x="9363" y="454"/>
                    <a:pt x="9182" y="407"/>
                    <a:pt x="9020" y="312"/>
                  </a:cubicBezTo>
                  <a:cubicBezTo>
                    <a:pt x="8681" y="115"/>
                    <a:pt x="8291" y="2"/>
                    <a:pt x="7872" y="2"/>
                  </a:cubicBezTo>
                  <a:cubicBezTo>
                    <a:pt x="7452" y="2"/>
                    <a:pt x="7062" y="115"/>
                    <a:pt x="6723" y="312"/>
                  </a:cubicBezTo>
                  <a:cubicBezTo>
                    <a:pt x="6561" y="407"/>
                    <a:pt x="6380" y="454"/>
                    <a:pt x="6198" y="454"/>
                  </a:cubicBezTo>
                  <a:cubicBezTo>
                    <a:pt x="6017" y="454"/>
                    <a:pt x="5835" y="407"/>
                    <a:pt x="5674" y="312"/>
                  </a:cubicBezTo>
                  <a:cubicBezTo>
                    <a:pt x="5339" y="115"/>
                    <a:pt x="4948" y="2"/>
                    <a:pt x="4529" y="2"/>
                  </a:cubicBezTo>
                  <a:cubicBezTo>
                    <a:pt x="4110" y="2"/>
                    <a:pt x="3715" y="115"/>
                    <a:pt x="3380" y="312"/>
                  </a:cubicBezTo>
                  <a:cubicBezTo>
                    <a:pt x="3221" y="406"/>
                    <a:pt x="3043" y="451"/>
                    <a:pt x="2865" y="451"/>
                  </a:cubicBezTo>
                  <a:cubicBezTo>
                    <a:pt x="2676" y="451"/>
                    <a:pt x="2487" y="401"/>
                    <a:pt x="2319" y="304"/>
                  </a:cubicBezTo>
                  <a:cubicBezTo>
                    <a:pt x="1979" y="108"/>
                    <a:pt x="1589" y="0"/>
                    <a:pt x="1171" y="0"/>
                  </a:cubicBezTo>
                  <a:close/>
                </a:path>
              </a:pathLst>
            </a:custGeom>
            <a:solidFill>
              <a:srgbClr val="072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4435150" y="2199575"/>
              <a:ext cx="335100" cy="80550"/>
            </a:xfrm>
            <a:custGeom>
              <a:avLst/>
              <a:gdLst/>
              <a:ahLst/>
              <a:cxnLst/>
              <a:rect l="l" t="t" r="r" b="b"/>
              <a:pathLst>
                <a:path w="13404" h="3222" extrusionOk="0">
                  <a:moveTo>
                    <a:pt x="23" y="1"/>
                  </a:moveTo>
                  <a:cubicBezTo>
                    <a:pt x="16" y="1"/>
                    <a:pt x="8" y="1"/>
                    <a:pt x="1" y="1"/>
                  </a:cubicBezTo>
                  <a:cubicBezTo>
                    <a:pt x="1574" y="1963"/>
                    <a:pt x="3993" y="3221"/>
                    <a:pt x="6703" y="3221"/>
                  </a:cubicBezTo>
                  <a:cubicBezTo>
                    <a:pt x="9411" y="3221"/>
                    <a:pt x="11831" y="1963"/>
                    <a:pt x="13404" y="1"/>
                  </a:cubicBezTo>
                  <a:cubicBezTo>
                    <a:pt x="13396" y="1"/>
                    <a:pt x="13389" y="1"/>
                    <a:pt x="13381" y="1"/>
                  </a:cubicBezTo>
                  <a:cubicBezTo>
                    <a:pt x="12970" y="1"/>
                    <a:pt x="12589" y="109"/>
                    <a:pt x="12255" y="303"/>
                  </a:cubicBezTo>
                  <a:cubicBezTo>
                    <a:pt x="12087" y="399"/>
                    <a:pt x="11899" y="449"/>
                    <a:pt x="11712" y="449"/>
                  </a:cubicBezTo>
                  <a:cubicBezTo>
                    <a:pt x="11532" y="449"/>
                    <a:pt x="11354" y="404"/>
                    <a:pt x="11194" y="312"/>
                  </a:cubicBezTo>
                  <a:cubicBezTo>
                    <a:pt x="10859" y="114"/>
                    <a:pt x="10464" y="1"/>
                    <a:pt x="10044" y="1"/>
                  </a:cubicBezTo>
                  <a:cubicBezTo>
                    <a:pt x="9630" y="1"/>
                    <a:pt x="9235" y="114"/>
                    <a:pt x="8900" y="312"/>
                  </a:cubicBezTo>
                  <a:cubicBezTo>
                    <a:pt x="8738" y="406"/>
                    <a:pt x="8557" y="453"/>
                    <a:pt x="8376" y="453"/>
                  </a:cubicBezTo>
                  <a:cubicBezTo>
                    <a:pt x="8194" y="453"/>
                    <a:pt x="8013" y="406"/>
                    <a:pt x="7851" y="312"/>
                  </a:cubicBezTo>
                  <a:cubicBezTo>
                    <a:pt x="7512" y="114"/>
                    <a:pt x="7122" y="1"/>
                    <a:pt x="6703" y="1"/>
                  </a:cubicBezTo>
                  <a:cubicBezTo>
                    <a:pt x="6283" y="1"/>
                    <a:pt x="5893" y="114"/>
                    <a:pt x="5554" y="312"/>
                  </a:cubicBezTo>
                  <a:cubicBezTo>
                    <a:pt x="5392" y="406"/>
                    <a:pt x="5211" y="453"/>
                    <a:pt x="5029" y="453"/>
                  </a:cubicBezTo>
                  <a:cubicBezTo>
                    <a:pt x="4848" y="453"/>
                    <a:pt x="4666" y="406"/>
                    <a:pt x="4505" y="312"/>
                  </a:cubicBezTo>
                  <a:cubicBezTo>
                    <a:pt x="4170" y="114"/>
                    <a:pt x="3779" y="1"/>
                    <a:pt x="3360" y="1"/>
                  </a:cubicBezTo>
                  <a:cubicBezTo>
                    <a:pt x="2941" y="1"/>
                    <a:pt x="2546" y="114"/>
                    <a:pt x="2211" y="312"/>
                  </a:cubicBezTo>
                  <a:cubicBezTo>
                    <a:pt x="2051" y="404"/>
                    <a:pt x="1872" y="449"/>
                    <a:pt x="1693" y="449"/>
                  </a:cubicBezTo>
                  <a:cubicBezTo>
                    <a:pt x="1505" y="449"/>
                    <a:pt x="1317" y="399"/>
                    <a:pt x="1150" y="303"/>
                  </a:cubicBezTo>
                  <a:cubicBezTo>
                    <a:pt x="816" y="109"/>
                    <a:pt x="434" y="1"/>
                    <a:pt x="23" y="1"/>
                  </a:cubicBezTo>
                  <a:close/>
                </a:path>
              </a:pathLst>
            </a:custGeom>
            <a:solidFill>
              <a:srgbClr val="13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0" name="Google Shape;1630;p41"/>
          <p:cNvSpPr txBox="1">
            <a:spLocks noGrp="1"/>
          </p:cNvSpPr>
          <p:nvPr>
            <p:ph type="subTitle" idx="3"/>
          </p:nvPr>
        </p:nvSpPr>
        <p:spPr>
          <a:xfrm>
            <a:off x="434300" y="3319050"/>
            <a:ext cx="20163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observe? Consider the images, people, objects, activities, actions, words, phrases, facts, and numbers</a:t>
            </a:r>
            <a:endParaRPr/>
          </a:p>
        </p:txBody>
      </p:sp>
      <p:sp>
        <p:nvSpPr>
          <p:cNvPr id="1631" name="Google Shape;1631;p41"/>
          <p:cNvSpPr txBox="1">
            <a:spLocks noGrp="1"/>
          </p:cNvSpPr>
          <p:nvPr>
            <p:ph type="subTitle" idx="4"/>
          </p:nvPr>
        </p:nvSpPr>
        <p:spPr>
          <a:xfrm>
            <a:off x="2474375" y="3319050"/>
            <a:ext cx="18840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meaning of the objects, words, symbols, etc.?</a:t>
            </a:r>
            <a:endParaRPr/>
          </a:p>
        </p:txBody>
      </p:sp>
      <p:sp>
        <p:nvSpPr>
          <p:cNvPr id="1632" name="Google Shape;1632;p41"/>
          <p:cNvSpPr txBox="1">
            <a:spLocks noGrp="1"/>
          </p:cNvSpPr>
          <p:nvPr>
            <p:ph type="subTitle" idx="7"/>
          </p:nvPr>
        </p:nvSpPr>
        <p:spPr>
          <a:xfrm>
            <a:off x="4403225" y="3319050"/>
            <a:ext cx="22605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sentiment do you think the author is trying to convey through the source? </a:t>
            </a:r>
            <a:endParaRPr/>
          </a:p>
        </p:txBody>
      </p:sp>
      <p:sp>
        <p:nvSpPr>
          <p:cNvPr id="1633" name="Google Shape;1633;p41"/>
          <p:cNvSpPr txBox="1">
            <a:spLocks noGrp="1"/>
          </p:cNvSpPr>
          <p:nvPr>
            <p:ph type="subTitle" idx="6"/>
          </p:nvPr>
        </p:nvSpPr>
        <p:spPr>
          <a:xfrm>
            <a:off x="6693225" y="2847750"/>
            <a:ext cx="1709100" cy="5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Wonder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2"/>
          <p:cNvSpPr txBox="1">
            <a:spLocks noGrp="1"/>
          </p:cNvSpPr>
          <p:nvPr>
            <p:ph type="title"/>
          </p:nvPr>
        </p:nvSpPr>
        <p:spPr>
          <a:xfrm>
            <a:off x="1610625" y="335500"/>
            <a:ext cx="5922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HistoryPin Luis J. Rodriguez Collection</a:t>
            </a:r>
            <a:endParaRPr/>
          </a:p>
        </p:txBody>
      </p:sp>
      <p:grpSp>
        <p:nvGrpSpPr>
          <p:cNvPr id="1639" name="Google Shape;1639;p42"/>
          <p:cNvGrpSpPr/>
          <p:nvPr/>
        </p:nvGrpSpPr>
        <p:grpSpPr>
          <a:xfrm>
            <a:off x="2799008" y="2053086"/>
            <a:ext cx="3545533" cy="2555498"/>
            <a:chOff x="4752675" y="3603950"/>
            <a:chExt cx="2518850" cy="1815500"/>
          </a:xfrm>
        </p:grpSpPr>
        <p:sp>
          <p:nvSpPr>
            <p:cNvPr id="1640" name="Google Shape;1640;p42"/>
            <p:cNvSpPr/>
            <p:nvPr/>
          </p:nvSpPr>
          <p:spPr>
            <a:xfrm>
              <a:off x="4838725" y="3668475"/>
              <a:ext cx="353975" cy="105450"/>
            </a:xfrm>
            <a:custGeom>
              <a:avLst/>
              <a:gdLst/>
              <a:ahLst/>
              <a:cxnLst/>
              <a:rect l="l" t="t" r="r" b="b"/>
              <a:pathLst>
                <a:path w="14159" h="4218" extrusionOk="0">
                  <a:moveTo>
                    <a:pt x="2140" y="1"/>
                  </a:moveTo>
                  <a:lnTo>
                    <a:pt x="1" y="2108"/>
                  </a:lnTo>
                  <a:lnTo>
                    <a:pt x="2140" y="4217"/>
                  </a:lnTo>
                  <a:lnTo>
                    <a:pt x="14159" y="4217"/>
                  </a:lnTo>
                  <a:lnTo>
                    <a:pt x="1415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4839150" y="3802125"/>
              <a:ext cx="356250" cy="120200"/>
            </a:xfrm>
            <a:custGeom>
              <a:avLst/>
              <a:gdLst/>
              <a:ahLst/>
              <a:cxnLst/>
              <a:rect l="l" t="t" r="r" b="b"/>
              <a:pathLst>
                <a:path w="14250" h="4808" extrusionOk="0">
                  <a:moveTo>
                    <a:pt x="14040" y="0"/>
                  </a:moveTo>
                  <a:lnTo>
                    <a:pt x="2038" y="596"/>
                  </a:lnTo>
                  <a:lnTo>
                    <a:pt x="0" y="2812"/>
                  </a:lnTo>
                  <a:lnTo>
                    <a:pt x="2247" y="4807"/>
                  </a:lnTo>
                  <a:lnTo>
                    <a:pt x="14249" y="4210"/>
                  </a:lnTo>
                  <a:lnTo>
                    <a:pt x="1404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5204375" y="3721175"/>
              <a:ext cx="357075" cy="128950"/>
            </a:xfrm>
            <a:custGeom>
              <a:avLst/>
              <a:gdLst/>
              <a:ahLst/>
              <a:cxnLst/>
              <a:rect l="l" t="t" r="r" b="b"/>
              <a:pathLst>
                <a:path w="14283" h="5158" extrusionOk="0">
                  <a:moveTo>
                    <a:pt x="340" y="0"/>
                  </a:moveTo>
                  <a:lnTo>
                    <a:pt x="0" y="4201"/>
                  </a:lnTo>
                  <a:lnTo>
                    <a:pt x="11981" y="5157"/>
                  </a:lnTo>
                  <a:lnTo>
                    <a:pt x="14282" y="3227"/>
                  </a:lnTo>
                  <a:lnTo>
                    <a:pt x="12319" y="95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5158950" y="3623050"/>
              <a:ext cx="81225" cy="1356025"/>
            </a:xfrm>
            <a:custGeom>
              <a:avLst/>
              <a:gdLst/>
              <a:ahLst/>
              <a:cxnLst/>
              <a:rect l="l" t="t" r="r" b="b"/>
              <a:pathLst>
                <a:path w="3249" h="54241" extrusionOk="0">
                  <a:moveTo>
                    <a:pt x="752" y="1"/>
                  </a:moveTo>
                  <a:lnTo>
                    <a:pt x="0" y="54240"/>
                  </a:lnTo>
                  <a:lnTo>
                    <a:pt x="3248" y="54240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6836875" y="4386050"/>
              <a:ext cx="182050" cy="265300"/>
            </a:xfrm>
            <a:custGeom>
              <a:avLst/>
              <a:gdLst/>
              <a:ahLst/>
              <a:cxnLst/>
              <a:rect l="l" t="t" r="r" b="b"/>
              <a:pathLst>
                <a:path w="7282" h="10612" extrusionOk="0">
                  <a:moveTo>
                    <a:pt x="3100" y="1"/>
                  </a:moveTo>
                  <a:cubicBezTo>
                    <a:pt x="2708" y="1"/>
                    <a:pt x="2325" y="64"/>
                    <a:pt x="1990" y="211"/>
                  </a:cubicBezTo>
                  <a:cubicBezTo>
                    <a:pt x="1201" y="555"/>
                    <a:pt x="668" y="1292"/>
                    <a:pt x="394" y="2082"/>
                  </a:cubicBezTo>
                  <a:cubicBezTo>
                    <a:pt x="97" y="3045"/>
                    <a:pt x="0" y="4062"/>
                    <a:pt x="109" y="5067"/>
                  </a:cubicBezTo>
                  <a:cubicBezTo>
                    <a:pt x="146" y="5981"/>
                    <a:pt x="426" y="6862"/>
                    <a:pt x="926" y="7626"/>
                  </a:cubicBezTo>
                  <a:cubicBezTo>
                    <a:pt x="2033" y="9202"/>
                    <a:pt x="4060" y="9524"/>
                    <a:pt x="5582" y="10552"/>
                  </a:cubicBezTo>
                  <a:cubicBezTo>
                    <a:pt x="5586" y="10590"/>
                    <a:pt x="5666" y="10612"/>
                    <a:pt x="5710" y="10612"/>
                  </a:cubicBezTo>
                  <a:cubicBezTo>
                    <a:pt x="5735" y="10612"/>
                    <a:pt x="5747" y="10605"/>
                    <a:pt x="5728" y="10589"/>
                  </a:cubicBezTo>
                  <a:cubicBezTo>
                    <a:pt x="5717" y="9992"/>
                    <a:pt x="6001" y="9482"/>
                    <a:pt x="6281" y="8954"/>
                  </a:cubicBezTo>
                  <a:cubicBezTo>
                    <a:pt x="6502" y="8540"/>
                    <a:pt x="6691" y="8115"/>
                    <a:pt x="6835" y="7675"/>
                  </a:cubicBezTo>
                  <a:cubicBezTo>
                    <a:pt x="7153" y="6718"/>
                    <a:pt x="7282" y="5712"/>
                    <a:pt x="7217" y="4712"/>
                  </a:cubicBezTo>
                  <a:cubicBezTo>
                    <a:pt x="7098" y="2970"/>
                    <a:pt x="6363" y="985"/>
                    <a:pt x="4631" y="297"/>
                  </a:cubicBezTo>
                  <a:cubicBezTo>
                    <a:pt x="4169" y="115"/>
                    <a:pt x="3627" y="1"/>
                    <a:pt x="310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6869275" y="4429100"/>
              <a:ext cx="156675" cy="423950"/>
            </a:xfrm>
            <a:custGeom>
              <a:avLst/>
              <a:gdLst/>
              <a:ahLst/>
              <a:cxnLst/>
              <a:rect l="l" t="t" r="r" b="b"/>
              <a:pathLst>
                <a:path w="6267" h="16958" extrusionOk="0">
                  <a:moveTo>
                    <a:pt x="1229" y="0"/>
                  </a:moveTo>
                  <a:cubicBezTo>
                    <a:pt x="1196" y="0"/>
                    <a:pt x="1158" y="43"/>
                    <a:pt x="1173" y="81"/>
                  </a:cubicBezTo>
                  <a:cubicBezTo>
                    <a:pt x="1684" y="1275"/>
                    <a:pt x="2146" y="2495"/>
                    <a:pt x="2576" y="3727"/>
                  </a:cubicBezTo>
                  <a:cubicBezTo>
                    <a:pt x="1888" y="3033"/>
                    <a:pt x="1076" y="2474"/>
                    <a:pt x="183" y="2087"/>
                  </a:cubicBezTo>
                  <a:cubicBezTo>
                    <a:pt x="179" y="2085"/>
                    <a:pt x="174" y="2084"/>
                    <a:pt x="169" y="2084"/>
                  </a:cubicBezTo>
                  <a:cubicBezTo>
                    <a:pt x="139" y="2084"/>
                    <a:pt x="119" y="2127"/>
                    <a:pt x="151" y="2146"/>
                  </a:cubicBezTo>
                  <a:cubicBezTo>
                    <a:pt x="1119" y="2651"/>
                    <a:pt x="1985" y="3323"/>
                    <a:pt x="2712" y="4135"/>
                  </a:cubicBezTo>
                  <a:cubicBezTo>
                    <a:pt x="3023" y="5033"/>
                    <a:pt x="3313" y="5942"/>
                    <a:pt x="3583" y="6857"/>
                  </a:cubicBezTo>
                  <a:cubicBezTo>
                    <a:pt x="2663" y="5802"/>
                    <a:pt x="1350" y="5055"/>
                    <a:pt x="60" y="4608"/>
                  </a:cubicBezTo>
                  <a:cubicBezTo>
                    <a:pt x="55" y="4607"/>
                    <a:pt x="51" y="4606"/>
                    <a:pt x="47" y="4606"/>
                  </a:cubicBezTo>
                  <a:cubicBezTo>
                    <a:pt x="13" y="4606"/>
                    <a:pt x="0" y="4664"/>
                    <a:pt x="44" y="4678"/>
                  </a:cubicBezTo>
                  <a:cubicBezTo>
                    <a:pt x="1528" y="5254"/>
                    <a:pt x="2652" y="6200"/>
                    <a:pt x="3727" y="7340"/>
                  </a:cubicBezTo>
                  <a:cubicBezTo>
                    <a:pt x="3834" y="7706"/>
                    <a:pt x="3943" y="8076"/>
                    <a:pt x="4039" y="8448"/>
                  </a:cubicBezTo>
                  <a:cubicBezTo>
                    <a:pt x="4427" y="9845"/>
                    <a:pt x="4787" y="11255"/>
                    <a:pt x="5131" y="12669"/>
                  </a:cubicBezTo>
                  <a:cubicBezTo>
                    <a:pt x="5293" y="13347"/>
                    <a:pt x="5447" y="14024"/>
                    <a:pt x="5604" y="14702"/>
                  </a:cubicBezTo>
                  <a:cubicBezTo>
                    <a:pt x="5770" y="15432"/>
                    <a:pt x="5889" y="16201"/>
                    <a:pt x="6125" y="16911"/>
                  </a:cubicBezTo>
                  <a:cubicBezTo>
                    <a:pt x="6135" y="16942"/>
                    <a:pt x="6165" y="16957"/>
                    <a:pt x="6195" y="16957"/>
                  </a:cubicBezTo>
                  <a:cubicBezTo>
                    <a:pt x="6231" y="16957"/>
                    <a:pt x="6266" y="16934"/>
                    <a:pt x="6260" y="16890"/>
                  </a:cubicBezTo>
                  <a:cubicBezTo>
                    <a:pt x="6152" y="16196"/>
                    <a:pt x="6008" y="15508"/>
                    <a:pt x="5829" y="14826"/>
                  </a:cubicBezTo>
                  <a:cubicBezTo>
                    <a:pt x="5668" y="14089"/>
                    <a:pt x="5507" y="13347"/>
                    <a:pt x="5340" y="12610"/>
                  </a:cubicBezTo>
                  <a:cubicBezTo>
                    <a:pt x="5013" y="11158"/>
                    <a:pt x="4668" y="9716"/>
                    <a:pt x="4276" y="8286"/>
                  </a:cubicBezTo>
                  <a:cubicBezTo>
                    <a:pt x="4039" y="7426"/>
                    <a:pt x="3787" y="6576"/>
                    <a:pt x="3512" y="5738"/>
                  </a:cubicBezTo>
                  <a:cubicBezTo>
                    <a:pt x="3588" y="5221"/>
                    <a:pt x="3690" y="4716"/>
                    <a:pt x="3819" y="4211"/>
                  </a:cubicBezTo>
                  <a:cubicBezTo>
                    <a:pt x="4002" y="3608"/>
                    <a:pt x="4238" y="3028"/>
                    <a:pt x="4474" y="2436"/>
                  </a:cubicBezTo>
                  <a:cubicBezTo>
                    <a:pt x="4485" y="2411"/>
                    <a:pt x="4464" y="2393"/>
                    <a:pt x="4441" y="2393"/>
                  </a:cubicBezTo>
                  <a:cubicBezTo>
                    <a:pt x="4429" y="2393"/>
                    <a:pt x="4417" y="2398"/>
                    <a:pt x="4410" y="2409"/>
                  </a:cubicBezTo>
                  <a:cubicBezTo>
                    <a:pt x="3990" y="3216"/>
                    <a:pt x="3442" y="4243"/>
                    <a:pt x="3357" y="5227"/>
                  </a:cubicBezTo>
                  <a:cubicBezTo>
                    <a:pt x="3039" y="4269"/>
                    <a:pt x="2690" y="3328"/>
                    <a:pt x="2313" y="2398"/>
                  </a:cubicBezTo>
                  <a:cubicBezTo>
                    <a:pt x="2324" y="1635"/>
                    <a:pt x="2404" y="871"/>
                    <a:pt x="2561" y="124"/>
                  </a:cubicBezTo>
                  <a:cubicBezTo>
                    <a:pt x="2561" y="107"/>
                    <a:pt x="2550" y="97"/>
                    <a:pt x="2533" y="97"/>
                  </a:cubicBezTo>
                  <a:cubicBezTo>
                    <a:pt x="2523" y="97"/>
                    <a:pt x="2512" y="97"/>
                    <a:pt x="2506" y="107"/>
                  </a:cubicBezTo>
                  <a:cubicBezTo>
                    <a:pt x="2318" y="759"/>
                    <a:pt x="2216" y="1430"/>
                    <a:pt x="2200" y="2107"/>
                  </a:cubicBezTo>
                  <a:cubicBezTo>
                    <a:pt x="1910" y="1404"/>
                    <a:pt x="1598" y="710"/>
                    <a:pt x="1265" y="27"/>
                  </a:cubicBezTo>
                  <a:cubicBezTo>
                    <a:pt x="1257" y="8"/>
                    <a:pt x="1243" y="0"/>
                    <a:pt x="1229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6957350" y="4465100"/>
              <a:ext cx="19300" cy="35250"/>
            </a:xfrm>
            <a:custGeom>
              <a:avLst/>
              <a:gdLst/>
              <a:ahLst/>
              <a:cxnLst/>
              <a:rect l="l" t="t" r="r" b="b"/>
              <a:pathLst>
                <a:path w="772" h="1410" extrusionOk="0">
                  <a:moveTo>
                    <a:pt x="720" y="0"/>
                  </a:moveTo>
                  <a:cubicBezTo>
                    <a:pt x="707" y="0"/>
                    <a:pt x="693" y="5"/>
                    <a:pt x="683" y="17"/>
                  </a:cubicBezTo>
                  <a:cubicBezTo>
                    <a:pt x="371" y="426"/>
                    <a:pt x="134" y="900"/>
                    <a:pt x="0" y="1399"/>
                  </a:cubicBezTo>
                  <a:cubicBezTo>
                    <a:pt x="0" y="1404"/>
                    <a:pt x="5" y="1409"/>
                    <a:pt x="11" y="1409"/>
                  </a:cubicBezTo>
                  <a:cubicBezTo>
                    <a:pt x="16" y="1409"/>
                    <a:pt x="21" y="1404"/>
                    <a:pt x="21" y="1399"/>
                  </a:cubicBezTo>
                  <a:cubicBezTo>
                    <a:pt x="236" y="937"/>
                    <a:pt x="484" y="485"/>
                    <a:pt x="753" y="44"/>
                  </a:cubicBezTo>
                  <a:cubicBezTo>
                    <a:pt x="771" y="22"/>
                    <a:pt x="747" y="0"/>
                    <a:pt x="720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6861750" y="4528175"/>
              <a:ext cx="35650" cy="16525"/>
            </a:xfrm>
            <a:custGeom>
              <a:avLst/>
              <a:gdLst/>
              <a:ahLst/>
              <a:cxnLst/>
              <a:rect l="l" t="t" r="r" b="b"/>
              <a:pathLst>
                <a:path w="1426" h="661" extrusionOk="0">
                  <a:moveTo>
                    <a:pt x="28" y="0"/>
                  </a:moveTo>
                  <a:cubicBezTo>
                    <a:pt x="12" y="0"/>
                    <a:pt x="0" y="10"/>
                    <a:pt x="28" y="22"/>
                  </a:cubicBezTo>
                  <a:cubicBezTo>
                    <a:pt x="243" y="134"/>
                    <a:pt x="479" y="216"/>
                    <a:pt x="710" y="328"/>
                  </a:cubicBezTo>
                  <a:cubicBezTo>
                    <a:pt x="936" y="435"/>
                    <a:pt x="1157" y="559"/>
                    <a:pt x="1383" y="661"/>
                  </a:cubicBezTo>
                  <a:cubicBezTo>
                    <a:pt x="1405" y="661"/>
                    <a:pt x="1425" y="645"/>
                    <a:pt x="1425" y="618"/>
                  </a:cubicBezTo>
                  <a:cubicBezTo>
                    <a:pt x="1425" y="608"/>
                    <a:pt x="1425" y="596"/>
                    <a:pt x="1415" y="591"/>
                  </a:cubicBezTo>
                  <a:cubicBezTo>
                    <a:pt x="990" y="312"/>
                    <a:pt x="522" y="107"/>
                    <a:pt x="28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6873050" y="4433625"/>
              <a:ext cx="12550" cy="9425"/>
            </a:xfrm>
            <a:custGeom>
              <a:avLst/>
              <a:gdLst/>
              <a:ahLst/>
              <a:cxnLst/>
              <a:rect l="l" t="t" r="r" b="b"/>
              <a:pathLst>
                <a:path w="502" h="377" extrusionOk="0">
                  <a:moveTo>
                    <a:pt x="29" y="1"/>
                  </a:moveTo>
                  <a:cubicBezTo>
                    <a:pt x="16" y="1"/>
                    <a:pt x="4" y="9"/>
                    <a:pt x="0" y="18"/>
                  </a:cubicBezTo>
                  <a:cubicBezTo>
                    <a:pt x="0" y="29"/>
                    <a:pt x="0" y="34"/>
                    <a:pt x="5" y="40"/>
                  </a:cubicBezTo>
                  <a:cubicBezTo>
                    <a:pt x="141" y="164"/>
                    <a:pt x="285" y="276"/>
                    <a:pt x="442" y="373"/>
                  </a:cubicBezTo>
                  <a:cubicBezTo>
                    <a:pt x="445" y="375"/>
                    <a:pt x="449" y="376"/>
                    <a:pt x="453" y="376"/>
                  </a:cubicBezTo>
                  <a:cubicBezTo>
                    <a:pt x="475" y="376"/>
                    <a:pt x="501" y="342"/>
                    <a:pt x="474" y="325"/>
                  </a:cubicBezTo>
                  <a:cubicBezTo>
                    <a:pt x="340" y="201"/>
                    <a:pt x="189" y="94"/>
                    <a:pt x="38" y="2"/>
                  </a:cubicBez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7007000" y="4348350"/>
              <a:ext cx="224475" cy="249475"/>
            </a:xfrm>
            <a:custGeom>
              <a:avLst/>
              <a:gdLst/>
              <a:ahLst/>
              <a:cxnLst/>
              <a:rect l="l" t="t" r="r" b="b"/>
              <a:pathLst>
                <a:path w="8979" h="9979" extrusionOk="0">
                  <a:moveTo>
                    <a:pt x="6452" y="1"/>
                  </a:moveTo>
                  <a:cubicBezTo>
                    <a:pt x="5703" y="1"/>
                    <a:pt x="4913" y="249"/>
                    <a:pt x="4251" y="520"/>
                  </a:cubicBezTo>
                  <a:cubicBezTo>
                    <a:pt x="2494" y="1214"/>
                    <a:pt x="1149" y="2666"/>
                    <a:pt x="579" y="4461"/>
                  </a:cubicBezTo>
                  <a:cubicBezTo>
                    <a:pt x="1" y="6409"/>
                    <a:pt x="2142" y="9978"/>
                    <a:pt x="2266" y="9978"/>
                  </a:cubicBezTo>
                  <a:cubicBezTo>
                    <a:pt x="2267" y="9978"/>
                    <a:pt x="2267" y="9978"/>
                    <a:pt x="2268" y="9978"/>
                  </a:cubicBezTo>
                  <a:cubicBezTo>
                    <a:pt x="3391" y="9570"/>
                    <a:pt x="4520" y="9188"/>
                    <a:pt x="5649" y="8774"/>
                  </a:cubicBezTo>
                  <a:cubicBezTo>
                    <a:pt x="6527" y="8451"/>
                    <a:pt x="7284" y="8027"/>
                    <a:pt x="7843" y="7268"/>
                  </a:cubicBezTo>
                  <a:cubicBezTo>
                    <a:pt x="8391" y="6483"/>
                    <a:pt x="8726" y="5570"/>
                    <a:pt x="8811" y="4617"/>
                  </a:cubicBezTo>
                  <a:cubicBezTo>
                    <a:pt x="8935" y="3602"/>
                    <a:pt x="8979" y="2423"/>
                    <a:pt x="8575" y="1461"/>
                  </a:cubicBezTo>
                  <a:cubicBezTo>
                    <a:pt x="8284" y="751"/>
                    <a:pt x="7698" y="155"/>
                    <a:pt x="6919" y="36"/>
                  </a:cubicBezTo>
                  <a:cubicBezTo>
                    <a:pt x="6766" y="12"/>
                    <a:pt x="6610" y="1"/>
                    <a:pt x="645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7033175" y="4404850"/>
              <a:ext cx="152375" cy="394250"/>
            </a:xfrm>
            <a:custGeom>
              <a:avLst/>
              <a:gdLst/>
              <a:ahLst/>
              <a:cxnLst/>
              <a:rect l="l" t="t" r="r" b="b"/>
              <a:pathLst>
                <a:path w="6095" h="15770" extrusionOk="0">
                  <a:moveTo>
                    <a:pt x="5759" y="1"/>
                  </a:moveTo>
                  <a:cubicBezTo>
                    <a:pt x="5751" y="1"/>
                    <a:pt x="5743" y="5"/>
                    <a:pt x="5738" y="12"/>
                  </a:cubicBezTo>
                  <a:cubicBezTo>
                    <a:pt x="5145" y="443"/>
                    <a:pt x="4505" y="814"/>
                    <a:pt x="3834" y="1116"/>
                  </a:cubicBezTo>
                  <a:cubicBezTo>
                    <a:pt x="3968" y="825"/>
                    <a:pt x="4108" y="529"/>
                    <a:pt x="4247" y="245"/>
                  </a:cubicBezTo>
                  <a:cubicBezTo>
                    <a:pt x="4274" y="189"/>
                    <a:pt x="4228" y="138"/>
                    <a:pt x="4182" y="138"/>
                  </a:cubicBezTo>
                  <a:cubicBezTo>
                    <a:pt x="4161" y="138"/>
                    <a:pt x="4139" y="149"/>
                    <a:pt x="4125" y="174"/>
                  </a:cubicBezTo>
                  <a:cubicBezTo>
                    <a:pt x="3576" y="1084"/>
                    <a:pt x="3086" y="2029"/>
                    <a:pt x="2666" y="3003"/>
                  </a:cubicBezTo>
                  <a:cubicBezTo>
                    <a:pt x="2489" y="2180"/>
                    <a:pt x="2398" y="1342"/>
                    <a:pt x="2393" y="503"/>
                  </a:cubicBezTo>
                  <a:cubicBezTo>
                    <a:pt x="2393" y="491"/>
                    <a:pt x="2387" y="486"/>
                    <a:pt x="2376" y="486"/>
                  </a:cubicBezTo>
                  <a:cubicBezTo>
                    <a:pt x="2366" y="486"/>
                    <a:pt x="2360" y="491"/>
                    <a:pt x="2360" y="503"/>
                  </a:cubicBezTo>
                  <a:cubicBezTo>
                    <a:pt x="2274" y="1422"/>
                    <a:pt x="2338" y="2352"/>
                    <a:pt x="2559" y="3255"/>
                  </a:cubicBezTo>
                  <a:cubicBezTo>
                    <a:pt x="2204" y="4084"/>
                    <a:pt x="1892" y="4928"/>
                    <a:pt x="1613" y="5782"/>
                  </a:cubicBezTo>
                  <a:cubicBezTo>
                    <a:pt x="1452" y="5288"/>
                    <a:pt x="1247" y="4804"/>
                    <a:pt x="1102" y="4310"/>
                  </a:cubicBezTo>
                  <a:cubicBezTo>
                    <a:pt x="887" y="3600"/>
                    <a:pt x="785" y="2858"/>
                    <a:pt x="801" y="2116"/>
                  </a:cubicBezTo>
                  <a:cubicBezTo>
                    <a:pt x="801" y="2105"/>
                    <a:pt x="795" y="2100"/>
                    <a:pt x="787" y="2100"/>
                  </a:cubicBezTo>
                  <a:cubicBezTo>
                    <a:pt x="780" y="2100"/>
                    <a:pt x="772" y="2105"/>
                    <a:pt x="769" y="2116"/>
                  </a:cubicBezTo>
                  <a:cubicBezTo>
                    <a:pt x="650" y="3497"/>
                    <a:pt x="903" y="4884"/>
                    <a:pt x="1500" y="6137"/>
                  </a:cubicBezTo>
                  <a:cubicBezTo>
                    <a:pt x="1338" y="6653"/>
                    <a:pt x="1182" y="7164"/>
                    <a:pt x="1048" y="7681"/>
                  </a:cubicBezTo>
                  <a:cubicBezTo>
                    <a:pt x="343" y="10304"/>
                    <a:pt x="0" y="13014"/>
                    <a:pt x="21" y="15731"/>
                  </a:cubicBezTo>
                  <a:cubicBezTo>
                    <a:pt x="26" y="15754"/>
                    <a:pt x="47" y="15769"/>
                    <a:pt x="70" y="15769"/>
                  </a:cubicBezTo>
                  <a:cubicBezTo>
                    <a:pt x="73" y="15769"/>
                    <a:pt x="77" y="15769"/>
                    <a:pt x="80" y="15768"/>
                  </a:cubicBezTo>
                  <a:cubicBezTo>
                    <a:pt x="97" y="15763"/>
                    <a:pt x="112" y="15752"/>
                    <a:pt x="117" y="15731"/>
                  </a:cubicBezTo>
                  <a:cubicBezTo>
                    <a:pt x="253" y="13036"/>
                    <a:pt x="661" y="10369"/>
                    <a:pt x="1338" y="7762"/>
                  </a:cubicBezTo>
                  <a:cubicBezTo>
                    <a:pt x="1608" y="6740"/>
                    <a:pt x="1931" y="5745"/>
                    <a:pt x="2291" y="4767"/>
                  </a:cubicBezTo>
                  <a:cubicBezTo>
                    <a:pt x="2957" y="4524"/>
                    <a:pt x="3613" y="4213"/>
                    <a:pt x="4269" y="3938"/>
                  </a:cubicBezTo>
                  <a:cubicBezTo>
                    <a:pt x="4919" y="3697"/>
                    <a:pt x="5527" y="3352"/>
                    <a:pt x="6071" y="2911"/>
                  </a:cubicBezTo>
                  <a:cubicBezTo>
                    <a:pt x="6094" y="2902"/>
                    <a:pt x="6073" y="2877"/>
                    <a:pt x="6053" y="2877"/>
                  </a:cubicBezTo>
                  <a:cubicBezTo>
                    <a:pt x="6050" y="2877"/>
                    <a:pt x="6046" y="2877"/>
                    <a:pt x="6044" y="2879"/>
                  </a:cubicBezTo>
                  <a:cubicBezTo>
                    <a:pt x="5344" y="3277"/>
                    <a:pt x="4608" y="3621"/>
                    <a:pt x="3850" y="3906"/>
                  </a:cubicBezTo>
                  <a:cubicBezTo>
                    <a:pt x="3344" y="4072"/>
                    <a:pt x="2855" y="4288"/>
                    <a:pt x="2387" y="4541"/>
                  </a:cubicBezTo>
                  <a:cubicBezTo>
                    <a:pt x="2802" y="3432"/>
                    <a:pt x="3269" y="2342"/>
                    <a:pt x="3770" y="1260"/>
                  </a:cubicBezTo>
                  <a:cubicBezTo>
                    <a:pt x="4522" y="1019"/>
                    <a:pt x="5210" y="605"/>
                    <a:pt x="5780" y="56"/>
                  </a:cubicBezTo>
                  <a:cubicBezTo>
                    <a:pt x="5791" y="45"/>
                    <a:pt x="5791" y="24"/>
                    <a:pt x="5780" y="12"/>
                  </a:cubicBezTo>
                  <a:cubicBezTo>
                    <a:pt x="5775" y="5"/>
                    <a:pt x="5767" y="1"/>
                    <a:pt x="5759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7158350" y="4448125"/>
              <a:ext cx="52325" cy="26025"/>
            </a:xfrm>
            <a:custGeom>
              <a:avLst/>
              <a:gdLst/>
              <a:ahLst/>
              <a:cxnLst/>
              <a:rect l="l" t="t" r="r" b="b"/>
              <a:pathLst>
                <a:path w="2093" h="1041" extrusionOk="0">
                  <a:moveTo>
                    <a:pt x="2053" y="0"/>
                  </a:moveTo>
                  <a:cubicBezTo>
                    <a:pt x="2049" y="0"/>
                    <a:pt x="2045" y="1"/>
                    <a:pt x="2042" y="3"/>
                  </a:cubicBezTo>
                  <a:cubicBezTo>
                    <a:pt x="1354" y="293"/>
                    <a:pt x="714" y="686"/>
                    <a:pt x="26" y="981"/>
                  </a:cubicBezTo>
                  <a:cubicBezTo>
                    <a:pt x="0" y="997"/>
                    <a:pt x="23" y="1041"/>
                    <a:pt x="49" y="1041"/>
                  </a:cubicBezTo>
                  <a:cubicBezTo>
                    <a:pt x="50" y="1041"/>
                    <a:pt x="52" y="1041"/>
                    <a:pt x="53" y="1041"/>
                  </a:cubicBezTo>
                  <a:cubicBezTo>
                    <a:pt x="795" y="874"/>
                    <a:pt x="1488" y="529"/>
                    <a:pt x="2074" y="40"/>
                  </a:cubicBezTo>
                  <a:cubicBezTo>
                    <a:pt x="2092" y="22"/>
                    <a:pt x="2073" y="0"/>
                    <a:pt x="2053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7056275" y="4418275"/>
              <a:ext cx="7700" cy="51025"/>
            </a:xfrm>
            <a:custGeom>
              <a:avLst/>
              <a:gdLst/>
              <a:ahLst/>
              <a:cxnLst/>
              <a:rect l="l" t="t" r="r" b="b"/>
              <a:pathLst>
                <a:path w="308" h="2041" extrusionOk="0">
                  <a:moveTo>
                    <a:pt x="270" y="1"/>
                  </a:moveTo>
                  <a:cubicBezTo>
                    <a:pt x="259" y="1"/>
                    <a:pt x="250" y="7"/>
                    <a:pt x="248" y="24"/>
                  </a:cubicBezTo>
                  <a:cubicBezTo>
                    <a:pt x="92" y="676"/>
                    <a:pt x="0" y="1374"/>
                    <a:pt x="232" y="2024"/>
                  </a:cubicBezTo>
                  <a:cubicBezTo>
                    <a:pt x="232" y="2035"/>
                    <a:pt x="244" y="2041"/>
                    <a:pt x="256" y="2041"/>
                  </a:cubicBezTo>
                  <a:cubicBezTo>
                    <a:pt x="268" y="2041"/>
                    <a:pt x="280" y="2035"/>
                    <a:pt x="280" y="2024"/>
                  </a:cubicBezTo>
                  <a:cubicBezTo>
                    <a:pt x="270" y="1347"/>
                    <a:pt x="194" y="701"/>
                    <a:pt x="307" y="41"/>
                  </a:cubicBezTo>
                  <a:cubicBezTo>
                    <a:pt x="307" y="18"/>
                    <a:pt x="287" y="1"/>
                    <a:pt x="270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7126850" y="4376875"/>
              <a:ext cx="9450" cy="29050"/>
            </a:xfrm>
            <a:custGeom>
              <a:avLst/>
              <a:gdLst/>
              <a:ahLst/>
              <a:cxnLst/>
              <a:rect l="l" t="t" r="r" b="b"/>
              <a:pathLst>
                <a:path w="378" h="1162" extrusionOk="0">
                  <a:moveTo>
                    <a:pt x="321" y="1"/>
                  </a:moveTo>
                  <a:cubicBezTo>
                    <a:pt x="307" y="1"/>
                    <a:pt x="294" y="10"/>
                    <a:pt x="286" y="19"/>
                  </a:cubicBezTo>
                  <a:cubicBezTo>
                    <a:pt x="81" y="357"/>
                    <a:pt x="1" y="751"/>
                    <a:pt x="48" y="1138"/>
                  </a:cubicBezTo>
                  <a:cubicBezTo>
                    <a:pt x="48" y="1152"/>
                    <a:pt x="61" y="1162"/>
                    <a:pt x="74" y="1162"/>
                  </a:cubicBezTo>
                  <a:cubicBezTo>
                    <a:pt x="85" y="1162"/>
                    <a:pt x="95" y="1155"/>
                    <a:pt x="97" y="1138"/>
                  </a:cubicBezTo>
                  <a:cubicBezTo>
                    <a:pt x="162" y="766"/>
                    <a:pt x="286" y="416"/>
                    <a:pt x="371" y="51"/>
                  </a:cubicBezTo>
                  <a:cubicBezTo>
                    <a:pt x="378" y="24"/>
                    <a:pt x="356" y="2"/>
                    <a:pt x="328" y="2"/>
                  </a:cubicBezTo>
                  <a:cubicBezTo>
                    <a:pt x="326" y="1"/>
                    <a:pt x="323" y="1"/>
                    <a:pt x="321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7047450" y="4567125"/>
              <a:ext cx="185100" cy="147525"/>
            </a:xfrm>
            <a:custGeom>
              <a:avLst/>
              <a:gdLst/>
              <a:ahLst/>
              <a:cxnLst/>
              <a:rect l="l" t="t" r="r" b="b"/>
              <a:pathLst>
                <a:path w="7404" h="5901" extrusionOk="0">
                  <a:moveTo>
                    <a:pt x="6326" y="0"/>
                  </a:moveTo>
                  <a:cubicBezTo>
                    <a:pt x="6217" y="0"/>
                    <a:pt x="6102" y="11"/>
                    <a:pt x="5984" y="28"/>
                  </a:cubicBezTo>
                  <a:cubicBezTo>
                    <a:pt x="5204" y="147"/>
                    <a:pt x="4435" y="368"/>
                    <a:pt x="3708" y="679"/>
                  </a:cubicBezTo>
                  <a:cubicBezTo>
                    <a:pt x="3070" y="942"/>
                    <a:pt x="2375" y="1185"/>
                    <a:pt x="1854" y="1641"/>
                  </a:cubicBezTo>
                  <a:cubicBezTo>
                    <a:pt x="1" y="3285"/>
                    <a:pt x="281" y="5900"/>
                    <a:pt x="359" y="5900"/>
                  </a:cubicBezTo>
                  <a:cubicBezTo>
                    <a:pt x="359" y="5900"/>
                    <a:pt x="359" y="5900"/>
                    <a:pt x="359" y="5900"/>
                  </a:cubicBezTo>
                  <a:cubicBezTo>
                    <a:pt x="1214" y="5696"/>
                    <a:pt x="2085" y="5540"/>
                    <a:pt x="2956" y="5394"/>
                  </a:cubicBezTo>
                  <a:cubicBezTo>
                    <a:pt x="3768" y="5260"/>
                    <a:pt x="4601" y="5212"/>
                    <a:pt x="5408" y="5061"/>
                  </a:cubicBezTo>
                  <a:cubicBezTo>
                    <a:pt x="6651" y="4825"/>
                    <a:pt x="7182" y="3227"/>
                    <a:pt x="7322" y="2120"/>
                  </a:cubicBezTo>
                  <a:cubicBezTo>
                    <a:pt x="7393" y="1587"/>
                    <a:pt x="7403" y="916"/>
                    <a:pt x="7145" y="453"/>
                  </a:cubicBezTo>
                  <a:cubicBezTo>
                    <a:pt x="6950" y="104"/>
                    <a:pt x="6663" y="0"/>
                    <a:pt x="632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7017425" y="4580625"/>
              <a:ext cx="186925" cy="269800"/>
            </a:xfrm>
            <a:custGeom>
              <a:avLst/>
              <a:gdLst/>
              <a:ahLst/>
              <a:cxnLst/>
              <a:rect l="l" t="t" r="r" b="b"/>
              <a:pathLst>
                <a:path w="7477" h="10792" extrusionOk="0">
                  <a:moveTo>
                    <a:pt x="6883" y="1"/>
                  </a:moveTo>
                  <a:cubicBezTo>
                    <a:pt x="6879" y="1"/>
                    <a:pt x="6876" y="2"/>
                    <a:pt x="6872" y="4"/>
                  </a:cubicBezTo>
                  <a:cubicBezTo>
                    <a:pt x="6415" y="295"/>
                    <a:pt x="6050" y="709"/>
                    <a:pt x="5819" y="1203"/>
                  </a:cubicBezTo>
                  <a:cubicBezTo>
                    <a:pt x="5217" y="1521"/>
                    <a:pt x="4631" y="1854"/>
                    <a:pt x="4077" y="2215"/>
                  </a:cubicBezTo>
                  <a:cubicBezTo>
                    <a:pt x="3683" y="2462"/>
                    <a:pt x="3323" y="2742"/>
                    <a:pt x="2990" y="3059"/>
                  </a:cubicBezTo>
                  <a:cubicBezTo>
                    <a:pt x="3060" y="2774"/>
                    <a:pt x="3162" y="2494"/>
                    <a:pt x="3286" y="2231"/>
                  </a:cubicBezTo>
                  <a:cubicBezTo>
                    <a:pt x="3501" y="1821"/>
                    <a:pt x="3840" y="1553"/>
                    <a:pt x="4157" y="1236"/>
                  </a:cubicBezTo>
                  <a:cubicBezTo>
                    <a:pt x="4167" y="1225"/>
                    <a:pt x="4174" y="1203"/>
                    <a:pt x="4157" y="1188"/>
                  </a:cubicBezTo>
                  <a:cubicBezTo>
                    <a:pt x="4151" y="1179"/>
                    <a:pt x="4142" y="1175"/>
                    <a:pt x="4133" y="1175"/>
                  </a:cubicBezTo>
                  <a:cubicBezTo>
                    <a:pt x="4126" y="1175"/>
                    <a:pt x="4119" y="1177"/>
                    <a:pt x="4114" y="1183"/>
                  </a:cubicBezTo>
                  <a:cubicBezTo>
                    <a:pt x="3410" y="1655"/>
                    <a:pt x="2931" y="2402"/>
                    <a:pt x="2807" y="3241"/>
                  </a:cubicBezTo>
                  <a:cubicBezTo>
                    <a:pt x="2432" y="3628"/>
                    <a:pt x="2097" y="4059"/>
                    <a:pt x="1812" y="4526"/>
                  </a:cubicBezTo>
                  <a:cubicBezTo>
                    <a:pt x="727" y="6345"/>
                    <a:pt x="0" y="8624"/>
                    <a:pt x="377" y="10753"/>
                  </a:cubicBezTo>
                  <a:cubicBezTo>
                    <a:pt x="377" y="10780"/>
                    <a:pt x="400" y="10792"/>
                    <a:pt x="424" y="10792"/>
                  </a:cubicBezTo>
                  <a:cubicBezTo>
                    <a:pt x="448" y="10792"/>
                    <a:pt x="474" y="10778"/>
                    <a:pt x="474" y="10753"/>
                  </a:cubicBezTo>
                  <a:cubicBezTo>
                    <a:pt x="452" y="8603"/>
                    <a:pt x="1012" y="6484"/>
                    <a:pt x="2092" y="4628"/>
                  </a:cubicBezTo>
                  <a:cubicBezTo>
                    <a:pt x="2173" y="4494"/>
                    <a:pt x="2253" y="4365"/>
                    <a:pt x="2340" y="4241"/>
                  </a:cubicBezTo>
                  <a:cubicBezTo>
                    <a:pt x="2705" y="4124"/>
                    <a:pt x="3077" y="4022"/>
                    <a:pt x="3458" y="3946"/>
                  </a:cubicBezTo>
                  <a:cubicBezTo>
                    <a:pt x="3889" y="3876"/>
                    <a:pt x="4351" y="3854"/>
                    <a:pt x="4802" y="3811"/>
                  </a:cubicBezTo>
                  <a:cubicBezTo>
                    <a:pt x="5539" y="3742"/>
                    <a:pt x="6346" y="3602"/>
                    <a:pt x="6937" y="3124"/>
                  </a:cubicBezTo>
                  <a:cubicBezTo>
                    <a:pt x="6960" y="3105"/>
                    <a:pt x="6943" y="3066"/>
                    <a:pt x="6917" y="3066"/>
                  </a:cubicBezTo>
                  <a:cubicBezTo>
                    <a:pt x="6913" y="3066"/>
                    <a:pt x="6909" y="3067"/>
                    <a:pt x="6905" y="3069"/>
                  </a:cubicBezTo>
                  <a:cubicBezTo>
                    <a:pt x="5534" y="3866"/>
                    <a:pt x="3877" y="3462"/>
                    <a:pt x="2464" y="4042"/>
                  </a:cubicBezTo>
                  <a:cubicBezTo>
                    <a:pt x="2985" y="3333"/>
                    <a:pt x="3636" y="2731"/>
                    <a:pt x="4383" y="2258"/>
                  </a:cubicBezTo>
                  <a:lnTo>
                    <a:pt x="4507" y="2183"/>
                  </a:lnTo>
                  <a:cubicBezTo>
                    <a:pt x="5469" y="2129"/>
                    <a:pt x="6502" y="2193"/>
                    <a:pt x="7368" y="1725"/>
                  </a:cubicBezTo>
                  <a:cubicBezTo>
                    <a:pt x="7373" y="1714"/>
                    <a:pt x="7378" y="1699"/>
                    <a:pt x="7368" y="1692"/>
                  </a:cubicBezTo>
                  <a:cubicBezTo>
                    <a:pt x="7361" y="1682"/>
                    <a:pt x="7351" y="1682"/>
                    <a:pt x="7346" y="1682"/>
                  </a:cubicBezTo>
                  <a:cubicBezTo>
                    <a:pt x="6502" y="2064"/>
                    <a:pt x="5604" y="1935"/>
                    <a:pt x="4722" y="2047"/>
                  </a:cubicBezTo>
                  <a:cubicBezTo>
                    <a:pt x="5604" y="1510"/>
                    <a:pt x="6523" y="1042"/>
                    <a:pt x="7410" y="505"/>
                  </a:cubicBezTo>
                  <a:cubicBezTo>
                    <a:pt x="7473" y="473"/>
                    <a:pt x="7476" y="411"/>
                    <a:pt x="7424" y="411"/>
                  </a:cubicBezTo>
                  <a:cubicBezTo>
                    <a:pt x="7414" y="411"/>
                    <a:pt x="7402" y="413"/>
                    <a:pt x="7388" y="419"/>
                  </a:cubicBezTo>
                  <a:cubicBezTo>
                    <a:pt x="6905" y="639"/>
                    <a:pt x="6421" y="886"/>
                    <a:pt x="5942" y="1139"/>
                  </a:cubicBezTo>
                  <a:cubicBezTo>
                    <a:pt x="6050" y="967"/>
                    <a:pt x="6162" y="806"/>
                    <a:pt x="6286" y="650"/>
                  </a:cubicBezTo>
                  <a:cubicBezTo>
                    <a:pt x="6475" y="434"/>
                    <a:pt x="6690" y="241"/>
                    <a:pt x="6894" y="42"/>
                  </a:cubicBezTo>
                  <a:cubicBezTo>
                    <a:pt x="6907" y="29"/>
                    <a:pt x="6898" y="1"/>
                    <a:pt x="6883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7182900" y="4612400"/>
              <a:ext cx="34575" cy="9225"/>
            </a:xfrm>
            <a:custGeom>
              <a:avLst/>
              <a:gdLst/>
              <a:ahLst/>
              <a:cxnLst/>
              <a:rect l="l" t="t" r="r" b="b"/>
              <a:pathLst>
                <a:path w="1383" h="369" extrusionOk="0">
                  <a:moveTo>
                    <a:pt x="1362" y="0"/>
                  </a:moveTo>
                  <a:cubicBezTo>
                    <a:pt x="1358" y="0"/>
                    <a:pt x="1355" y="1"/>
                    <a:pt x="1350" y="2"/>
                  </a:cubicBezTo>
                  <a:cubicBezTo>
                    <a:pt x="910" y="143"/>
                    <a:pt x="458" y="260"/>
                    <a:pt x="0" y="352"/>
                  </a:cubicBezTo>
                  <a:lnTo>
                    <a:pt x="0" y="369"/>
                  </a:lnTo>
                  <a:cubicBezTo>
                    <a:pt x="10" y="369"/>
                    <a:pt x="20" y="369"/>
                    <a:pt x="30" y="369"/>
                  </a:cubicBezTo>
                  <a:cubicBezTo>
                    <a:pt x="499" y="369"/>
                    <a:pt x="956" y="250"/>
                    <a:pt x="1367" y="34"/>
                  </a:cubicBezTo>
                  <a:cubicBezTo>
                    <a:pt x="1380" y="25"/>
                    <a:pt x="1382" y="0"/>
                    <a:pt x="136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7120125" y="4603625"/>
              <a:ext cx="16825" cy="16075"/>
            </a:xfrm>
            <a:custGeom>
              <a:avLst/>
              <a:gdLst/>
              <a:ahLst/>
              <a:cxnLst/>
              <a:rect l="l" t="t" r="r" b="b"/>
              <a:pathLst>
                <a:path w="673" h="643" extrusionOk="0">
                  <a:moveTo>
                    <a:pt x="630" y="0"/>
                  </a:moveTo>
                  <a:cubicBezTo>
                    <a:pt x="624" y="0"/>
                    <a:pt x="619" y="2"/>
                    <a:pt x="614" y="5"/>
                  </a:cubicBezTo>
                  <a:cubicBezTo>
                    <a:pt x="377" y="159"/>
                    <a:pt x="178" y="365"/>
                    <a:pt x="17" y="596"/>
                  </a:cubicBezTo>
                  <a:cubicBezTo>
                    <a:pt x="0" y="616"/>
                    <a:pt x="21" y="642"/>
                    <a:pt x="41" y="642"/>
                  </a:cubicBezTo>
                  <a:cubicBezTo>
                    <a:pt x="48" y="642"/>
                    <a:pt x="54" y="640"/>
                    <a:pt x="59" y="633"/>
                  </a:cubicBezTo>
                  <a:cubicBezTo>
                    <a:pt x="156" y="531"/>
                    <a:pt x="265" y="429"/>
                    <a:pt x="372" y="332"/>
                  </a:cubicBezTo>
                  <a:cubicBezTo>
                    <a:pt x="474" y="246"/>
                    <a:pt x="570" y="159"/>
                    <a:pt x="662" y="63"/>
                  </a:cubicBezTo>
                  <a:cubicBezTo>
                    <a:pt x="672" y="47"/>
                    <a:pt x="667" y="20"/>
                    <a:pt x="652" y="10"/>
                  </a:cubicBezTo>
                  <a:cubicBezTo>
                    <a:pt x="645" y="3"/>
                    <a:pt x="637" y="0"/>
                    <a:pt x="630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6799250" y="4615125"/>
              <a:ext cx="154750" cy="98575"/>
            </a:xfrm>
            <a:custGeom>
              <a:avLst/>
              <a:gdLst/>
              <a:ahLst/>
              <a:cxnLst/>
              <a:rect l="l" t="t" r="r" b="b"/>
              <a:pathLst>
                <a:path w="6190" h="3943" extrusionOk="0">
                  <a:moveTo>
                    <a:pt x="1567" y="0"/>
                  </a:moveTo>
                  <a:cubicBezTo>
                    <a:pt x="1098" y="0"/>
                    <a:pt x="678" y="162"/>
                    <a:pt x="452" y="635"/>
                  </a:cubicBezTo>
                  <a:cubicBezTo>
                    <a:pt x="1" y="1571"/>
                    <a:pt x="549" y="3050"/>
                    <a:pt x="1383" y="3598"/>
                  </a:cubicBezTo>
                  <a:cubicBezTo>
                    <a:pt x="1792" y="3871"/>
                    <a:pt x="2287" y="3943"/>
                    <a:pt x="2778" y="3943"/>
                  </a:cubicBezTo>
                  <a:cubicBezTo>
                    <a:pt x="3024" y="3943"/>
                    <a:pt x="3268" y="3925"/>
                    <a:pt x="3501" y="3905"/>
                  </a:cubicBezTo>
                  <a:cubicBezTo>
                    <a:pt x="4372" y="3808"/>
                    <a:pt x="5238" y="3657"/>
                    <a:pt x="6093" y="3454"/>
                  </a:cubicBezTo>
                  <a:cubicBezTo>
                    <a:pt x="6104" y="3448"/>
                    <a:pt x="6119" y="3442"/>
                    <a:pt x="6126" y="3432"/>
                  </a:cubicBezTo>
                  <a:cubicBezTo>
                    <a:pt x="6132" y="3443"/>
                    <a:pt x="6141" y="3448"/>
                    <a:pt x="6150" y="3448"/>
                  </a:cubicBezTo>
                  <a:cubicBezTo>
                    <a:pt x="6171" y="3448"/>
                    <a:pt x="6190" y="3425"/>
                    <a:pt x="6178" y="3399"/>
                  </a:cubicBezTo>
                  <a:cubicBezTo>
                    <a:pt x="5614" y="2146"/>
                    <a:pt x="4625" y="1131"/>
                    <a:pt x="3388" y="523"/>
                  </a:cubicBezTo>
                  <a:cubicBezTo>
                    <a:pt x="2927" y="297"/>
                    <a:pt x="2202" y="0"/>
                    <a:pt x="156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6830175" y="4631150"/>
              <a:ext cx="203950" cy="213475"/>
            </a:xfrm>
            <a:custGeom>
              <a:avLst/>
              <a:gdLst/>
              <a:ahLst/>
              <a:cxnLst/>
              <a:rect l="l" t="t" r="r" b="b"/>
              <a:pathLst>
                <a:path w="8158" h="8539" extrusionOk="0">
                  <a:moveTo>
                    <a:pt x="764" y="1"/>
                  </a:moveTo>
                  <a:cubicBezTo>
                    <a:pt x="764" y="1"/>
                    <a:pt x="742" y="1"/>
                    <a:pt x="752" y="16"/>
                  </a:cubicBezTo>
                  <a:cubicBezTo>
                    <a:pt x="1119" y="291"/>
                    <a:pt x="1436" y="624"/>
                    <a:pt x="1695" y="1001"/>
                  </a:cubicBezTo>
                  <a:cubicBezTo>
                    <a:pt x="1301" y="855"/>
                    <a:pt x="903" y="721"/>
                    <a:pt x="501" y="586"/>
                  </a:cubicBezTo>
                  <a:cubicBezTo>
                    <a:pt x="498" y="585"/>
                    <a:pt x="495" y="585"/>
                    <a:pt x="492" y="585"/>
                  </a:cubicBezTo>
                  <a:cubicBezTo>
                    <a:pt x="466" y="585"/>
                    <a:pt x="455" y="631"/>
                    <a:pt x="489" y="646"/>
                  </a:cubicBezTo>
                  <a:cubicBezTo>
                    <a:pt x="1199" y="919"/>
                    <a:pt x="1920" y="1210"/>
                    <a:pt x="2624" y="1549"/>
                  </a:cubicBezTo>
                  <a:cubicBezTo>
                    <a:pt x="2194" y="1616"/>
                    <a:pt x="1761" y="1650"/>
                    <a:pt x="1329" y="1650"/>
                  </a:cubicBezTo>
                  <a:cubicBezTo>
                    <a:pt x="897" y="1650"/>
                    <a:pt x="465" y="1616"/>
                    <a:pt x="37" y="1549"/>
                  </a:cubicBezTo>
                  <a:cubicBezTo>
                    <a:pt x="10" y="1549"/>
                    <a:pt x="0" y="1581"/>
                    <a:pt x="27" y="1587"/>
                  </a:cubicBezTo>
                  <a:cubicBezTo>
                    <a:pt x="495" y="1725"/>
                    <a:pt x="977" y="1793"/>
                    <a:pt x="1461" y="1793"/>
                  </a:cubicBezTo>
                  <a:cubicBezTo>
                    <a:pt x="1900" y="1793"/>
                    <a:pt x="2339" y="1736"/>
                    <a:pt x="2770" y="1624"/>
                  </a:cubicBezTo>
                  <a:cubicBezTo>
                    <a:pt x="3221" y="1845"/>
                    <a:pt x="3656" y="2086"/>
                    <a:pt x="4076" y="2356"/>
                  </a:cubicBezTo>
                  <a:cubicBezTo>
                    <a:pt x="3988" y="2349"/>
                    <a:pt x="3900" y="2346"/>
                    <a:pt x="3812" y="2346"/>
                  </a:cubicBezTo>
                  <a:cubicBezTo>
                    <a:pt x="3545" y="2346"/>
                    <a:pt x="3281" y="2377"/>
                    <a:pt x="3022" y="2441"/>
                  </a:cubicBezTo>
                  <a:cubicBezTo>
                    <a:pt x="2420" y="2587"/>
                    <a:pt x="1796" y="2662"/>
                    <a:pt x="1172" y="2662"/>
                  </a:cubicBezTo>
                  <a:cubicBezTo>
                    <a:pt x="1151" y="2662"/>
                    <a:pt x="1146" y="2699"/>
                    <a:pt x="1172" y="2699"/>
                  </a:cubicBezTo>
                  <a:cubicBezTo>
                    <a:pt x="1350" y="2730"/>
                    <a:pt x="1525" y="2743"/>
                    <a:pt x="1700" y="2743"/>
                  </a:cubicBezTo>
                  <a:cubicBezTo>
                    <a:pt x="2457" y="2743"/>
                    <a:pt x="3191" y="2505"/>
                    <a:pt x="3944" y="2505"/>
                  </a:cubicBezTo>
                  <a:cubicBezTo>
                    <a:pt x="4070" y="2505"/>
                    <a:pt x="4196" y="2512"/>
                    <a:pt x="4323" y="2527"/>
                  </a:cubicBezTo>
                  <a:cubicBezTo>
                    <a:pt x="4716" y="2796"/>
                    <a:pt x="5087" y="3098"/>
                    <a:pt x="5425" y="3426"/>
                  </a:cubicBezTo>
                  <a:cubicBezTo>
                    <a:pt x="6093" y="4091"/>
                    <a:pt x="6636" y="4861"/>
                    <a:pt x="7044" y="5705"/>
                  </a:cubicBezTo>
                  <a:cubicBezTo>
                    <a:pt x="7490" y="6614"/>
                    <a:pt x="7733" y="7582"/>
                    <a:pt x="8093" y="8523"/>
                  </a:cubicBezTo>
                  <a:cubicBezTo>
                    <a:pt x="8100" y="8533"/>
                    <a:pt x="8111" y="8539"/>
                    <a:pt x="8123" y="8539"/>
                  </a:cubicBezTo>
                  <a:cubicBezTo>
                    <a:pt x="8129" y="8539"/>
                    <a:pt x="8135" y="8537"/>
                    <a:pt x="8141" y="8533"/>
                  </a:cubicBezTo>
                  <a:cubicBezTo>
                    <a:pt x="8152" y="8528"/>
                    <a:pt x="8157" y="8518"/>
                    <a:pt x="8157" y="8501"/>
                  </a:cubicBezTo>
                  <a:cubicBezTo>
                    <a:pt x="7840" y="6640"/>
                    <a:pt x="6915" y="4592"/>
                    <a:pt x="5566" y="3275"/>
                  </a:cubicBezTo>
                  <a:cubicBezTo>
                    <a:pt x="5098" y="2823"/>
                    <a:pt x="4576" y="2425"/>
                    <a:pt x="4017" y="2098"/>
                  </a:cubicBezTo>
                  <a:cubicBezTo>
                    <a:pt x="3614" y="1458"/>
                    <a:pt x="3082" y="914"/>
                    <a:pt x="2452" y="495"/>
                  </a:cubicBezTo>
                  <a:cubicBezTo>
                    <a:pt x="2447" y="491"/>
                    <a:pt x="2442" y="490"/>
                    <a:pt x="2437" y="490"/>
                  </a:cubicBezTo>
                  <a:cubicBezTo>
                    <a:pt x="2412" y="490"/>
                    <a:pt x="2397" y="530"/>
                    <a:pt x="2420" y="543"/>
                  </a:cubicBezTo>
                  <a:cubicBezTo>
                    <a:pt x="2926" y="941"/>
                    <a:pt x="3366" y="1408"/>
                    <a:pt x="3743" y="1925"/>
                  </a:cubicBezTo>
                  <a:cubicBezTo>
                    <a:pt x="3119" y="1587"/>
                    <a:pt x="2474" y="1291"/>
                    <a:pt x="1807" y="1043"/>
                  </a:cubicBezTo>
                  <a:cubicBezTo>
                    <a:pt x="1565" y="602"/>
                    <a:pt x="1204" y="242"/>
                    <a:pt x="764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6873325" y="4635175"/>
              <a:ext cx="15200" cy="14675"/>
            </a:xfrm>
            <a:custGeom>
              <a:avLst/>
              <a:gdLst/>
              <a:ahLst/>
              <a:cxnLst/>
              <a:rect l="l" t="t" r="r" b="b"/>
              <a:pathLst>
                <a:path w="608" h="587" extrusionOk="0">
                  <a:moveTo>
                    <a:pt x="16" y="1"/>
                  </a:moveTo>
                  <a:cubicBezTo>
                    <a:pt x="6" y="1"/>
                    <a:pt x="1" y="11"/>
                    <a:pt x="16" y="16"/>
                  </a:cubicBezTo>
                  <a:cubicBezTo>
                    <a:pt x="103" y="118"/>
                    <a:pt x="232" y="188"/>
                    <a:pt x="317" y="285"/>
                  </a:cubicBezTo>
                  <a:cubicBezTo>
                    <a:pt x="409" y="382"/>
                    <a:pt x="495" y="495"/>
                    <a:pt x="587" y="587"/>
                  </a:cubicBezTo>
                  <a:cubicBezTo>
                    <a:pt x="597" y="587"/>
                    <a:pt x="607" y="582"/>
                    <a:pt x="607" y="570"/>
                  </a:cubicBezTo>
                  <a:cubicBezTo>
                    <a:pt x="538" y="441"/>
                    <a:pt x="441" y="329"/>
                    <a:pt x="334" y="237"/>
                  </a:cubicBezTo>
                  <a:cubicBezTo>
                    <a:pt x="242" y="140"/>
                    <a:pt x="135" y="59"/>
                    <a:pt x="16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2"/>
            <p:cNvSpPr/>
            <p:nvPr/>
          </p:nvSpPr>
          <p:spPr>
            <a:xfrm>
              <a:off x="6819675" y="4658425"/>
              <a:ext cx="24900" cy="6575"/>
            </a:xfrm>
            <a:custGeom>
              <a:avLst/>
              <a:gdLst/>
              <a:ahLst/>
              <a:cxnLst/>
              <a:rect l="l" t="t" r="r" b="b"/>
              <a:pathLst>
                <a:path w="996" h="263" extrusionOk="0">
                  <a:moveTo>
                    <a:pt x="23" y="0"/>
                  </a:moveTo>
                  <a:cubicBezTo>
                    <a:pt x="11" y="0"/>
                    <a:pt x="1" y="6"/>
                    <a:pt x="1" y="17"/>
                  </a:cubicBezTo>
                  <a:cubicBezTo>
                    <a:pt x="1" y="27"/>
                    <a:pt x="1" y="32"/>
                    <a:pt x="6" y="39"/>
                  </a:cubicBezTo>
                  <a:cubicBezTo>
                    <a:pt x="252" y="186"/>
                    <a:pt x="528" y="262"/>
                    <a:pt x="812" y="262"/>
                  </a:cubicBezTo>
                  <a:cubicBezTo>
                    <a:pt x="870" y="262"/>
                    <a:pt x="927" y="259"/>
                    <a:pt x="985" y="253"/>
                  </a:cubicBezTo>
                  <a:cubicBezTo>
                    <a:pt x="996" y="248"/>
                    <a:pt x="996" y="232"/>
                    <a:pt x="990" y="221"/>
                  </a:cubicBezTo>
                  <a:lnTo>
                    <a:pt x="985" y="216"/>
                  </a:lnTo>
                  <a:cubicBezTo>
                    <a:pt x="824" y="173"/>
                    <a:pt x="656" y="178"/>
                    <a:pt x="495" y="146"/>
                  </a:cubicBezTo>
                  <a:cubicBezTo>
                    <a:pt x="334" y="108"/>
                    <a:pt x="179" y="59"/>
                    <a:pt x="23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2"/>
            <p:cNvSpPr/>
            <p:nvPr/>
          </p:nvSpPr>
          <p:spPr>
            <a:xfrm>
              <a:off x="6922250" y="4762075"/>
              <a:ext cx="174525" cy="217250"/>
            </a:xfrm>
            <a:custGeom>
              <a:avLst/>
              <a:gdLst/>
              <a:ahLst/>
              <a:cxnLst/>
              <a:rect l="l" t="t" r="r" b="b"/>
              <a:pathLst>
                <a:path w="6981" h="8690" extrusionOk="0">
                  <a:moveTo>
                    <a:pt x="0" y="0"/>
                  </a:moveTo>
                  <a:lnTo>
                    <a:pt x="221" y="1984"/>
                  </a:lnTo>
                  <a:lnTo>
                    <a:pt x="963" y="8690"/>
                  </a:lnTo>
                  <a:lnTo>
                    <a:pt x="6211" y="8690"/>
                  </a:lnTo>
                  <a:lnTo>
                    <a:pt x="6808" y="1984"/>
                  </a:lnTo>
                  <a:lnTo>
                    <a:pt x="698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2"/>
            <p:cNvSpPr/>
            <p:nvPr/>
          </p:nvSpPr>
          <p:spPr>
            <a:xfrm>
              <a:off x="6922250" y="4762075"/>
              <a:ext cx="174525" cy="49600"/>
            </a:xfrm>
            <a:custGeom>
              <a:avLst/>
              <a:gdLst/>
              <a:ahLst/>
              <a:cxnLst/>
              <a:rect l="l" t="t" r="r" b="b"/>
              <a:pathLst>
                <a:path w="6981" h="1984" extrusionOk="0">
                  <a:moveTo>
                    <a:pt x="0" y="0"/>
                  </a:moveTo>
                  <a:lnTo>
                    <a:pt x="221" y="1984"/>
                  </a:lnTo>
                  <a:lnTo>
                    <a:pt x="6808" y="1984"/>
                  </a:lnTo>
                  <a:lnTo>
                    <a:pt x="698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6909325" y="4748500"/>
              <a:ext cx="200475" cy="40350"/>
            </a:xfrm>
            <a:custGeom>
              <a:avLst/>
              <a:gdLst/>
              <a:ahLst/>
              <a:cxnLst/>
              <a:rect l="l" t="t" r="r" b="b"/>
              <a:pathLst>
                <a:path w="8019" h="1614" extrusionOk="0">
                  <a:moveTo>
                    <a:pt x="1" y="0"/>
                  </a:moveTo>
                  <a:lnTo>
                    <a:pt x="1" y="1613"/>
                  </a:lnTo>
                  <a:lnTo>
                    <a:pt x="8019" y="1613"/>
                  </a:lnTo>
                  <a:lnTo>
                    <a:pt x="801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4765325" y="4976375"/>
              <a:ext cx="2445825" cy="5375"/>
            </a:xfrm>
            <a:custGeom>
              <a:avLst/>
              <a:gdLst/>
              <a:ahLst/>
              <a:cxnLst/>
              <a:rect l="l" t="t" r="r" b="b"/>
              <a:pathLst>
                <a:path w="97833" h="215" extrusionOk="0">
                  <a:moveTo>
                    <a:pt x="48917" y="0"/>
                  </a:moveTo>
                  <a:lnTo>
                    <a:pt x="24461" y="38"/>
                  </a:lnTo>
                  <a:lnTo>
                    <a:pt x="12234" y="53"/>
                  </a:lnTo>
                  <a:lnTo>
                    <a:pt x="1" y="107"/>
                  </a:lnTo>
                  <a:lnTo>
                    <a:pt x="12234" y="161"/>
                  </a:lnTo>
                  <a:lnTo>
                    <a:pt x="24461" y="182"/>
                  </a:lnTo>
                  <a:lnTo>
                    <a:pt x="48917" y="214"/>
                  </a:lnTo>
                  <a:lnTo>
                    <a:pt x="73377" y="182"/>
                  </a:lnTo>
                  <a:lnTo>
                    <a:pt x="85605" y="161"/>
                  </a:lnTo>
                  <a:lnTo>
                    <a:pt x="97833" y="107"/>
                  </a:lnTo>
                  <a:lnTo>
                    <a:pt x="85605" y="53"/>
                  </a:lnTo>
                  <a:lnTo>
                    <a:pt x="73377" y="38"/>
                  </a:lnTo>
                  <a:lnTo>
                    <a:pt x="489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4752675" y="5279225"/>
              <a:ext cx="944950" cy="140225"/>
            </a:xfrm>
            <a:custGeom>
              <a:avLst/>
              <a:gdLst/>
              <a:ahLst/>
              <a:cxnLst/>
              <a:rect l="l" t="t" r="r" b="b"/>
              <a:pathLst>
                <a:path w="37798" h="5609" extrusionOk="0">
                  <a:moveTo>
                    <a:pt x="18897" y="0"/>
                  </a:moveTo>
                  <a:cubicBezTo>
                    <a:pt x="8460" y="0"/>
                    <a:pt x="1" y="1259"/>
                    <a:pt x="1" y="2807"/>
                  </a:cubicBezTo>
                  <a:cubicBezTo>
                    <a:pt x="1" y="4356"/>
                    <a:pt x="8460" y="5609"/>
                    <a:pt x="18897" y="5609"/>
                  </a:cubicBezTo>
                  <a:cubicBezTo>
                    <a:pt x="29334" y="5609"/>
                    <a:pt x="37798" y="4356"/>
                    <a:pt x="37798" y="2807"/>
                  </a:cubicBezTo>
                  <a:cubicBezTo>
                    <a:pt x="37798" y="1259"/>
                    <a:pt x="29334" y="0"/>
                    <a:pt x="1889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6326725" y="5279225"/>
              <a:ext cx="944800" cy="140225"/>
            </a:xfrm>
            <a:custGeom>
              <a:avLst/>
              <a:gdLst/>
              <a:ahLst/>
              <a:cxnLst/>
              <a:rect l="l" t="t" r="r" b="b"/>
              <a:pathLst>
                <a:path w="37792" h="5609" extrusionOk="0">
                  <a:moveTo>
                    <a:pt x="18897" y="0"/>
                  </a:moveTo>
                  <a:cubicBezTo>
                    <a:pt x="8459" y="0"/>
                    <a:pt x="1" y="1259"/>
                    <a:pt x="1" y="2807"/>
                  </a:cubicBezTo>
                  <a:cubicBezTo>
                    <a:pt x="1" y="4356"/>
                    <a:pt x="8459" y="5609"/>
                    <a:pt x="18897" y="5609"/>
                  </a:cubicBezTo>
                  <a:cubicBezTo>
                    <a:pt x="29333" y="5609"/>
                    <a:pt x="37791" y="4356"/>
                    <a:pt x="37791" y="2807"/>
                  </a:cubicBezTo>
                  <a:cubicBezTo>
                    <a:pt x="37791" y="1259"/>
                    <a:pt x="29333" y="0"/>
                    <a:pt x="1889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5404675" y="5189425"/>
              <a:ext cx="1247400" cy="91850"/>
            </a:xfrm>
            <a:custGeom>
              <a:avLst/>
              <a:gdLst/>
              <a:ahLst/>
              <a:cxnLst/>
              <a:rect l="l" t="t" r="r" b="b"/>
              <a:pathLst>
                <a:path w="49896" h="3674" extrusionOk="0">
                  <a:moveTo>
                    <a:pt x="24951" y="1"/>
                  </a:moveTo>
                  <a:cubicBezTo>
                    <a:pt x="11174" y="1"/>
                    <a:pt x="1" y="823"/>
                    <a:pt x="1" y="1840"/>
                  </a:cubicBezTo>
                  <a:cubicBezTo>
                    <a:pt x="1" y="2850"/>
                    <a:pt x="11174" y="3674"/>
                    <a:pt x="24951" y="3674"/>
                  </a:cubicBezTo>
                  <a:cubicBezTo>
                    <a:pt x="38727" y="3674"/>
                    <a:pt x="49895" y="2850"/>
                    <a:pt x="49895" y="1840"/>
                  </a:cubicBezTo>
                  <a:cubicBezTo>
                    <a:pt x="49895" y="823"/>
                    <a:pt x="38727" y="1"/>
                    <a:pt x="249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2"/>
            <p:cNvSpPr/>
            <p:nvPr/>
          </p:nvSpPr>
          <p:spPr>
            <a:xfrm>
              <a:off x="6387350" y="3603950"/>
              <a:ext cx="354525" cy="1479975"/>
            </a:xfrm>
            <a:custGeom>
              <a:avLst/>
              <a:gdLst/>
              <a:ahLst/>
              <a:cxnLst/>
              <a:rect l="l" t="t" r="r" b="b"/>
              <a:pathLst>
                <a:path w="14181" h="59199" extrusionOk="0">
                  <a:moveTo>
                    <a:pt x="14181" y="1"/>
                  </a:moveTo>
                  <a:lnTo>
                    <a:pt x="1" y="1857"/>
                  </a:lnTo>
                  <a:lnTo>
                    <a:pt x="1" y="59198"/>
                  </a:lnTo>
                  <a:lnTo>
                    <a:pt x="14181" y="57349"/>
                  </a:lnTo>
                  <a:lnTo>
                    <a:pt x="1418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2"/>
            <p:cNvSpPr/>
            <p:nvPr/>
          </p:nvSpPr>
          <p:spPr>
            <a:xfrm>
              <a:off x="5678125" y="3603950"/>
              <a:ext cx="354625" cy="1479975"/>
            </a:xfrm>
            <a:custGeom>
              <a:avLst/>
              <a:gdLst/>
              <a:ahLst/>
              <a:cxnLst/>
              <a:rect l="l" t="t" r="r" b="b"/>
              <a:pathLst>
                <a:path w="14185" h="59199" extrusionOk="0">
                  <a:moveTo>
                    <a:pt x="14184" y="1"/>
                  </a:moveTo>
                  <a:lnTo>
                    <a:pt x="0" y="1857"/>
                  </a:lnTo>
                  <a:lnTo>
                    <a:pt x="0" y="59198"/>
                  </a:lnTo>
                  <a:lnTo>
                    <a:pt x="14184" y="57349"/>
                  </a:lnTo>
                  <a:lnTo>
                    <a:pt x="141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6032725" y="3603950"/>
              <a:ext cx="354650" cy="1479975"/>
            </a:xfrm>
            <a:custGeom>
              <a:avLst/>
              <a:gdLst/>
              <a:ahLst/>
              <a:cxnLst/>
              <a:rect l="l" t="t" r="r" b="b"/>
              <a:pathLst>
                <a:path w="14186" h="59199" extrusionOk="0">
                  <a:moveTo>
                    <a:pt x="0" y="1"/>
                  </a:moveTo>
                  <a:lnTo>
                    <a:pt x="0" y="57349"/>
                  </a:lnTo>
                  <a:lnTo>
                    <a:pt x="14186" y="59198"/>
                  </a:lnTo>
                  <a:lnTo>
                    <a:pt x="14186" y="18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5323600" y="3603950"/>
              <a:ext cx="354550" cy="1479975"/>
            </a:xfrm>
            <a:custGeom>
              <a:avLst/>
              <a:gdLst/>
              <a:ahLst/>
              <a:cxnLst/>
              <a:rect l="l" t="t" r="r" b="b"/>
              <a:pathLst>
                <a:path w="14182" h="59199" extrusionOk="0">
                  <a:moveTo>
                    <a:pt x="1" y="1"/>
                  </a:moveTo>
                  <a:lnTo>
                    <a:pt x="1" y="57349"/>
                  </a:lnTo>
                  <a:lnTo>
                    <a:pt x="14181" y="59198"/>
                  </a:lnTo>
                  <a:lnTo>
                    <a:pt x="14181" y="18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6387350" y="3639325"/>
              <a:ext cx="320775" cy="1406825"/>
            </a:xfrm>
            <a:custGeom>
              <a:avLst/>
              <a:gdLst/>
              <a:ahLst/>
              <a:cxnLst/>
              <a:rect l="l" t="t" r="r" b="b"/>
              <a:pathLst>
                <a:path w="12831" h="56273" extrusionOk="0">
                  <a:moveTo>
                    <a:pt x="12831" y="0"/>
                  </a:moveTo>
                  <a:lnTo>
                    <a:pt x="1" y="1661"/>
                  </a:lnTo>
                  <a:lnTo>
                    <a:pt x="1" y="56272"/>
                  </a:lnTo>
                  <a:lnTo>
                    <a:pt x="12831" y="54611"/>
                  </a:lnTo>
                  <a:lnTo>
                    <a:pt x="1283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5678125" y="3639325"/>
              <a:ext cx="354625" cy="1409375"/>
            </a:xfrm>
            <a:custGeom>
              <a:avLst/>
              <a:gdLst/>
              <a:ahLst/>
              <a:cxnLst/>
              <a:rect l="l" t="t" r="r" b="b"/>
              <a:pathLst>
                <a:path w="14185" h="56375" extrusionOk="0">
                  <a:moveTo>
                    <a:pt x="14184" y="0"/>
                  </a:moveTo>
                  <a:lnTo>
                    <a:pt x="0" y="1764"/>
                  </a:lnTo>
                  <a:lnTo>
                    <a:pt x="0" y="56374"/>
                  </a:lnTo>
                  <a:lnTo>
                    <a:pt x="14184" y="54611"/>
                  </a:lnTo>
                  <a:lnTo>
                    <a:pt x="1418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6032725" y="3640525"/>
              <a:ext cx="354650" cy="1406975"/>
            </a:xfrm>
            <a:custGeom>
              <a:avLst/>
              <a:gdLst/>
              <a:ahLst/>
              <a:cxnLst/>
              <a:rect l="l" t="t" r="r" b="b"/>
              <a:pathLst>
                <a:path w="14186" h="56279" extrusionOk="0">
                  <a:moveTo>
                    <a:pt x="0" y="0"/>
                  </a:moveTo>
                  <a:lnTo>
                    <a:pt x="0" y="54611"/>
                  </a:lnTo>
                  <a:lnTo>
                    <a:pt x="14186" y="56278"/>
                  </a:lnTo>
                  <a:lnTo>
                    <a:pt x="14186" y="1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5357350" y="3639325"/>
              <a:ext cx="320800" cy="1409375"/>
            </a:xfrm>
            <a:custGeom>
              <a:avLst/>
              <a:gdLst/>
              <a:ahLst/>
              <a:cxnLst/>
              <a:rect l="l" t="t" r="r" b="b"/>
              <a:pathLst>
                <a:path w="12832" h="56375" extrusionOk="0">
                  <a:moveTo>
                    <a:pt x="1" y="0"/>
                  </a:moveTo>
                  <a:lnTo>
                    <a:pt x="1" y="54611"/>
                  </a:lnTo>
                  <a:lnTo>
                    <a:pt x="12831" y="56374"/>
                  </a:lnTo>
                  <a:lnTo>
                    <a:pt x="12831" y="1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5357350" y="3675200"/>
              <a:ext cx="283275" cy="375250"/>
            </a:xfrm>
            <a:custGeom>
              <a:avLst/>
              <a:gdLst/>
              <a:ahLst/>
              <a:cxnLst/>
              <a:rect l="l" t="t" r="r" b="b"/>
              <a:pathLst>
                <a:path w="11331" h="15010" extrusionOk="0">
                  <a:moveTo>
                    <a:pt x="10459" y="0"/>
                  </a:moveTo>
                  <a:lnTo>
                    <a:pt x="6426" y="13793"/>
                  </a:lnTo>
                  <a:lnTo>
                    <a:pt x="1" y="11369"/>
                  </a:lnTo>
                  <a:lnTo>
                    <a:pt x="1" y="12396"/>
                  </a:lnTo>
                  <a:lnTo>
                    <a:pt x="6093" y="14697"/>
                  </a:lnTo>
                  <a:lnTo>
                    <a:pt x="6922" y="15009"/>
                  </a:lnTo>
                  <a:lnTo>
                    <a:pt x="7088" y="14627"/>
                  </a:lnTo>
                  <a:lnTo>
                    <a:pt x="9916" y="4969"/>
                  </a:lnTo>
                  <a:lnTo>
                    <a:pt x="10191" y="4045"/>
                  </a:lnTo>
                  <a:lnTo>
                    <a:pt x="11330" y="124"/>
                  </a:lnTo>
                  <a:lnTo>
                    <a:pt x="10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5595300" y="3646825"/>
              <a:ext cx="376825" cy="176800"/>
            </a:xfrm>
            <a:custGeom>
              <a:avLst/>
              <a:gdLst/>
              <a:ahLst/>
              <a:cxnLst/>
              <a:rect l="l" t="t" r="r" b="b"/>
              <a:pathLst>
                <a:path w="15073" h="7072" extrusionOk="0">
                  <a:moveTo>
                    <a:pt x="15072" y="1"/>
                  </a:moveTo>
                  <a:lnTo>
                    <a:pt x="14223" y="109"/>
                  </a:lnTo>
                  <a:lnTo>
                    <a:pt x="14218" y="109"/>
                  </a:lnTo>
                  <a:lnTo>
                    <a:pt x="13717" y="174"/>
                  </a:lnTo>
                  <a:lnTo>
                    <a:pt x="12771" y="286"/>
                  </a:lnTo>
                  <a:lnTo>
                    <a:pt x="12766" y="286"/>
                  </a:lnTo>
                  <a:lnTo>
                    <a:pt x="12766" y="291"/>
                  </a:lnTo>
                  <a:lnTo>
                    <a:pt x="3313" y="5997"/>
                  </a:lnTo>
                  <a:lnTo>
                    <a:pt x="3264" y="6029"/>
                  </a:lnTo>
                  <a:lnTo>
                    <a:pt x="673" y="5180"/>
                  </a:lnTo>
                  <a:lnTo>
                    <a:pt x="243" y="5034"/>
                  </a:lnTo>
                  <a:lnTo>
                    <a:pt x="0" y="5970"/>
                  </a:lnTo>
                  <a:lnTo>
                    <a:pt x="398" y="6104"/>
                  </a:lnTo>
                  <a:lnTo>
                    <a:pt x="3313" y="7056"/>
                  </a:lnTo>
                  <a:lnTo>
                    <a:pt x="3366" y="7072"/>
                  </a:lnTo>
                  <a:lnTo>
                    <a:pt x="7222" y="4744"/>
                  </a:lnTo>
                  <a:lnTo>
                    <a:pt x="7991" y="4276"/>
                  </a:lnTo>
                  <a:lnTo>
                    <a:pt x="13648" y="862"/>
                  </a:lnTo>
                  <a:lnTo>
                    <a:pt x="14551" y="318"/>
                  </a:lnTo>
                  <a:lnTo>
                    <a:pt x="150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5770325" y="3671575"/>
              <a:ext cx="549175" cy="553900"/>
            </a:xfrm>
            <a:custGeom>
              <a:avLst/>
              <a:gdLst/>
              <a:ahLst/>
              <a:cxnLst/>
              <a:rect l="l" t="t" r="r" b="b"/>
              <a:pathLst>
                <a:path w="21967" h="22156" extrusionOk="0">
                  <a:moveTo>
                    <a:pt x="21095" y="1"/>
                  </a:moveTo>
                  <a:lnTo>
                    <a:pt x="19058" y="8491"/>
                  </a:lnTo>
                  <a:lnTo>
                    <a:pt x="18815" y="9508"/>
                  </a:lnTo>
                  <a:lnTo>
                    <a:pt x="16078" y="20875"/>
                  </a:lnTo>
                  <a:lnTo>
                    <a:pt x="10771" y="18756"/>
                  </a:lnTo>
                  <a:lnTo>
                    <a:pt x="5786" y="10879"/>
                  </a:lnTo>
                  <a:lnTo>
                    <a:pt x="5217" y="9975"/>
                  </a:lnTo>
                  <a:lnTo>
                    <a:pt x="990" y="3286"/>
                  </a:lnTo>
                  <a:lnTo>
                    <a:pt x="705" y="2840"/>
                  </a:lnTo>
                  <a:lnTo>
                    <a:pt x="0" y="3404"/>
                  </a:lnTo>
                  <a:lnTo>
                    <a:pt x="221" y="3754"/>
                  </a:lnTo>
                  <a:lnTo>
                    <a:pt x="9798" y="18897"/>
                  </a:lnTo>
                  <a:lnTo>
                    <a:pt x="10223" y="19568"/>
                  </a:lnTo>
                  <a:lnTo>
                    <a:pt x="10481" y="19676"/>
                  </a:lnTo>
                  <a:lnTo>
                    <a:pt x="12588" y="20547"/>
                  </a:lnTo>
                  <a:lnTo>
                    <a:pt x="13637" y="20977"/>
                  </a:lnTo>
                  <a:lnTo>
                    <a:pt x="16670" y="22155"/>
                  </a:lnTo>
                  <a:lnTo>
                    <a:pt x="16670" y="22144"/>
                  </a:lnTo>
                  <a:lnTo>
                    <a:pt x="16896" y="21203"/>
                  </a:lnTo>
                  <a:lnTo>
                    <a:pt x="20982" y="4222"/>
                  </a:lnTo>
                  <a:lnTo>
                    <a:pt x="21230" y="3185"/>
                  </a:lnTo>
                  <a:lnTo>
                    <a:pt x="21966" y="108"/>
                  </a:lnTo>
                  <a:lnTo>
                    <a:pt x="21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5931375" y="3649550"/>
              <a:ext cx="325750" cy="262425"/>
            </a:xfrm>
            <a:custGeom>
              <a:avLst/>
              <a:gdLst/>
              <a:ahLst/>
              <a:cxnLst/>
              <a:rect l="l" t="t" r="r" b="b"/>
              <a:pathLst>
                <a:path w="13030" h="10497" extrusionOk="0">
                  <a:moveTo>
                    <a:pt x="775" y="0"/>
                  </a:moveTo>
                  <a:lnTo>
                    <a:pt x="274" y="65"/>
                  </a:lnTo>
                  <a:lnTo>
                    <a:pt x="1" y="624"/>
                  </a:lnTo>
                  <a:lnTo>
                    <a:pt x="205" y="753"/>
                  </a:lnTo>
                  <a:lnTo>
                    <a:pt x="2538" y="2215"/>
                  </a:lnTo>
                  <a:lnTo>
                    <a:pt x="3297" y="2694"/>
                  </a:lnTo>
                  <a:lnTo>
                    <a:pt x="3813" y="3021"/>
                  </a:lnTo>
                  <a:lnTo>
                    <a:pt x="4054" y="3227"/>
                  </a:lnTo>
                  <a:lnTo>
                    <a:pt x="12373" y="10389"/>
                  </a:lnTo>
                  <a:lnTo>
                    <a:pt x="12502" y="10496"/>
                  </a:lnTo>
                  <a:lnTo>
                    <a:pt x="13030" y="9727"/>
                  </a:lnTo>
                  <a:lnTo>
                    <a:pt x="12616" y="9372"/>
                  </a:lnTo>
                  <a:lnTo>
                    <a:pt x="4312" y="2227"/>
                  </a:lnTo>
                  <a:lnTo>
                    <a:pt x="4054" y="2065"/>
                  </a:lnTo>
                  <a:lnTo>
                    <a:pt x="1108" y="209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6280625" y="3744975"/>
              <a:ext cx="427375" cy="268350"/>
            </a:xfrm>
            <a:custGeom>
              <a:avLst/>
              <a:gdLst/>
              <a:ahLst/>
              <a:cxnLst/>
              <a:rect l="l" t="t" r="r" b="b"/>
              <a:pathLst>
                <a:path w="17095" h="10734" extrusionOk="0">
                  <a:moveTo>
                    <a:pt x="559" y="1"/>
                  </a:moveTo>
                  <a:lnTo>
                    <a:pt x="1" y="743"/>
                  </a:lnTo>
                  <a:lnTo>
                    <a:pt x="570" y="1286"/>
                  </a:lnTo>
                  <a:lnTo>
                    <a:pt x="4039" y="4609"/>
                  </a:lnTo>
                  <a:lnTo>
                    <a:pt x="14035" y="9298"/>
                  </a:lnTo>
                  <a:lnTo>
                    <a:pt x="14842" y="9680"/>
                  </a:lnTo>
                  <a:lnTo>
                    <a:pt x="17095" y="10734"/>
                  </a:lnTo>
                  <a:lnTo>
                    <a:pt x="17095" y="9685"/>
                  </a:lnTo>
                  <a:lnTo>
                    <a:pt x="4495" y="3770"/>
                  </a:lnTo>
                  <a:lnTo>
                    <a:pt x="818" y="249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6478925" y="3967350"/>
              <a:ext cx="175850" cy="692175"/>
            </a:xfrm>
            <a:custGeom>
              <a:avLst/>
              <a:gdLst/>
              <a:ahLst/>
              <a:cxnLst/>
              <a:rect l="l" t="t" r="r" b="b"/>
              <a:pathLst>
                <a:path w="7034" h="27687" extrusionOk="0">
                  <a:moveTo>
                    <a:pt x="6195" y="0"/>
                  </a:moveTo>
                  <a:lnTo>
                    <a:pt x="0" y="27449"/>
                  </a:lnTo>
                  <a:lnTo>
                    <a:pt x="839" y="27687"/>
                  </a:lnTo>
                  <a:lnTo>
                    <a:pt x="7033" y="236"/>
                  </a:lnTo>
                  <a:lnTo>
                    <a:pt x="61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6036925" y="4569425"/>
              <a:ext cx="671075" cy="440425"/>
            </a:xfrm>
            <a:custGeom>
              <a:avLst/>
              <a:gdLst/>
              <a:ahLst/>
              <a:cxnLst/>
              <a:rect l="l" t="t" r="r" b="b"/>
              <a:pathLst>
                <a:path w="26843" h="17617" extrusionOk="0">
                  <a:moveTo>
                    <a:pt x="26843" y="1"/>
                  </a:moveTo>
                  <a:lnTo>
                    <a:pt x="18685" y="2857"/>
                  </a:lnTo>
                  <a:lnTo>
                    <a:pt x="17718" y="3200"/>
                  </a:lnTo>
                  <a:lnTo>
                    <a:pt x="13809" y="4572"/>
                  </a:lnTo>
                  <a:lnTo>
                    <a:pt x="10071" y="8061"/>
                  </a:lnTo>
                  <a:lnTo>
                    <a:pt x="9356" y="8729"/>
                  </a:lnTo>
                  <a:lnTo>
                    <a:pt x="5398" y="12427"/>
                  </a:lnTo>
                  <a:lnTo>
                    <a:pt x="4495" y="13278"/>
                  </a:lnTo>
                  <a:lnTo>
                    <a:pt x="0" y="17477"/>
                  </a:lnTo>
                  <a:lnTo>
                    <a:pt x="1204" y="17616"/>
                  </a:lnTo>
                  <a:lnTo>
                    <a:pt x="14228" y="5443"/>
                  </a:lnTo>
                  <a:lnTo>
                    <a:pt x="15437" y="5018"/>
                  </a:lnTo>
                  <a:lnTo>
                    <a:pt x="15442" y="5018"/>
                  </a:lnTo>
                  <a:lnTo>
                    <a:pt x="16281" y="4721"/>
                  </a:lnTo>
                  <a:lnTo>
                    <a:pt x="26843" y="1018"/>
                  </a:lnTo>
                  <a:lnTo>
                    <a:pt x="268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6176025" y="4198275"/>
              <a:ext cx="401575" cy="104450"/>
            </a:xfrm>
            <a:custGeom>
              <a:avLst/>
              <a:gdLst/>
              <a:ahLst/>
              <a:cxnLst/>
              <a:rect l="l" t="t" r="r" b="b"/>
              <a:pathLst>
                <a:path w="16063" h="4178" extrusionOk="0">
                  <a:moveTo>
                    <a:pt x="276" y="1"/>
                  </a:moveTo>
                  <a:lnTo>
                    <a:pt x="1" y="919"/>
                  </a:lnTo>
                  <a:lnTo>
                    <a:pt x="8399" y="4178"/>
                  </a:lnTo>
                  <a:lnTo>
                    <a:pt x="16063" y="3371"/>
                  </a:lnTo>
                  <a:lnTo>
                    <a:pt x="15981" y="2404"/>
                  </a:lnTo>
                  <a:lnTo>
                    <a:pt x="8503" y="318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5892800" y="3694550"/>
              <a:ext cx="125975" cy="255450"/>
            </a:xfrm>
            <a:custGeom>
              <a:avLst/>
              <a:gdLst/>
              <a:ahLst/>
              <a:cxnLst/>
              <a:rect l="l" t="t" r="r" b="b"/>
              <a:pathLst>
                <a:path w="5039" h="10218" extrusionOk="0">
                  <a:moveTo>
                    <a:pt x="4259" y="1"/>
                  </a:moveTo>
                  <a:lnTo>
                    <a:pt x="0" y="9793"/>
                  </a:lnTo>
                  <a:lnTo>
                    <a:pt x="775" y="10218"/>
                  </a:lnTo>
                  <a:lnTo>
                    <a:pt x="5038" y="432"/>
                  </a:lnTo>
                  <a:lnTo>
                    <a:pt x="42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5357350" y="4735850"/>
              <a:ext cx="819250" cy="169150"/>
            </a:xfrm>
            <a:custGeom>
              <a:avLst/>
              <a:gdLst/>
              <a:ahLst/>
              <a:cxnLst/>
              <a:rect l="l" t="t" r="r" b="b"/>
              <a:pathLst>
                <a:path w="32770" h="6766" extrusionOk="0">
                  <a:moveTo>
                    <a:pt x="12879" y="0"/>
                  </a:moveTo>
                  <a:lnTo>
                    <a:pt x="9793" y="345"/>
                  </a:lnTo>
                  <a:lnTo>
                    <a:pt x="8652" y="469"/>
                  </a:lnTo>
                  <a:lnTo>
                    <a:pt x="1" y="1431"/>
                  </a:lnTo>
                  <a:lnTo>
                    <a:pt x="1" y="2410"/>
                  </a:lnTo>
                  <a:lnTo>
                    <a:pt x="12787" y="990"/>
                  </a:lnTo>
                  <a:lnTo>
                    <a:pt x="26844" y="5894"/>
                  </a:lnTo>
                  <a:lnTo>
                    <a:pt x="31678" y="6621"/>
                  </a:lnTo>
                  <a:lnTo>
                    <a:pt x="32656" y="6765"/>
                  </a:lnTo>
                  <a:lnTo>
                    <a:pt x="32770" y="5802"/>
                  </a:lnTo>
                  <a:lnTo>
                    <a:pt x="32581" y="5770"/>
                  </a:lnTo>
                  <a:lnTo>
                    <a:pt x="27032" y="4943"/>
                  </a:lnTo>
                  <a:lnTo>
                    <a:pt x="21897" y="3152"/>
                  </a:lnTo>
                  <a:lnTo>
                    <a:pt x="20989" y="2834"/>
                  </a:lnTo>
                  <a:lnTo>
                    <a:pt x="12960" y="33"/>
                  </a:lnTo>
                  <a:lnTo>
                    <a:pt x="12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5357350" y="4030100"/>
              <a:ext cx="177225" cy="418500"/>
            </a:xfrm>
            <a:custGeom>
              <a:avLst/>
              <a:gdLst/>
              <a:ahLst/>
              <a:cxnLst/>
              <a:rect l="l" t="t" r="r" b="b"/>
              <a:pathLst>
                <a:path w="7089" h="16740" extrusionOk="0">
                  <a:moveTo>
                    <a:pt x="6314" y="0"/>
                  </a:moveTo>
                  <a:lnTo>
                    <a:pt x="6093" y="501"/>
                  </a:lnTo>
                  <a:lnTo>
                    <a:pt x="1" y="14518"/>
                  </a:lnTo>
                  <a:lnTo>
                    <a:pt x="1" y="16739"/>
                  </a:lnTo>
                  <a:lnTo>
                    <a:pt x="3076" y="9658"/>
                  </a:lnTo>
                  <a:lnTo>
                    <a:pt x="3496" y="8701"/>
                  </a:lnTo>
                  <a:lnTo>
                    <a:pt x="6922" y="813"/>
                  </a:lnTo>
                  <a:lnTo>
                    <a:pt x="7088" y="431"/>
                  </a:lnTo>
                  <a:lnTo>
                    <a:pt x="6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5357350" y="4483125"/>
              <a:ext cx="248325" cy="282875"/>
            </a:xfrm>
            <a:custGeom>
              <a:avLst/>
              <a:gdLst/>
              <a:ahLst/>
              <a:cxnLst/>
              <a:rect l="l" t="t" r="r" b="b"/>
              <a:pathLst>
                <a:path w="9933" h="11315" extrusionOk="0">
                  <a:moveTo>
                    <a:pt x="1" y="1"/>
                  </a:moveTo>
                  <a:lnTo>
                    <a:pt x="1" y="1345"/>
                  </a:lnTo>
                  <a:lnTo>
                    <a:pt x="8652" y="10578"/>
                  </a:lnTo>
                  <a:lnTo>
                    <a:pt x="9342" y="11315"/>
                  </a:lnTo>
                  <a:lnTo>
                    <a:pt x="9933" y="10610"/>
                  </a:lnTo>
                  <a:lnTo>
                    <a:pt x="9793" y="10454"/>
                  </a:lnTo>
                  <a:lnTo>
                    <a:pt x="7421" y="7922"/>
                  </a:lnTo>
                  <a:lnTo>
                    <a:pt x="6733" y="71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5427275" y="4138975"/>
              <a:ext cx="608575" cy="145200"/>
            </a:xfrm>
            <a:custGeom>
              <a:avLst/>
              <a:gdLst/>
              <a:ahLst/>
              <a:cxnLst/>
              <a:rect l="l" t="t" r="r" b="b"/>
              <a:pathLst>
                <a:path w="24343" h="5808" extrusionOk="0">
                  <a:moveTo>
                    <a:pt x="24089" y="1"/>
                  </a:moveTo>
                  <a:lnTo>
                    <a:pt x="9980" y="4830"/>
                  </a:lnTo>
                  <a:lnTo>
                    <a:pt x="38" y="4314"/>
                  </a:lnTo>
                  <a:lnTo>
                    <a:pt x="0" y="5287"/>
                  </a:lnTo>
                  <a:lnTo>
                    <a:pt x="10087" y="5808"/>
                  </a:lnTo>
                  <a:lnTo>
                    <a:pt x="24342" y="931"/>
                  </a:lnTo>
                  <a:lnTo>
                    <a:pt x="240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5520150" y="4264975"/>
              <a:ext cx="146700" cy="423600"/>
            </a:xfrm>
            <a:custGeom>
              <a:avLst/>
              <a:gdLst/>
              <a:ahLst/>
              <a:cxnLst/>
              <a:rect l="l" t="t" r="r" b="b"/>
              <a:pathLst>
                <a:path w="5868" h="16944" extrusionOk="0">
                  <a:moveTo>
                    <a:pt x="5049" y="0"/>
                  </a:moveTo>
                  <a:lnTo>
                    <a:pt x="1" y="16631"/>
                  </a:lnTo>
                  <a:lnTo>
                    <a:pt x="823" y="16943"/>
                  </a:lnTo>
                  <a:lnTo>
                    <a:pt x="5867" y="316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6550400" y="4368475"/>
              <a:ext cx="157600" cy="43950"/>
            </a:xfrm>
            <a:custGeom>
              <a:avLst/>
              <a:gdLst/>
              <a:ahLst/>
              <a:cxnLst/>
              <a:rect l="l" t="t" r="r" b="b"/>
              <a:pathLst>
                <a:path w="6304" h="1758" extrusionOk="0">
                  <a:moveTo>
                    <a:pt x="98" y="0"/>
                  </a:moveTo>
                  <a:lnTo>
                    <a:pt x="1" y="968"/>
                  </a:lnTo>
                  <a:lnTo>
                    <a:pt x="378" y="1016"/>
                  </a:lnTo>
                  <a:lnTo>
                    <a:pt x="6304" y="1758"/>
                  </a:lnTo>
                  <a:lnTo>
                    <a:pt x="6304" y="774"/>
                  </a:lnTo>
                  <a:lnTo>
                    <a:pt x="593" y="6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6083275" y="4171800"/>
              <a:ext cx="210400" cy="623750"/>
            </a:xfrm>
            <a:custGeom>
              <a:avLst/>
              <a:gdLst/>
              <a:ahLst/>
              <a:cxnLst/>
              <a:rect l="l" t="t" r="r" b="b"/>
              <a:pathLst>
                <a:path w="8416" h="24950" extrusionOk="0">
                  <a:moveTo>
                    <a:pt x="817" y="0"/>
                  </a:moveTo>
                  <a:lnTo>
                    <a:pt x="0" y="318"/>
                  </a:lnTo>
                  <a:lnTo>
                    <a:pt x="7599" y="24950"/>
                  </a:lnTo>
                  <a:lnTo>
                    <a:pt x="8416" y="2463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5877475" y="4519300"/>
              <a:ext cx="330575" cy="309475"/>
            </a:xfrm>
            <a:custGeom>
              <a:avLst/>
              <a:gdLst/>
              <a:ahLst/>
              <a:cxnLst/>
              <a:rect l="l" t="t" r="r" b="b"/>
              <a:pathLst>
                <a:path w="13223" h="12379" extrusionOk="0">
                  <a:moveTo>
                    <a:pt x="12809" y="0"/>
                  </a:moveTo>
                  <a:lnTo>
                    <a:pt x="5937" y="4242"/>
                  </a:lnTo>
                  <a:lnTo>
                    <a:pt x="0" y="11727"/>
                  </a:lnTo>
                  <a:lnTo>
                    <a:pt x="646" y="12379"/>
                  </a:lnTo>
                  <a:lnTo>
                    <a:pt x="6485" y="5017"/>
                  </a:lnTo>
                  <a:lnTo>
                    <a:pt x="13223" y="855"/>
                  </a:lnTo>
                  <a:lnTo>
                    <a:pt x="12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5770325" y="3671575"/>
              <a:ext cx="549175" cy="553900"/>
            </a:xfrm>
            <a:custGeom>
              <a:avLst/>
              <a:gdLst/>
              <a:ahLst/>
              <a:cxnLst/>
              <a:rect l="l" t="t" r="r" b="b"/>
              <a:pathLst>
                <a:path w="21967" h="22156" extrusionOk="0">
                  <a:moveTo>
                    <a:pt x="21095" y="1"/>
                  </a:moveTo>
                  <a:lnTo>
                    <a:pt x="19058" y="8491"/>
                  </a:lnTo>
                  <a:lnTo>
                    <a:pt x="18815" y="9508"/>
                  </a:lnTo>
                  <a:lnTo>
                    <a:pt x="16078" y="20875"/>
                  </a:lnTo>
                  <a:lnTo>
                    <a:pt x="10771" y="18756"/>
                  </a:lnTo>
                  <a:lnTo>
                    <a:pt x="5786" y="10879"/>
                  </a:lnTo>
                  <a:lnTo>
                    <a:pt x="5217" y="9975"/>
                  </a:lnTo>
                  <a:lnTo>
                    <a:pt x="990" y="3286"/>
                  </a:lnTo>
                  <a:lnTo>
                    <a:pt x="705" y="2840"/>
                  </a:lnTo>
                  <a:lnTo>
                    <a:pt x="0" y="3404"/>
                  </a:lnTo>
                  <a:lnTo>
                    <a:pt x="221" y="3754"/>
                  </a:lnTo>
                  <a:lnTo>
                    <a:pt x="9798" y="18897"/>
                  </a:lnTo>
                  <a:lnTo>
                    <a:pt x="10223" y="19568"/>
                  </a:lnTo>
                  <a:lnTo>
                    <a:pt x="10481" y="19676"/>
                  </a:lnTo>
                  <a:lnTo>
                    <a:pt x="12588" y="20547"/>
                  </a:lnTo>
                  <a:lnTo>
                    <a:pt x="13637" y="20977"/>
                  </a:lnTo>
                  <a:lnTo>
                    <a:pt x="16670" y="22155"/>
                  </a:lnTo>
                  <a:lnTo>
                    <a:pt x="16670" y="22144"/>
                  </a:lnTo>
                  <a:lnTo>
                    <a:pt x="16896" y="21203"/>
                  </a:lnTo>
                  <a:lnTo>
                    <a:pt x="20982" y="4222"/>
                  </a:lnTo>
                  <a:lnTo>
                    <a:pt x="21230" y="3185"/>
                  </a:lnTo>
                  <a:lnTo>
                    <a:pt x="21966" y="108"/>
                  </a:lnTo>
                  <a:lnTo>
                    <a:pt x="21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6176025" y="4198275"/>
              <a:ext cx="401575" cy="104450"/>
            </a:xfrm>
            <a:custGeom>
              <a:avLst/>
              <a:gdLst/>
              <a:ahLst/>
              <a:cxnLst/>
              <a:rect l="l" t="t" r="r" b="b"/>
              <a:pathLst>
                <a:path w="16063" h="4178" extrusionOk="0">
                  <a:moveTo>
                    <a:pt x="276" y="1"/>
                  </a:moveTo>
                  <a:lnTo>
                    <a:pt x="1" y="919"/>
                  </a:lnTo>
                  <a:lnTo>
                    <a:pt x="8399" y="4178"/>
                  </a:lnTo>
                  <a:lnTo>
                    <a:pt x="16063" y="3371"/>
                  </a:lnTo>
                  <a:lnTo>
                    <a:pt x="15981" y="2404"/>
                  </a:lnTo>
                  <a:lnTo>
                    <a:pt x="8503" y="318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5357350" y="4735850"/>
              <a:ext cx="819250" cy="169150"/>
            </a:xfrm>
            <a:custGeom>
              <a:avLst/>
              <a:gdLst/>
              <a:ahLst/>
              <a:cxnLst/>
              <a:rect l="l" t="t" r="r" b="b"/>
              <a:pathLst>
                <a:path w="32770" h="6766" extrusionOk="0">
                  <a:moveTo>
                    <a:pt x="12874" y="0"/>
                  </a:moveTo>
                  <a:lnTo>
                    <a:pt x="9793" y="345"/>
                  </a:lnTo>
                  <a:lnTo>
                    <a:pt x="8652" y="469"/>
                  </a:lnTo>
                  <a:lnTo>
                    <a:pt x="1" y="1431"/>
                  </a:lnTo>
                  <a:lnTo>
                    <a:pt x="1" y="2410"/>
                  </a:lnTo>
                  <a:lnTo>
                    <a:pt x="12787" y="990"/>
                  </a:lnTo>
                  <a:lnTo>
                    <a:pt x="15606" y="1975"/>
                  </a:lnTo>
                  <a:lnTo>
                    <a:pt x="21272" y="3953"/>
                  </a:lnTo>
                  <a:lnTo>
                    <a:pt x="21279" y="3953"/>
                  </a:lnTo>
                  <a:lnTo>
                    <a:pt x="26844" y="5894"/>
                  </a:lnTo>
                  <a:lnTo>
                    <a:pt x="31673" y="6621"/>
                  </a:lnTo>
                  <a:lnTo>
                    <a:pt x="32656" y="6765"/>
                  </a:lnTo>
                  <a:lnTo>
                    <a:pt x="32770" y="5802"/>
                  </a:lnTo>
                  <a:lnTo>
                    <a:pt x="32581" y="5770"/>
                  </a:lnTo>
                  <a:lnTo>
                    <a:pt x="27032" y="4943"/>
                  </a:lnTo>
                  <a:lnTo>
                    <a:pt x="21913" y="3157"/>
                  </a:lnTo>
                  <a:lnTo>
                    <a:pt x="21897" y="3152"/>
                  </a:lnTo>
                  <a:lnTo>
                    <a:pt x="20989" y="2834"/>
                  </a:lnTo>
                  <a:lnTo>
                    <a:pt x="15606" y="958"/>
                  </a:lnTo>
                  <a:lnTo>
                    <a:pt x="12965" y="33"/>
                  </a:lnTo>
                  <a:lnTo>
                    <a:pt x="128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6083275" y="4171800"/>
              <a:ext cx="210400" cy="623750"/>
            </a:xfrm>
            <a:custGeom>
              <a:avLst/>
              <a:gdLst/>
              <a:ahLst/>
              <a:cxnLst/>
              <a:rect l="l" t="t" r="r" b="b"/>
              <a:pathLst>
                <a:path w="8416" h="24950" extrusionOk="0">
                  <a:moveTo>
                    <a:pt x="817" y="0"/>
                  </a:moveTo>
                  <a:lnTo>
                    <a:pt x="102" y="280"/>
                  </a:lnTo>
                  <a:lnTo>
                    <a:pt x="0" y="318"/>
                  </a:lnTo>
                  <a:lnTo>
                    <a:pt x="70" y="538"/>
                  </a:lnTo>
                  <a:lnTo>
                    <a:pt x="4254" y="14099"/>
                  </a:lnTo>
                  <a:lnTo>
                    <a:pt x="4539" y="15029"/>
                  </a:lnTo>
                  <a:lnTo>
                    <a:pt x="4539" y="15035"/>
                  </a:lnTo>
                  <a:lnTo>
                    <a:pt x="7599" y="24950"/>
                  </a:lnTo>
                  <a:lnTo>
                    <a:pt x="8416" y="24634"/>
                  </a:lnTo>
                  <a:lnTo>
                    <a:pt x="5308" y="14556"/>
                  </a:lnTo>
                  <a:lnTo>
                    <a:pt x="1119" y="96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5877475" y="4519300"/>
              <a:ext cx="330575" cy="309475"/>
            </a:xfrm>
            <a:custGeom>
              <a:avLst/>
              <a:gdLst/>
              <a:ahLst/>
              <a:cxnLst/>
              <a:rect l="l" t="t" r="r" b="b"/>
              <a:pathLst>
                <a:path w="13223" h="12379" extrusionOk="0">
                  <a:moveTo>
                    <a:pt x="12809" y="0"/>
                  </a:moveTo>
                  <a:lnTo>
                    <a:pt x="12486" y="199"/>
                  </a:lnTo>
                  <a:lnTo>
                    <a:pt x="5937" y="4242"/>
                  </a:lnTo>
                  <a:lnTo>
                    <a:pt x="184" y="11496"/>
                  </a:lnTo>
                  <a:lnTo>
                    <a:pt x="0" y="11734"/>
                  </a:lnTo>
                  <a:lnTo>
                    <a:pt x="646" y="12379"/>
                  </a:lnTo>
                  <a:lnTo>
                    <a:pt x="1092" y="11814"/>
                  </a:lnTo>
                  <a:lnTo>
                    <a:pt x="6485" y="5017"/>
                  </a:lnTo>
                  <a:lnTo>
                    <a:pt x="12771" y="1135"/>
                  </a:lnTo>
                  <a:lnTo>
                    <a:pt x="13223" y="855"/>
                  </a:lnTo>
                  <a:lnTo>
                    <a:pt x="12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6418800" y="4674550"/>
              <a:ext cx="177100" cy="347525"/>
            </a:xfrm>
            <a:custGeom>
              <a:avLst/>
              <a:gdLst/>
              <a:ahLst/>
              <a:cxnLst/>
              <a:rect l="l" t="t" r="r" b="b"/>
              <a:pathLst>
                <a:path w="7084" h="13901" extrusionOk="0">
                  <a:moveTo>
                    <a:pt x="770" y="0"/>
                  </a:moveTo>
                  <a:lnTo>
                    <a:pt x="1" y="447"/>
                  </a:lnTo>
                  <a:lnTo>
                    <a:pt x="162" y="813"/>
                  </a:lnTo>
                  <a:lnTo>
                    <a:pt x="167" y="813"/>
                  </a:lnTo>
                  <a:lnTo>
                    <a:pt x="6163" y="13901"/>
                  </a:lnTo>
                  <a:lnTo>
                    <a:pt x="7083" y="13783"/>
                  </a:lnTo>
                  <a:lnTo>
                    <a:pt x="1006" y="516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5731600" y="3935725"/>
              <a:ext cx="221700" cy="253575"/>
            </a:xfrm>
            <a:custGeom>
              <a:avLst/>
              <a:gdLst/>
              <a:ahLst/>
              <a:cxnLst/>
              <a:rect l="l" t="t" r="r" b="b"/>
              <a:pathLst>
                <a:path w="8868" h="10143" extrusionOk="0">
                  <a:moveTo>
                    <a:pt x="4050" y="0"/>
                  </a:moveTo>
                  <a:lnTo>
                    <a:pt x="1" y="1362"/>
                  </a:lnTo>
                  <a:lnTo>
                    <a:pt x="1495" y="10143"/>
                  </a:lnTo>
                  <a:lnTo>
                    <a:pt x="8868" y="7621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6438725" y="3945825"/>
              <a:ext cx="153400" cy="273825"/>
            </a:xfrm>
            <a:custGeom>
              <a:avLst/>
              <a:gdLst/>
              <a:ahLst/>
              <a:cxnLst/>
              <a:rect l="l" t="t" r="r" b="b"/>
              <a:pathLst>
                <a:path w="6136" h="10953" extrusionOk="0">
                  <a:moveTo>
                    <a:pt x="1597" y="0"/>
                  </a:moveTo>
                  <a:lnTo>
                    <a:pt x="0" y="10953"/>
                  </a:lnTo>
                  <a:lnTo>
                    <a:pt x="0" y="10953"/>
                  </a:lnTo>
                  <a:lnTo>
                    <a:pt x="4210" y="10508"/>
                  </a:lnTo>
                  <a:lnTo>
                    <a:pt x="6135" y="2130"/>
                  </a:lnTo>
                  <a:lnTo>
                    <a:pt x="159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6471250" y="3639325"/>
              <a:ext cx="236875" cy="287025"/>
            </a:xfrm>
            <a:custGeom>
              <a:avLst/>
              <a:gdLst/>
              <a:ahLst/>
              <a:cxnLst/>
              <a:rect l="l" t="t" r="r" b="b"/>
              <a:pathLst>
                <a:path w="9475" h="11481" extrusionOk="0">
                  <a:moveTo>
                    <a:pt x="9475" y="0"/>
                  </a:moveTo>
                  <a:lnTo>
                    <a:pt x="0" y="1226"/>
                  </a:lnTo>
                  <a:lnTo>
                    <a:pt x="0" y="7265"/>
                  </a:lnTo>
                  <a:lnTo>
                    <a:pt x="9470" y="11481"/>
                  </a:lnTo>
                  <a:lnTo>
                    <a:pt x="947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5705925" y="3808275"/>
              <a:ext cx="111750" cy="115925"/>
            </a:xfrm>
            <a:custGeom>
              <a:avLst/>
              <a:gdLst/>
              <a:ahLst/>
              <a:cxnLst/>
              <a:rect l="l" t="t" r="r" b="b"/>
              <a:pathLst>
                <a:path w="4470" h="4637" extrusionOk="0">
                  <a:moveTo>
                    <a:pt x="2361" y="1"/>
                  </a:moveTo>
                  <a:lnTo>
                    <a:pt x="1" y="1420"/>
                  </a:lnTo>
                  <a:lnTo>
                    <a:pt x="710" y="4636"/>
                  </a:lnTo>
                  <a:lnTo>
                    <a:pt x="4470" y="3351"/>
                  </a:lnTo>
                  <a:lnTo>
                    <a:pt x="236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6090950" y="4604250"/>
              <a:ext cx="147475" cy="231125"/>
            </a:xfrm>
            <a:custGeom>
              <a:avLst/>
              <a:gdLst/>
              <a:ahLst/>
              <a:cxnLst/>
              <a:rect l="l" t="t" r="r" b="b"/>
              <a:pathLst>
                <a:path w="5899" h="9245" extrusionOk="0">
                  <a:moveTo>
                    <a:pt x="3845" y="0"/>
                  </a:moveTo>
                  <a:lnTo>
                    <a:pt x="1" y="2372"/>
                  </a:lnTo>
                  <a:lnTo>
                    <a:pt x="1" y="8776"/>
                  </a:lnTo>
                  <a:lnTo>
                    <a:pt x="3151" y="9244"/>
                  </a:lnTo>
                  <a:lnTo>
                    <a:pt x="5898" y="6674"/>
                  </a:lnTo>
                  <a:lnTo>
                    <a:pt x="384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6084900" y="3646450"/>
              <a:ext cx="190925" cy="177175"/>
            </a:xfrm>
            <a:custGeom>
              <a:avLst/>
              <a:gdLst/>
              <a:ahLst/>
              <a:cxnLst/>
              <a:rect l="l" t="t" r="r" b="b"/>
              <a:pathLst>
                <a:path w="7637" h="7087" extrusionOk="0">
                  <a:moveTo>
                    <a:pt x="0" y="0"/>
                  </a:moveTo>
                  <a:lnTo>
                    <a:pt x="0" y="1790"/>
                  </a:lnTo>
                  <a:lnTo>
                    <a:pt x="6152" y="7087"/>
                  </a:lnTo>
                  <a:lnTo>
                    <a:pt x="7636" y="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5393275" y="4318200"/>
              <a:ext cx="201800" cy="269425"/>
            </a:xfrm>
            <a:custGeom>
              <a:avLst/>
              <a:gdLst/>
              <a:ahLst/>
              <a:cxnLst/>
              <a:rect l="l" t="t" r="r" b="b"/>
              <a:pathLst>
                <a:path w="8072" h="10777" extrusionOk="0">
                  <a:moveTo>
                    <a:pt x="2388" y="0"/>
                  </a:moveTo>
                  <a:lnTo>
                    <a:pt x="0" y="5538"/>
                  </a:lnTo>
                  <a:lnTo>
                    <a:pt x="4904" y="10776"/>
                  </a:lnTo>
                  <a:lnTo>
                    <a:pt x="8071" y="291"/>
                  </a:lnTo>
                  <a:lnTo>
                    <a:pt x="238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5391225" y="3717300"/>
              <a:ext cx="173200" cy="253425"/>
            </a:xfrm>
            <a:custGeom>
              <a:avLst/>
              <a:gdLst/>
              <a:ahLst/>
              <a:cxnLst/>
              <a:rect l="l" t="t" r="r" b="b"/>
              <a:pathLst>
                <a:path w="6928" h="10137" extrusionOk="0">
                  <a:moveTo>
                    <a:pt x="1" y="0"/>
                  </a:moveTo>
                  <a:lnTo>
                    <a:pt x="1" y="8528"/>
                  </a:lnTo>
                  <a:lnTo>
                    <a:pt x="4254" y="10136"/>
                  </a:lnTo>
                  <a:lnTo>
                    <a:pt x="6927" y="10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5391225" y="3643900"/>
              <a:ext cx="186900" cy="72200"/>
            </a:xfrm>
            <a:custGeom>
              <a:avLst/>
              <a:gdLst/>
              <a:ahLst/>
              <a:cxnLst/>
              <a:rect l="l" t="t" r="r" b="b"/>
              <a:pathLst>
                <a:path w="7476" h="2888" extrusionOk="0">
                  <a:moveTo>
                    <a:pt x="1" y="1"/>
                  </a:moveTo>
                  <a:lnTo>
                    <a:pt x="1" y="1892"/>
                  </a:lnTo>
                  <a:lnTo>
                    <a:pt x="6927" y="2887"/>
                  </a:lnTo>
                  <a:lnTo>
                    <a:pt x="7476" y="10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5714275" y="4812900"/>
              <a:ext cx="127050" cy="199775"/>
            </a:xfrm>
            <a:custGeom>
              <a:avLst/>
              <a:gdLst/>
              <a:ahLst/>
              <a:cxnLst/>
              <a:rect l="l" t="t" r="r" b="b"/>
              <a:pathLst>
                <a:path w="5082" h="7991" extrusionOk="0">
                  <a:moveTo>
                    <a:pt x="1" y="0"/>
                  </a:moveTo>
                  <a:lnTo>
                    <a:pt x="1" y="7991"/>
                  </a:lnTo>
                  <a:lnTo>
                    <a:pt x="5082" y="7356"/>
                  </a:lnTo>
                  <a:lnTo>
                    <a:pt x="5082" y="17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5384400" y="4817475"/>
              <a:ext cx="98800" cy="175050"/>
            </a:xfrm>
            <a:custGeom>
              <a:avLst/>
              <a:gdLst/>
              <a:ahLst/>
              <a:cxnLst/>
              <a:rect l="l" t="t" r="r" b="b"/>
              <a:pathLst>
                <a:path w="3952" h="7002" extrusionOk="0">
                  <a:moveTo>
                    <a:pt x="3952" y="0"/>
                  </a:moveTo>
                  <a:lnTo>
                    <a:pt x="0" y="440"/>
                  </a:lnTo>
                  <a:lnTo>
                    <a:pt x="0" y="6458"/>
                  </a:lnTo>
                  <a:lnTo>
                    <a:pt x="3952" y="7001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6516675" y="4667450"/>
              <a:ext cx="191450" cy="307325"/>
            </a:xfrm>
            <a:custGeom>
              <a:avLst/>
              <a:gdLst/>
              <a:ahLst/>
              <a:cxnLst/>
              <a:rect l="l" t="t" r="r" b="b"/>
              <a:pathLst>
                <a:path w="7658" h="12293" extrusionOk="0">
                  <a:moveTo>
                    <a:pt x="7653" y="0"/>
                  </a:moveTo>
                  <a:lnTo>
                    <a:pt x="0" y="2683"/>
                  </a:lnTo>
                  <a:lnTo>
                    <a:pt x="4405" y="12293"/>
                  </a:lnTo>
                  <a:lnTo>
                    <a:pt x="7658" y="11873"/>
                  </a:lnTo>
                  <a:lnTo>
                    <a:pt x="765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6222675" y="4059125"/>
              <a:ext cx="135800" cy="159725"/>
            </a:xfrm>
            <a:custGeom>
              <a:avLst/>
              <a:gdLst/>
              <a:ahLst/>
              <a:cxnLst/>
              <a:rect l="l" t="t" r="r" b="b"/>
              <a:pathLst>
                <a:path w="5432" h="6389" extrusionOk="0">
                  <a:moveTo>
                    <a:pt x="1038" y="1"/>
                  </a:moveTo>
                  <a:lnTo>
                    <a:pt x="1" y="4324"/>
                  </a:lnTo>
                  <a:lnTo>
                    <a:pt x="5431" y="6389"/>
                  </a:lnTo>
                  <a:lnTo>
                    <a:pt x="5431" y="153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5747475" y="4043000"/>
              <a:ext cx="481550" cy="791700"/>
            </a:xfrm>
            <a:custGeom>
              <a:avLst/>
              <a:gdLst/>
              <a:ahLst/>
              <a:cxnLst/>
              <a:rect l="l" t="t" r="r" b="b"/>
              <a:pathLst>
                <a:path w="19262" h="31668" extrusionOk="0">
                  <a:moveTo>
                    <a:pt x="18438" y="0"/>
                  </a:moveTo>
                  <a:lnTo>
                    <a:pt x="16992" y="6008"/>
                  </a:lnTo>
                  <a:lnTo>
                    <a:pt x="13636" y="4673"/>
                  </a:lnTo>
                  <a:lnTo>
                    <a:pt x="13636" y="4678"/>
                  </a:lnTo>
                  <a:lnTo>
                    <a:pt x="13534" y="5432"/>
                  </a:lnTo>
                  <a:lnTo>
                    <a:pt x="13502" y="5690"/>
                  </a:lnTo>
                  <a:lnTo>
                    <a:pt x="13497" y="5690"/>
                  </a:lnTo>
                  <a:lnTo>
                    <a:pt x="17686" y="19251"/>
                  </a:lnTo>
                  <a:lnTo>
                    <a:pt x="11137" y="23294"/>
                  </a:lnTo>
                  <a:lnTo>
                    <a:pt x="5384" y="30548"/>
                  </a:lnTo>
                  <a:lnTo>
                    <a:pt x="1" y="28672"/>
                  </a:lnTo>
                  <a:lnTo>
                    <a:pt x="1" y="29689"/>
                  </a:lnTo>
                  <a:lnTo>
                    <a:pt x="5667" y="31667"/>
                  </a:lnTo>
                  <a:lnTo>
                    <a:pt x="5674" y="31667"/>
                  </a:lnTo>
                  <a:lnTo>
                    <a:pt x="6308" y="30871"/>
                  </a:lnTo>
                  <a:lnTo>
                    <a:pt x="11685" y="24069"/>
                  </a:lnTo>
                  <a:lnTo>
                    <a:pt x="17971" y="20187"/>
                  </a:lnTo>
                  <a:lnTo>
                    <a:pt x="17971" y="20181"/>
                  </a:lnTo>
                  <a:lnTo>
                    <a:pt x="18423" y="19907"/>
                  </a:lnTo>
                  <a:lnTo>
                    <a:pt x="18746" y="19713"/>
                  </a:lnTo>
                  <a:lnTo>
                    <a:pt x="14551" y="6125"/>
                  </a:lnTo>
                  <a:lnTo>
                    <a:pt x="14551" y="6125"/>
                  </a:lnTo>
                  <a:lnTo>
                    <a:pt x="17584" y="7298"/>
                  </a:lnTo>
                  <a:lnTo>
                    <a:pt x="19262" y="318"/>
                  </a:lnTo>
                  <a:lnTo>
                    <a:pt x="18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6127100" y="3820125"/>
              <a:ext cx="177875" cy="256775"/>
            </a:xfrm>
            <a:custGeom>
              <a:avLst/>
              <a:gdLst/>
              <a:ahLst/>
              <a:cxnLst/>
              <a:rect l="l" t="t" r="r" b="b"/>
              <a:pathLst>
                <a:path w="7115" h="10271" extrusionOk="0">
                  <a:moveTo>
                    <a:pt x="3561" y="1517"/>
                  </a:moveTo>
                  <a:cubicBezTo>
                    <a:pt x="4561" y="1517"/>
                    <a:pt x="5367" y="2328"/>
                    <a:pt x="5367" y="3329"/>
                  </a:cubicBezTo>
                  <a:cubicBezTo>
                    <a:pt x="5372" y="4324"/>
                    <a:pt x="4561" y="5135"/>
                    <a:pt x="3566" y="5135"/>
                  </a:cubicBezTo>
                  <a:lnTo>
                    <a:pt x="3555" y="5135"/>
                  </a:lnTo>
                  <a:cubicBezTo>
                    <a:pt x="2555" y="5135"/>
                    <a:pt x="1749" y="4324"/>
                    <a:pt x="1749" y="3323"/>
                  </a:cubicBezTo>
                  <a:cubicBezTo>
                    <a:pt x="1749" y="2323"/>
                    <a:pt x="2560" y="1517"/>
                    <a:pt x="3561" y="1517"/>
                  </a:cubicBezTo>
                  <a:close/>
                  <a:moveTo>
                    <a:pt x="3555" y="0"/>
                  </a:moveTo>
                  <a:cubicBezTo>
                    <a:pt x="1555" y="0"/>
                    <a:pt x="414" y="1651"/>
                    <a:pt x="253" y="3302"/>
                  </a:cubicBezTo>
                  <a:cubicBezTo>
                    <a:pt x="0" y="5850"/>
                    <a:pt x="1722" y="8163"/>
                    <a:pt x="3555" y="10270"/>
                  </a:cubicBezTo>
                  <a:cubicBezTo>
                    <a:pt x="5394" y="8163"/>
                    <a:pt x="7115" y="5850"/>
                    <a:pt x="6862" y="3302"/>
                  </a:cubicBezTo>
                  <a:cubicBezTo>
                    <a:pt x="6700" y="1651"/>
                    <a:pt x="5556" y="0"/>
                    <a:pt x="35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5658625" y="4528850"/>
              <a:ext cx="177875" cy="256500"/>
            </a:xfrm>
            <a:custGeom>
              <a:avLst/>
              <a:gdLst/>
              <a:ahLst/>
              <a:cxnLst/>
              <a:rect l="l" t="t" r="r" b="b"/>
              <a:pathLst>
                <a:path w="7115" h="10260" extrusionOk="0">
                  <a:moveTo>
                    <a:pt x="3560" y="1511"/>
                  </a:moveTo>
                  <a:cubicBezTo>
                    <a:pt x="4560" y="1517"/>
                    <a:pt x="5372" y="2323"/>
                    <a:pt x="5372" y="3323"/>
                  </a:cubicBezTo>
                  <a:cubicBezTo>
                    <a:pt x="5372" y="4324"/>
                    <a:pt x="4560" y="5130"/>
                    <a:pt x="3565" y="5135"/>
                  </a:cubicBezTo>
                  <a:lnTo>
                    <a:pt x="3555" y="5135"/>
                  </a:lnTo>
                  <a:cubicBezTo>
                    <a:pt x="2560" y="5130"/>
                    <a:pt x="1748" y="4324"/>
                    <a:pt x="1748" y="3323"/>
                  </a:cubicBezTo>
                  <a:cubicBezTo>
                    <a:pt x="1753" y="2323"/>
                    <a:pt x="2560" y="1511"/>
                    <a:pt x="3560" y="1511"/>
                  </a:cubicBezTo>
                  <a:close/>
                  <a:moveTo>
                    <a:pt x="3555" y="0"/>
                  </a:moveTo>
                  <a:cubicBezTo>
                    <a:pt x="1554" y="0"/>
                    <a:pt x="420" y="1646"/>
                    <a:pt x="252" y="3301"/>
                  </a:cubicBezTo>
                  <a:cubicBezTo>
                    <a:pt x="1" y="5850"/>
                    <a:pt x="1721" y="8163"/>
                    <a:pt x="3555" y="10260"/>
                  </a:cubicBezTo>
                  <a:cubicBezTo>
                    <a:pt x="5394" y="8163"/>
                    <a:pt x="7114" y="5850"/>
                    <a:pt x="6861" y="3301"/>
                  </a:cubicBezTo>
                  <a:cubicBezTo>
                    <a:pt x="6700" y="1646"/>
                    <a:pt x="5560" y="0"/>
                    <a:pt x="35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6607425" y="3846025"/>
              <a:ext cx="304775" cy="411575"/>
            </a:xfrm>
            <a:custGeom>
              <a:avLst/>
              <a:gdLst/>
              <a:ahLst/>
              <a:cxnLst/>
              <a:rect l="l" t="t" r="r" b="b"/>
              <a:pathLst>
                <a:path w="12191" h="16463" extrusionOk="0">
                  <a:moveTo>
                    <a:pt x="7476" y="0"/>
                  </a:moveTo>
                  <a:cubicBezTo>
                    <a:pt x="6895" y="0"/>
                    <a:pt x="6319" y="158"/>
                    <a:pt x="5840" y="518"/>
                  </a:cubicBezTo>
                  <a:cubicBezTo>
                    <a:pt x="4920" y="1207"/>
                    <a:pt x="4560" y="2175"/>
                    <a:pt x="4345" y="3201"/>
                  </a:cubicBezTo>
                  <a:cubicBezTo>
                    <a:pt x="4291" y="3444"/>
                    <a:pt x="4249" y="3685"/>
                    <a:pt x="4210" y="3933"/>
                  </a:cubicBezTo>
                  <a:cubicBezTo>
                    <a:pt x="4157" y="4228"/>
                    <a:pt x="4113" y="4524"/>
                    <a:pt x="4065" y="4821"/>
                  </a:cubicBezTo>
                  <a:cubicBezTo>
                    <a:pt x="4033" y="4992"/>
                    <a:pt x="4001" y="5164"/>
                    <a:pt x="3963" y="5337"/>
                  </a:cubicBezTo>
                  <a:lnTo>
                    <a:pt x="3963" y="5363"/>
                  </a:lnTo>
                  <a:cubicBezTo>
                    <a:pt x="3732" y="6395"/>
                    <a:pt x="3527" y="7283"/>
                    <a:pt x="2785" y="8025"/>
                  </a:cubicBezTo>
                  <a:cubicBezTo>
                    <a:pt x="2130" y="8676"/>
                    <a:pt x="1415" y="9267"/>
                    <a:pt x="936" y="10058"/>
                  </a:cubicBezTo>
                  <a:cubicBezTo>
                    <a:pt x="328" y="11020"/>
                    <a:pt x="0" y="12488"/>
                    <a:pt x="554" y="13751"/>
                  </a:cubicBezTo>
                  <a:cubicBezTo>
                    <a:pt x="597" y="13854"/>
                    <a:pt x="651" y="13967"/>
                    <a:pt x="710" y="14063"/>
                  </a:cubicBezTo>
                  <a:cubicBezTo>
                    <a:pt x="861" y="14316"/>
                    <a:pt x="1043" y="14553"/>
                    <a:pt x="1259" y="14758"/>
                  </a:cubicBezTo>
                  <a:cubicBezTo>
                    <a:pt x="2354" y="15852"/>
                    <a:pt x="3835" y="16462"/>
                    <a:pt x="5374" y="16462"/>
                  </a:cubicBezTo>
                  <a:cubicBezTo>
                    <a:pt x="5408" y="16462"/>
                    <a:pt x="5441" y="16462"/>
                    <a:pt x="5475" y="16461"/>
                  </a:cubicBezTo>
                  <a:cubicBezTo>
                    <a:pt x="5942" y="16456"/>
                    <a:pt x="6404" y="16397"/>
                    <a:pt x="6850" y="16279"/>
                  </a:cubicBezTo>
                  <a:cubicBezTo>
                    <a:pt x="7878" y="16021"/>
                    <a:pt x="8818" y="15493"/>
                    <a:pt x="9577" y="14758"/>
                  </a:cubicBezTo>
                  <a:cubicBezTo>
                    <a:pt x="9932" y="14408"/>
                    <a:pt x="10238" y="14009"/>
                    <a:pt x="10481" y="13580"/>
                  </a:cubicBezTo>
                  <a:cubicBezTo>
                    <a:pt x="11695" y="11359"/>
                    <a:pt x="12191" y="8821"/>
                    <a:pt x="11889" y="6310"/>
                  </a:cubicBezTo>
                  <a:cubicBezTo>
                    <a:pt x="11889" y="6261"/>
                    <a:pt x="11878" y="6218"/>
                    <a:pt x="11873" y="6169"/>
                  </a:cubicBezTo>
                  <a:lnTo>
                    <a:pt x="11873" y="6122"/>
                  </a:lnTo>
                  <a:lnTo>
                    <a:pt x="11873" y="6100"/>
                  </a:lnTo>
                  <a:cubicBezTo>
                    <a:pt x="11873" y="6035"/>
                    <a:pt x="11856" y="5976"/>
                    <a:pt x="11846" y="5918"/>
                  </a:cubicBezTo>
                  <a:cubicBezTo>
                    <a:pt x="11712" y="4992"/>
                    <a:pt x="11476" y="4084"/>
                    <a:pt x="11131" y="3218"/>
                  </a:cubicBezTo>
                  <a:lnTo>
                    <a:pt x="11131" y="3208"/>
                  </a:lnTo>
                  <a:cubicBezTo>
                    <a:pt x="11007" y="2895"/>
                    <a:pt x="10873" y="2595"/>
                    <a:pt x="10722" y="2304"/>
                  </a:cubicBezTo>
                  <a:cubicBezTo>
                    <a:pt x="10555" y="1970"/>
                    <a:pt x="10367" y="1647"/>
                    <a:pt x="10163" y="1336"/>
                  </a:cubicBezTo>
                  <a:cubicBezTo>
                    <a:pt x="9630" y="535"/>
                    <a:pt x="8545" y="0"/>
                    <a:pt x="74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6598125" y="3904975"/>
              <a:ext cx="125000" cy="323300"/>
            </a:xfrm>
            <a:custGeom>
              <a:avLst/>
              <a:gdLst/>
              <a:ahLst/>
              <a:cxnLst/>
              <a:rect l="l" t="t" r="r" b="b"/>
              <a:pathLst>
                <a:path w="5000" h="12932" extrusionOk="0">
                  <a:moveTo>
                    <a:pt x="4982" y="1"/>
                  </a:moveTo>
                  <a:cubicBezTo>
                    <a:pt x="4978" y="1"/>
                    <a:pt x="4976" y="3"/>
                    <a:pt x="4976" y="11"/>
                  </a:cubicBezTo>
                  <a:cubicBezTo>
                    <a:pt x="4475" y="1295"/>
                    <a:pt x="4292" y="2677"/>
                    <a:pt x="3802" y="3967"/>
                  </a:cubicBezTo>
                  <a:cubicBezTo>
                    <a:pt x="3609" y="4516"/>
                    <a:pt x="3335" y="5032"/>
                    <a:pt x="2986" y="5506"/>
                  </a:cubicBezTo>
                  <a:cubicBezTo>
                    <a:pt x="2598" y="5963"/>
                    <a:pt x="2179" y="6387"/>
                    <a:pt x="1722" y="6774"/>
                  </a:cubicBezTo>
                  <a:cubicBezTo>
                    <a:pt x="1023" y="7431"/>
                    <a:pt x="474" y="8221"/>
                    <a:pt x="318" y="9184"/>
                  </a:cubicBezTo>
                  <a:cubicBezTo>
                    <a:pt x="1" y="11092"/>
                    <a:pt x="1529" y="12534"/>
                    <a:pt x="3276" y="12931"/>
                  </a:cubicBezTo>
                  <a:cubicBezTo>
                    <a:pt x="3277" y="12932"/>
                    <a:pt x="3279" y="12932"/>
                    <a:pt x="3280" y="12932"/>
                  </a:cubicBezTo>
                  <a:cubicBezTo>
                    <a:pt x="3309" y="12932"/>
                    <a:pt x="3317" y="12883"/>
                    <a:pt x="3286" y="12872"/>
                  </a:cubicBezTo>
                  <a:cubicBezTo>
                    <a:pt x="2291" y="12577"/>
                    <a:pt x="1303" y="12038"/>
                    <a:pt x="765" y="11130"/>
                  </a:cubicBezTo>
                  <a:cubicBezTo>
                    <a:pt x="233" y="10221"/>
                    <a:pt x="318" y="9152"/>
                    <a:pt x="787" y="8206"/>
                  </a:cubicBezTo>
                  <a:cubicBezTo>
                    <a:pt x="1254" y="7253"/>
                    <a:pt x="2120" y="6683"/>
                    <a:pt x="2808" y="5908"/>
                  </a:cubicBezTo>
                  <a:cubicBezTo>
                    <a:pt x="4254" y="4280"/>
                    <a:pt x="4303" y="1967"/>
                    <a:pt x="4996" y="11"/>
                  </a:cubicBezTo>
                  <a:cubicBezTo>
                    <a:pt x="5000" y="11"/>
                    <a:pt x="4989" y="1"/>
                    <a:pt x="49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6717250" y="3898800"/>
              <a:ext cx="193475" cy="359350"/>
            </a:xfrm>
            <a:custGeom>
              <a:avLst/>
              <a:gdLst/>
              <a:ahLst/>
              <a:cxnLst/>
              <a:rect l="l" t="t" r="r" b="b"/>
              <a:pathLst>
                <a:path w="7739" h="14374" extrusionOk="0">
                  <a:moveTo>
                    <a:pt x="6213" y="1"/>
                  </a:moveTo>
                  <a:cubicBezTo>
                    <a:pt x="6199" y="1"/>
                    <a:pt x="6182" y="16"/>
                    <a:pt x="6190" y="32"/>
                  </a:cubicBezTo>
                  <a:lnTo>
                    <a:pt x="6259" y="182"/>
                  </a:lnTo>
                  <a:cubicBezTo>
                    <a:pt x="6329" y="327"/>
                    <a:pt x="6388" y="472"/>
                    <a:pt x="6453" y="618"/>
                  </a:cubicBezTo>
                  <a:cubicBezTo>
                    <a:pt x="6889" y="1633"/>
                    <a:pt x="7200" y="2698"/>
                    <a:pt x="7383" y="3785"/>
                  </a:cubicBezTo>
                  <a:cubicBezTo>
                    <a:pt x="7383" y="3849"/>
                    <a:pt x="7405" y="3909"/>
                    <a:pt x="7416" y="3973"/>
                  </a:cubicBezTo>
                  <a:lnTo>
                    <a:pt x="7416" y="3994"/>
                  </a:lnTo>
                  <a:lnTo>
                    <a:pt x="7416" y="4043"/>
                  </a:lnTo>
                  <a:cubicBezTo>
                    <a:pt x="7426" y="4123"/>
                    <a:pt x="7437" y="4204"/>
                    <a:pt x="7448" y="4291"/>
                  </a:cubicBezTo>
                  <a:cubicBezTo>
                    <a:pt x="7738" y="6646"/>
                    <a:pt x="7475" y="9264"/>
                    <a:pt x="6356" y="11372"/>
                  </a:cubicBezTo>
                  <a:cubicBezTo>
                    <a:pt x="6324" y="11431"/>
                    <a:pt x="6286" y="11496"/>
                    <a:pt x="6249" y="11560"/>
                  </a:cubicBezTo>
                  <a:cubicBezTo>
                    <a:pt x="5684" y="12598"/>
                    <a:pt x="4775" y="13415"/>
                    <a:pt x="3678" y="13861"/>
                  </a:cubicBezTo>
                  <a:cubicBezTo>
                    <a:pt x="3264" y="14017"/>
                    <a:pt x="2834" y="14114"/>
                    <a:pt x="2398" y="14157"/>
                  </a:cubicBezTo>
                  <a:cubicBezTo>
                    <a:pt x="2037" y="14184"/>
                    <a:pt x="1676" y="14198"/>
                    <a:pt x="1316" y="14198"/>
                  </a:cubicBezTo>
                  <a:cubicBezTo>
                    <a:pt x="893" y="14198"/>
                    <a:pt x="470" y="14179"/>
                    <a:pt x="49" y="14141"/>
                  </a:cubicBezTo>
                  <a:cubicBezTo>
                    <a:pt x="46" y="14141"/>
                    <a:pt x="44" y="14140"/>
                    <a:pt x="41" y="14140"/>
                  </a:cubicBezTo>
                  <a:cubicBezTo>
                    <a:pt x="23" y="14140"/>
                    <a:pt x="10" y="14154"/>
                    <a:pt x="5" y="14168"/>
                  </a:cubicBezTo>
                  <a:cubicBezTo>
                    <a:pt x="0" y="14189"/>
                    <a:pt x="17" y="14206"/>
                    <a:pt x="32" y="14211"/>
                  </a:cubicBezTo>
                  <a:cubicBezTo>
                    <a:pt x="355" y="14275"/>
                    <a:pt x="683" y="14324"/>
                    <a:pt x="1011" y="14345"/>
                  </a:cubicBezTo>
                  <a:cubicBezTo>
                    <a:pt x="1206" y="14364"/>
                    <a:pt x="1402" y="14373"/>
                    <a:pt x="1598" y="14373"/>
                  </a:cubicBezTo>
                  <a:cubicBezTo>
                    <a:pt x="2468" y="14373"/>
                    <a:pt x="3331" y="14189"/>
                    <a:pt x="4130" y="13829"/>
                  </a:cubicBezTo>
                  <a:cubicBezTo>
                    <a:pt x="4431" y="13684"/>
                    <a:pt x="4716" y="13506"/>
                    <a:pt x="4974" y="13297"/>
                  </a:cubicBezTo>
                  <a:cubicBezTo>
                    <a:pt x="5728" y="12689"/>
                    <a:pt x="6313" y="11910"/>
                    <a:pt x="6695" y="11022"/>
                  </a:cubicBezTo>
                  <a:cubicBezTo>
                    <a:pt x="7185" y="9888"/>
                    <a:pt x="7485" y="8689"/>
                    <a:pt x="7592" y="7463"/>
                  </a:cubicBezTo>
                  <a:cubicBezTo>
                    <a:pt x="7711" y="6247"/>
                    <a:pt x="7674" y="5026"/>
                    <a:pt x="7475" y="3827"/>
                  </a:cubicBezTo>
                  <a:cubicBezTo>
                    <a:pt x="7399" y="3392"/>
                    <a:pt x="7302" y="2941"/>
                    <a:pt x="7185" y="2510"/>
                  </a:cubicBezTo>
                  <a:cubicBezTo>
                    <a:pt x="6954" y="1645"/>
                    <a:pt x="6636" y="811"/>
                    <a:pt x="6227" y="10"/>
                  </a:cubicBezTo>
                  <a:cubicBezTo>
                    <a:pt x="6224" y="4"/>
                    <a:pt x="6219" y="1"/>
                    <a:pt x="62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6583225" y="3915550"/>
              <a:ext cx="140375" cy="267550"/>
            </a:xfrm>
            <a:custGeom>
              <a:avLst/>
              <a:gdLst/>
              <a:ahLst/>
              <a:cxnLst/>
              <a:rect l="l" t="t" r="r" b="b"/>
              <a:pathLst>
                <a:path w="5615" h="10702" extrusionOk="0">
                  <a:moveTo>
                    <a:pt x="5604" y="1"/>
                  </a:moveTo>
                  <a:cubicBezTo>
                    <a:pt x="5286" y="1142"/>
                    <a:pt x="4947" y="2291"/>
                    <a:pt x="4555" y="3410"/>
                  </a:cubicBezTo>
                  <a:cubicBezTo>
                    <a:pt x="4393" y="3969"/>
                    <a:pt x="4103" y="4485"/>
                    <a:pt x="3705" y="4916"/>
                  </a:cubicBezTo>
                  <a:cubicBezTo>
                    <a:pt x="3323" y="5249"/>
                    <a:pt x="2926" y="5567"/>
                    <a:pt x="2512" y="5862"/>
                  </a:cubicBezTo>
                  <a:lnTo>
                    <a:pt x="2436" y="6091"/>
                  </a:lnTo>
                  <a:lnTo>
                    <a:pt x="2436" y="6091"/>
                  </a:lnTo>
                  <a:cubicBezTo>
                    <a:pt x="2671" y="5885"/>
                    <a:pt x="2917" y="5690"/>
                    <a:pt x="3167" y="5497"/>
                  </a:cubicBezTo>
                  <a:cubicBezTo>
                    <a:pt x="3533" y="5244"/>
                    <a:pt x="3850" y="4927"/>
                    <a:pt x="4120" y="4572"/>
                  </a:cubicBezTo>
                  <a:cubicBezTo>
                    <a:pt x="4378" y="4147"/>
                    <a:pt x="4577" y="3690"/>
                    <a:pt x="4706" y="3212"/>
                  </a:cubicBezTo>
                  <a:cubicBezTo>
                    <a:pt x="5049" y="2152"/>
                    <a:pt x="5319" y="1072"/>
                    <a:pt x="5614" y="1"/>
                  </a:cubicBezTo>
                  <a:close/>
                  <a:moveTo>
                    <a:pt x="2512" y="5862"/>
                  </a:moveTo>
                  <a:lnTo>
                    <a:pt x="2512" y="5862"/>
                  </a:lnTo>
                  <a:cubicBezTo>
                    <a:pt x="1097" y="7002"/>
                    <a:pt x="0" y="8912"/>
                    <a:pt x="887" y="10702"/>
                  </a:cubicBezTo>
                  <a:lnTo>
                    <a:pt x="894" y="10680"/>
                  </a:lnTo>
                  <a:lnTo>
                    <a:pt x="894" y="10680"/>
                  </a:lnTo>
                  <a:cubicBezTo>
                    <a:pt x="897" y="10688"/>
                    <a:pt x="901" y="10695"/>
                    <a:pt x="904" y="10702"/>
                  </a:cubicBezTo>
                  <a:lnTo>
                    <a:pt x="2436" y="6091"/>
                  </a:lnTo>
                  <a:lnTo>
                    <a:pt x="2436" y="6091"/>
                  </a:lnTo>
                  <a:cubicBezTo>
                    <a:pt x="2435" y="6091"/>
                    <a:pt x="2435" y="6092"/>
                    <a:pt x="2435" y="6092"/>
                  </a:cubicBezTo>
                  <a:lnTo>
                    <a:pt x="2435" y="6092"/>
                  </a:lnTo>
                  <a:lnTo>
                    <a:pt x="894" y="10680"/>
                  </a:lnTo>
                  <a:lnTo>
                    <a:pt x="894" y="10680"/>
                  </a:lnTo>
                  <a:cubicBezTo>
                    <a:pt x="449" y="9680"/>
                    <a:pt x="612" y="8561"/>
                    <a:pt x="1135" y="7626"/>
                  </a:cubicBezTo>
                  <a:cubicBezTo>
                    <a:pt x="1472" y="7024"/>
                    <a:pt x="1928" y="6535"/>
                    <a:pt x="2435" y="6092"/>
                  </a:cubicBezTo>
                  <a:lnTo>
                    <a:pt x="2435" y="6092"/>
                  </a:lnTo>
                  <a:lnTo>
                    <a:pt x="2512" y="586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6813875" y="4020825"/>
              <a:ext cx="212725" cy="435150"/>
            </a:xfrm>
            <a:custGeom>
              <a:avLst/>
              <a:gdLst/>
              <a:ahLst/>
              <a:cxnLst/>
              <a:rect l="l" t="t" r="r" b="b"/>
              <a:pathLst>
                <a:path w="8509" h="17406" extrusionOk="0">
                  <a:moveTo>
                    <a:pt x="895" y="1"/>
                  </a:moveTo>
                  <a:cubicBezTo>
                    <a:pt x="331" y="1"/>
                    <a:pt x="0" y="430"/>
                    <a:pt x="431" y="1393"/>
                  </a:cubicBezTo>
                  <a:cubicBezTo>
                    <a:pt x="1533" y="3877"/>
                    <a:pt x="3218" y="7841"/>
                    <a:pt x="3437" y="9007"/>
                  </a:cubicBezTo>
                  <a:cubicBezTo>
                    <a:pt x="3572" y="9782"/>
                    <a:pt x="1937" y="14083"/>
                    <a:pt x="1824" y="15380"/>
                  </a:cubicBezTo>
                  <a:cubicBezTo>
                    <a:pt x="1749" y="16234"/>
                    <a:pt x="4538" y="17405"/>
                    <a:pt x="5783" y="17405"/>
                  </a:cubicBezTo>
                  <a:cubicBezTo>
                    <a:pt x="6042" y="17405"/>
                    <a:pt x="6235" y="17354"/>
                    <a:pt x="6320" y="17240"/>
                  </a:cubicBezTo>
                  <a:cubicBezTo>
                    <a:pt x="6707" y="16723"/>
                    <a:pt x="8509" y="11916"/>
                    <a:pt x="8174" y="8701"/>
                  </a:cubicBezTo>
                  <a:cubicBezTo>
                    <a:pt x="7879" y="5830"/>
                    <a:pt x="3104" y="1055"/>
                    <a:pt x="1819" y="291"/>
                  </a:cubicBezTo>
                  <a:cubicBezTo>
                    <a:pt x="1496" y="102"/>
                    <a:pt x="1168" y="1"/>
                    <a:pt x="895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6803300" y="4405300"/>
              <a:ext cx="168575" cy="193375"/>
            </a:xfrm>
            <a:custGeom>
              <a:avLst/>
              <a:gdLst/>
              <a:ahLst/>
              <a:cxnLst/>
              <a:rect l="l" t="t" r="r" b="b"/>
              <a:pathLst>
                <a:path w="6743" h="7735" extrusionOk="0">
                  <a:moveTo>
                    <a:pt x="2763" y="1"/>
                  </a:moveTo>
                  <a:cubicBezTo>
                    <a:pt x="2763" y="1"/>
                    <a:pt x="1586" y="3350"/>
                    <a:pt x="1516" y="3518"/>
                  </a:cubicBezTo>
                  <a:cubicBezTo>
                    <a:pt x="1189" y="4265"/>
                    <a:pt x="0" y="5292"/>
                    <a:pt x="355" y="5786"/>
                  </a:cubicBezTo>
                  <a:cubicBezTo>
                    <a:pt x="428" y="5887"/>
                    <a:pt x="518" y="5925"/>
                    <a:pt x="612" y="5925"/>
                  </a:cubicBezTo>
                  <a:cubicBezTo>
                    <a:pt x="899" y="5925"/>
                    <a:pt x="1226" y="5571"/>
                    <a:pt x="1226" y="5571"/>
                  </a:cubicBezTo>
                  <a:lnTo>
                    <a:pt x="1226" y="5571"/>
                  </a:lnTo>
                  <a:cubicBezTo>
                    <a:pt x="1226" y="5571"/>
                    <a:pt x="602" y="6335"/>
                    <a:pt x="1097" y="6630"/>
                  </a:cubicBezTo>
                  <a:cubicBezTo>
                    <a:pt x="1188" y="6685"/>
                    <a:pt x="1284" y="6707"/>
                    <a:pt x="1380" y="6707"/>
                  </a:cubicBezTo>
                  <a:cubicBezTo>
                    <a:pt x="1805" y="6707"/>
                    <a:pt x="2236" y="6276"/>
                    <a:pt x="2237" y="6275"/>
                  </a:cubicBezTo>
                  <a:lnTo>
                    <a:pt x="2237" y="6275"/>
                  </a:lnTo>
                  <a:cubicBezTo>
                    <a:pt x="2236" y="6276"/>
                    <a:pt x="1775" y="7114"/>
                    <a:pt x="2269" y="7377"/>
                  </a:cubicBezTo>
                  <a:cubicBezTo>
                    <a:pt x="2348" y="7419"/>
                    <a:pt x="2429" y="7436"/>
                    <a:pt x="2511" y="7436"/>
                  </a:cubicBezTo>
                  <a:cubicBezTo>
                    <a:pt x="2937" y="7436"/>
                    <a:pt x="3355" y="6958"/>
                    <a:pt x="3355" y="6958"/>
                  </a:cubicBezTo>
                  <a:lnTo>
                    <a:pt x="3355" y="6958"/>
                  </a:lnTo>
                  <a:cubicBezTo>
                    <a:pt x="3355" y="6958"/>
                    <a:pt x="3070" y="7501"/>
                    <a:pt x="3592" y="7717"/>
                  </a:cubicBezTo>
                  <a:cubicBezTo>
                    <a:pt x="3621" y="7729"/>
                    <a:pt x="3652" y="7735"/>
                    <a:pt x="3684" y="7735"/>
                  </a:cubicBezTo>
                  <a:cubicBezTo>
                    <a:pt x="4236" y="7735"/>
                    <a:pt x="5251" y="6105"/>
                    <a:pt x="5576" y="5496"/>
                  </a:cubicBezTo>
                  <a:cubicBezTo>
                    <a:pt x="5914" y="4856"/>
                    <a:pt x="6635" y="2264"/>
                    <a:pt x="6743" y="1861"/>
                  </a:cubicBezTo>
                  <a:lnTo>
                    <a:pt x="2763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6834250" y="4487850"/>
              <a:ext cx="37875" cy="60275"/>
            </a:xfrm>
            <a:custGeom>
              <a:avLst/>
              <a:gdLst/>
              <a:ahLst/>
              <a:cxnLst/>
              <a:rect l="l" t="t" r="r" b="b"/>
              <a:pathLst>
                <a:path w="1515" h="2411" extrusionOk="0">
                  <a:moveTo>
                    <a:pt x="1499" y="0"/>
                  </a:moveTo>
                  <a:cubicBezTo>
                    <a:pt x="1488" y="0"/>
                    <a:pt x="1477" y="10"/>
                    <a:pt x="1477" y="16"/>
                  </a:cubicBezTo>
                  <a:cubicBezTo>
                    <a:pt x="1155" y="1107"/>
                    <a:pt x="897" y="1596"/>
                    <a:pt x="31" y="2355"/>
                  </a:cubicBezTo>
                  <a:cubicBezTo>
                    <a:pt x="1" y="2382"/>
                    <a:pt x="5" y="2410"/>
                    <a:pt x="27" y="2410"/>
                  </a:cubicBezTo>
                  <a:cubicBezTo>
                    <a:pt x="36" y="2410"/>
                    <a:pt x="49" y="2405"/>
                    <a:pt x="63" y="2393"/>
                  </a:cubicBezTo>
                  <a:cubicBezTo>
                    <a:pt x="1068" y="1758"/>
                    <a:pt x="1294" y="1107"/>
                    <a:pt x="1515" y="16"/>
                  </a:cubicBezTo>
                  <a:cubicBezTo>
                    <a:pt x="1515" y="10"/>
                    <a:pt x="1504" y="0"/>
                    <a:pt x="14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6859175" y="4501175"/>
              <a:ext cx="39925" cy="64225"/>
            </a:xfrm>
            <a:custGeom>
              <a:avLst/>
              <a:gdLst/>
              <a:ahLst/>
              <a:cxnLst/>
              <a:rect l="l" t="t" r="r" b="b"/>
              <a:pathLst>
                <a:path w="1597" h="2569" extrusionOk="0">
                  <a:moveTo>
                    <a:pt x="1575" y="0"/>
                  </a:moveTo>
                  <a:cubicBezTo>
                    <a:pt x="1571" y="0"/>
                    <a:pt x="1567" y="1"/>
                    <a:pt x="1567" y="5"/>
                  </a:cubicBezTo>
                  <a:cubicBezTo>
                    <a:pt x="1141" y="1128"/>
                    <a:pt x="862" y="1651"/>
                    <a:pt x="29" y="2522"/>
                  </a:cubicBezTo>
                  <a:cubicBezTo>
                    <a:pt x="1" y="2546"/>
                    <a:pt x="12" y="2569"/>
                    <a:pt x="33" y="2569"/>
                  </a:cubicBezTo>
                  <a:cubicBezTo>
                    <a:pt x="44" y="2569"/>
                    <a:pt x="58" y="2563"/>
                    <a:pt x="71" y="2547"/>
                  </a:cubicBezTo>
                  <a:cubicBezTo>
                    <a:pt x="1029" y="1785"/>
                    <a:pt x="1270" y="1140"/>
                    <a:pt x="1593" y="5"/>
                  </a:cubicBezTo>
                  <a:cubicBezTo>
                    <a:pt x="1597" y="5"/>
                    <a:pt x="1584" y="0"/>
                    <a:pt x="15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6889575" y="4512650"/>
              <a:ext cx="35525" cy="66850"/>
            </a:xfrm>
            <a:custGeom>
              <a:avLst/>
              <a:gdLst/>
              <a:ahLst/>
              <a:cxnLst/>
              <a:rect l="l" t="t" r="r" b="b"/>
              <a:pathLst>
                <a:path w="1421" h="2674" extrusionOk="0">
                  <a:moveTo>
                    <a:pt x="1400" y="1"/>
                  </a:moveTo>
                  <a:cubicBezTo>
                    <a:pt x="1392" y="1"/>
                    <a:pt x="1383" y="6"/>
                    <a:pt x="1383" y="13"/>
                  </a:cubicBezTo>
                  <a:cubicBezTo>
                    <a:pt x="1114" y="1164"/>
                    <a:pt x="781" y="1723"/>
                    <a:pt x="28" y="2627"/>
                  </a:cubicBezTo>
                  <a:cubicBezTo>
                    <a:pt x="5" y="2655"/>
                    <a:pt x="0" y="2673"/>
                    <a:pt x="9" y="2673"/>
                  </a:cubicBezTo>
                  <a:cubicBezTo>
                    <a:pt x="17" y="2673"/>
                    <a:pt x="35" y="2659"/>
                    <a:pt x="61" y="2627"/>
                  </a:cubicBezTo>
                  <a:cubicBezTo>
                    <a:pt x="840" y="1971"/>
                    <a:pt x="1329" y="1030"/>
                    <a:pt x="1421" y="13"/>
                  </a:cubicBezTo>
                  <a:cubicBezTo>
                    <a:pt x="1421" y="8"/>
                    <a:pt x="1416" y="3"/>
                    <a:pt x="1409" y="3"/>
                  </a:cubicBezTo>
                  <a:cubicBezTo>
                    <a:pt x="1406" y="2"/>
                    <a:pt x="1403" y="1"/>
                    <a:pt x="14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6814450" y="4383250"/>
              <a:ext cx="119100" cy="123175"/>
            </a:xfrm>
            <a:custGeom>
              <a:avLst/>
              <a:gdLst/>
              <a:ahLst/>
              <a:cxnLst/>
              <a:rect l="l" t="t" r="r" b="b"/>
              <a:pathLst>
                <a:path w="4764" h="4927" extrusionOk="0">
                  <a:moveTo>
                    <a:pt x="1979" y="0"/>
                  </a:moveTo>
                  <a:cubicBezTo>
                    <a:pt x="1517" y="528"/>
                    <a:pt x="1091" y="1082"/>
                    <a:pt x="710" y="1667"/>
                  </a:cubicBezTo>
                  <a:cubicBezTo>
                    <a:pt x="393" y="2238"/>
                    <a:pt x="1" y="4802"/>
                    <a:pt x="554" y="4916"/>
                  </a:cubicBezTo>
                  <a:cubicBezTo>
                    <a:pt x="589" y="4923"/>
                    <a:pt x="623" y="4927"/>
                    <a:pt x="656" y="4927"/>
                  </a:cubicBezTo>
                  <a:cubicBezTo>
                    <a:pt x="1309" y="4927"/>
                    <a:pt x="1788" y="3594"/>
                    <a:pt x="1942" y="2893"/>
                  </a:cubicBezTo>
                  <a:cubicBezTo>
                    <a:pt x="1942" y="2893"/>
                    <a:pt x="2234" y="2956"/>
                    <a:pt x="2618" y="2956"/>
                  </a:cubicBezTo>
                  <a:cubicBezTo>
                    <a:pt x="3139" y="2956"/>
                    <a:pt x="3828" y="2840"/>
                    <a:pt x="4173" y="2291"/>
                  </a:cubicBezTo>
                  <a:cubicBezTo>
                    <a:pt x="4764" y="1340"/>
                    <a:pt x="1979" y="0"/>
                    <a:pt x="1979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2"/>
            <p:cNvSpPr/>
            <p:nvPr/>
          </p:nvSpPr>
          <p:spPr>
            <a:xfrm>
              <a:off x="6833250" y="4441500"/>
              <a:ext cx="86475" cy="64650"/>
            </a:xfrm>
            <a:custGeom>
              <a:avLst/>
              <a:gdLst/>
              <a:ahLst/>
              <a:cxnLst/>
              <a:rect l="l" t="t" r="r" b="b"/>
              <a:pathLst>
                <a:path w="3459" h="2586" extrusionOk="0">
                  <a:moveTo>
                    <a:pt x="3439" y="0"/>
                  </a:moveTo>
                  <a:cubicBezTo>
                    <a:pt x="3435" y="0"/>
                    <a:pt x="3430" y="2"/>
                    <a:pt x="3426" y="5"/>
                  </a:cubicBezTo>
                  <a:cubicBezTo>
                    <a:pt x="3046" y="412"/>
                    <a:pt x="2381" y="550"/>
                    <a:pt x="1777" y="550"/>
                  </a:cubicBezTo>
                  <a:cubicBezTo>
                    <a:pt x="1577" y="550"/>
                    <a:pt x="1384" y="535"/>
                    <a:pt x="1210" y="509"/>
                  </a:cubicBezTo>
                  <a:cubicBezTo>
                    <a:pt x="1205" y="509"/>
                    <a:pt x="1200" y="504"/>
                    <a:pt x="1195" y="504"/>
                  </a:cubicBezTo>
                  <a:cubicBezTo>
                    <a:pt x="1188" y="502"/>
                    <a:pt x="1182" y="501"/>
                    <a:pt x="1175" y="501"/>
                  </a:cubicBezTo>
                  <a:cubicBezTo>
                    <a:pt x="1145" y="501"/>
                    <a:pt x="1118" y="521"/>
                    <a:pt x="1108" y="553"/>
                  </a:cubicBezTo>
                  <a:cubicBezTo>
                    <a:pt x="899" y="1263"/>
                    <a:pt x="753" y="2236"/>
                    <a:pt x="6" y="2564"/>
                  </a:cubicBezTo>
                  <a:cubicBezTo>
                    <a:pt x="1" y="2569"/>
                    <a:pt x="1" y="2574"/>
                    <a:pt x="11" y="2586"/>
                  </a:cubicBezTo>
                  <a:cubicBezTo>
                    <a:pt x="850" y="2381"/>
                    <a:pt x="1039" y="1402"/>
                    <a:pt x="1242" y="682"/>
                  </a:cubicBezTo>
                  <a:cubicBezTo>
                    <a:pt x="1417" y="715"/>
                    <a:pt x="1603" y="733"/>
                    <a:pt x="1793" y="733"/>
                  </a:cubicBezTo>
                  <a:cubicBezTo>
                    <a:pt x="2428" y="733"/>
                    <a:pt x="3097" y="531"/>
                    <a:pt x="3453" y="25"/>
                  </a:cubicBezTo>
                  <a:cubicBezTo>
                    <a:pt x="3458" y="20"/>
                    <a:pt x="3458" y="15"/>
                    <a:pt x="3453" y="10"/>
                  </a:cubicBezTo>
                  <a:cubicBezTo>
                    <a:pt x="3450" y="3"/>
                    <a:pt x="3445" y="0"/>
                    <a:pt x="34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2"/>
            <p:cNvSpPr/>
            <p:nvPr/>
          </p:nvSpPr>
          <p:spPr>
            <a:xfrm>
              <a:off x="6811000" y="4017725"/>
              <a:ext cx="213450" cy="391475"/>
            </a:xfrm>
            <a:custGeom>
              <a:avLst/>
              <a:gdLst/>
              <a:ahLst/>
              <a:cxnLst/>
              <a:rect l="l" t="t" r="r" b="b"/>
              <a:pathLst>
                <a:path w="8538" h="15659" extrusionOk="0">
                  <a:moveTo>
                    <a:pt x="840" y="1"/>
                  </a:moveTo>
                  <a:cubicBezTo>
                    <a:pt x="1" y="1"/>
                    <a:pt x="135" y="1185"/>
                    <a:pt x="1020" y="3071"/>
                  </a:cubicBezTo>
                  <a:cubicBezTo>
                    <a:pt x="2261" y="5749"/>
                    <a:pt x="3462" y="8535"/>
                    <a:pt x="3413" y="9406"/>
                  </a:cubicBezTo>
                  <a:cubicBezTo>
                    <a:pt x="3375" y="10008"/>
                    <a:pt x="1934" y="13670"/>
                    <a:pt x="1934" y="13670"/>
                  </a:cubicBezTo>
                  <a:lnTo>
                    <a:pt x="7591" y="15659"/>
                  </a:lnTo>
                  <a:cubicBezTo>
                    <a:pt x="8021" y="14040"/>
                    <a:pt x="8311" y="12390"/>
                    <a:pt x="8462" y="10722"/>
                  </a:cubicBezTo>
                  <a:cubicBezTo>
                    <a:pt x="8537" y="9948"/>
                    <a:pt x="8495" y="9174"/>
                    <a:pt x="8339" y="8411"/>
                  </a:cubicBezTo>
                  <a:cubicBezTo>
                    <a:pt x="7731" y="6093"/>
                    <a:pt x="4881" y="2237"/>
                    <a:pt x="2450" y="678"/>
                  </a:cubicBezTo>
                  <a:cubicBezTo>
                    <a:pt x="2095" y="437"/>
                    <a:pt x="1708" y="237"/>
                    <a:pt x="1300" y="87"/>
                  </a:cubicBezTo>
                  <a:cubicBezTo>
                    <a:pt x="1123" y="29"/>
                    <a:pt x="970" y="1"/>
                    <a:pt x="840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6828425" y="4032125"/>
              <a:ext cx="181500" cy="368875"/>
            </a:xfrm>
            <a:custGeom>
              <a:avLst/>
              <a:gdLst/>
              <a:ahLst/>
              <a:cxnLst/>
              <a:rect l="l" t="t" r="r" b="b"/>
              <a:pathLst>
                <a:path w="7260" h="14755" extrusionOk="0">
                  <a:moveTo>
                    <a:pt x="102" y="0"/>
                  </a:moveTo>
                  <a:lnTo>
                    <a:pt x="102" y="11"/>
                  </a:lnTo>
                  <a:cubicBezTo>
                    <a:pt x="43" y="11"/>
                    <a:pt x="0" y="60"/>
                    <a:pt x="0" y="113"/>
                  </a:cubicBezTo>
                  <a:cubicBezTo>
                    <a:pt x="0" y="172"/>
                    <a:pt x="43" y="216"/>
                    <a:pt x="102" y="216"/>
                  </a:cubicBezTo>
                  <a:cubicBezTo>
                    <a:pt x="157" y="216"/>
                    <a:pt x="204" y="172"/>
                    <a:pt x="204" y="113"/>
                  </a:cubicBezTo>
                  <a:cubicBezTo>
                    <a:pt x="209" y="60"/>
                    <a:pt x="172" y="6"/>
                    <a:pt x="113" y="0"/>
                  </a:cubicBezTo>
                  <a:close/>
                  <a:moveTo>
                    <a:pt x="979" y="1318"/>
                  </a:moveTo>
                  <a:cubicBezTo>
                    <a:pt x="926" y="1318"/>
                    <a:pt x="877" y="1366"/>
                    <a:pt x="882" y="1420"/>
                  </a:cubicBezTo>
                  <a:cubicBezTo>
                    <a:pt x="882" y="1479"/>
                    <a:pt x="926" y="1522"/>
                    <a:pt x="984" y="1522"/>
                  </a:cubicBezTo>
                  <a:cubicBezTo>
                    <a:pt x="1038" y="1522"/>
                    <a:pt x="1087" y="1474"/>
                    <a:pt x="1087" y="1415"/>
                  </a:cubicBezTo>
                  <a:cubicBezTo>
                    <a:pt x="1081" y="1361"/>
                    <a:pt x="1038" y="1318"/>
                    <a:pt x="984" y="1318"/>
                  </a:cubicBezTo>
                  <a:close/>
                  <a:moveTo>
                    <a:pt x="2743" y="1318"/>
                  </a:moveTo>
                  <a:cubicBezTo>
                    <a:pt x="2689" y="1318"/>
                    <a:pt x="2641" y="1361"/>
                    <a:pt x="2641" y="1420"/>
                  </a:cubicBezTo>
                  <a:cubicBezTo>
                    <a:pt x="2641" y="1474"/>
                    <a:pt x="2689" y="1522"/>
                    <a:pt x="2743" y="1522"/>
                  </a:cubicBezTo>
                  <a:cubicBezTo>
                    <a:pt x="2802" y="1522"/>
                    <a:pt x="2845" y="1474"/>
                    <a:pt x="2845" y="1420"/>
                  </a:cubicBezTo>
                  <a:lnTo>
                    <a:pt x="2845" y="1415"/>
                  </a:lnTo>
                  <a:cubicBezTo>
                    <a:pt x="2845" y="1361"/>
                    <a:pt x="2802" y="1318"/>
                    <a:pt x="2743" y="1318"/>
                  </a:cubicBezTo>
                  <a:close/>
                  <a:moveTo>
                    <a:pt x="1855" y="2651"/>
                  </a:moveTo>
                  <a:lnTo>
                    <a:pt x="1861" y="2656"/>
                  </a:lnTo>
                  <a:cubicBezTo>
                    <a:pt x="1807" y="2656"/>
                    <a:pt x="1758" y="2705"/>
                    <a:pt x="1758" y="2758"/>
                  </a:cubicBezTo>
                  <a:cubicBezTo>
                    <a:pt x="1758" y="2818"/>
                    <a:pt x="1807" y="2861"/>
                    <a:pt x="1861" y="2861"/>
                  </a:cubicBezTo>
                  <a:cubicBezTo>
                    <a:pt x="1919" y="2861"/>
                    <a:pt x="1963" y="2818"/>
                    <a:pt x="1963" y="2758"/>
                  </a:cubicBezTo>
                  <a:cubicBezTo>
                    <a:pt x="1968" y="2705"/>
                    <a:pt x="1926" y="2656"/>
                    <a:pt x="1866" y="2651"/>
                  </a:cubicBezTo>
                  <a:close/>
                  <a:moveTo>
                    <a:pt x="3624" y="2651"/>
                  </a:moveTo>
                  <a:lnTo>
                    <a:pt x="3624" y="2656"/>
                  </a:lnTo>
                  <a:cubicBezTo>
                    <a:pt x="3571" y="2656"/>
                    <a:pt x="3522" y="2705"/>
                    <a:pt x="3522" y="2758"/>
                  </a:cubicBezTo>
                  <a:cubicBezTo>
                    <a:pt x="3522" y="2818"/>
                    <a:pt x="3571" y="2861"/>
                    <a:pt x="3624" y="2861"/>
                  </a:cubicBezTo>
                  <a:cubicBezTo>
                    <a:pt x="3684" y="2861"/>
                    <a:pt x="3726" y="2818"/>
                    <a:pt x="3726" y="2758"/>
                  </a:cubicBezTo>
                  <a:cubicBezTo>
                    <a:pt x="3733" y="2705"/>
                    <a:pt x="3684" y="2656"/>
                    <a:pt x="3629" y="2651"/>
                  </a:cubicBezTo>
                  <a:close/>
                  <a:moveTo>
                    <a:pt x="2743" y="3958"/>
                  </a:moveTo>
                  <a:lnTo>
                    <a:pt x="2743" y="3964"/>
                  </a:lnTo>
                  <a:cubicBezTo>
                    <a:pt x="2689" y="3964"/>
                    <a:pt x="2641" y="4011"/>
                    <a:pt x="2641" y="4066"/>
                  </a:cubicBezTo>
                  <a:cubicBezTo>
                    <a:pt x="2641" y="4125"/>
                    <a:pt x="2689" y="4167"/>
                    <a:pt x="2743" y="4167"/>
                  </a:cubicBezTo>
                  <a:cubicBezTo>
                    <a:pt x="2802" y="4167"/>
                    <a:pt x="2845" y="4125"/>
                    <a:pt x="2845" y="4066"/>
                  </a:cubicBezTo>
                  <a:cubicBezTo>
                    <a:pt x="2850" y="4011"/>
                    <a:pt x="2807" y="3964"/>
                    <a:pt x="2748" y="3958"/>
                  </a:cubicBezTo>
                  <a:close/>
                  <a:moveTo>
                    <a:pt x="4507" y="3958"/>
                  </a:moveTo>
                  <a:lnTo>
                    <a:pt x="4507" y="3964"/>
                  </a:lnTo>
                  <a:cubicBezTo>
                    <a:pt x="4447" y="3964"/>
                    <a:pt x="4404" y="4011"/>
                    <a:pt x="4404" y="4066"/>
                  </a:cubicBezTo>
                  <a:cubicBezTo>
                    <a:pt x="4404" y="4125"/>
                    <a:pt x="4447" y="4167"/>
                    <a:pt x="4507" y="4167"/>
                  </a:cubicBezTo>
                  <a:cubicBezTo>
                    <a:pt x="4560" y="4167"/>
                    <a:pt x="4609" y="4125"/>
                    <a:pt x="4609" y="4066"/>
                  </a:cubicBezTo>
                  <a:cubicBezTo>
                    <a:pt x="4609" y="4011"/>
                    <a:pt x="4565" y="3964"/>
                    <a:pt x="4512" y="3958"/>
                  </a:cubicBezTo>
                  <a:close/>
                  <a:moveTo>
                    <a:pt x="1855" y="5297"/>
                  </a:moveTo>
                  <a:lnTo>
                    <a:pt x="1861" y="5302"/>
                  </a:lnTo>
                  <a:cubicBezTo>
                    <a:pt x="1807" y="5302"/>
                    <a:pt x="1758" y="5351"/>
                    <a:pt x="1758" y="5404"/>
                  </a:cubicBezTo>
                  <a:cubicBezTo>
                    <a:pt x="1758" y="5463"/>
                    <a:pt x="1807" y="5507"/>
                    <a:pt x="1861" y="5507"/>
                  </a:cubicBezTo>
                  <a:cubicBezTo>
                    <a:pt x="1919" y="5507"/>
                    <a:pt x="1963" y="5463"/>
                    <a:pt x="1963" y="5404"/>
                  </a:cubicBezTo>
                  <a:cubicBezTo>
                    <a:pt x="1968" y="5351"/>
                    <a:pt x="1931" y="5302"/>
                    <a:pt x="1872" y="5297"/>
                  </a:cubicBezTo>
                  <a:close/>
                  <a:moveTo>
                    <a:pt x="3624" y="5297"/>
                  </a:moveTo>
                  <a:lnTo>
                    <a:pt x="3624" y="5302"/>
                  </a:lnTo>
                  <a:cubicBezTo>
                    <a:pt x="3571" y="5302"/>
                    <a:pt x="3522" y="5351"/>
                    <a:pt x="3522" y="5404"/>
                  </a:cubicBezTo>
                  <a:cubicBezTo>
                    <a:pt x="3522" y="5463"/>
                    <a:pt x="3571" y="5507"/>
                    <a:pt x="3624" y="5507"/>
                  </a:cubicBezTo>
                  <a:cubicBezTo>
                    <a:pt x="3684" y="5507"/>
                    <a:pt x="3726" y="5463"/>
                    <a:pt x="3726" y="5404"/>
                  </a:cubicBezTo>
                  <a:cubicBezTo>
                    <a:pt x="3733" y="5351"/>
                    <a:pt x="3689" y="5302"/>
                    <a:pt x="3636" y="5297"/>
                  </a:cubicBezTo>
                  <a:close/>
                  <a:moveTo>
                    <a:pt x="5388" y="5302"/>
                  </a:moveTo>
                  <a:cubicBezTo>
                    <a:pt x="5329" y="5302"/>
                    <a:pt x="5286" y="5351"/>
                    <a:pt x="5286" y="5404"/>
                  </a:cubicBezTo>
                  <a:cubicBezTo>
                    <a:pt x="5286" y="5463"/>
                    <a:pt x="5329" y="5507"/>
                    <a:pt x="5388" y="5507"/>
                  </a:cubicBezTo>
                  <a:cubicBezTo>
                    <a:pt x="5442" y="5507"/>
                    <a:pt x="5490" y="5463"/>
                    <a:pt x="5490" y="5404"/>
                  </a:cubicBezTo>
                  <a:cubicBezTo>
                    <a:pt x="5490" y="5351"/>
                    <a:pt x="5442" y="5302"/>
                    <a:pt x="5388" y="5302"/>
                  </a:cubicBezTo>
                  <a:close/>
                  <a:moveTo>
                    <a:pt x="2743" y="6604"/>
                  </a:moveTo>
                  <a:lnTo>
                    <a:pt x="2743" y="6609"/>
                  </a:lnTo>
                  <a:cubicBezTo>
                    <a:pt x="2689" y="6609"/>
                    <a:pt x="2641" y="6657"/>
                    <a:pt x="2641" y="6711"/>
                  </a:cubicBezTo>
                  <a:cubicBezTo>
                    <a:pt x="2641" y="6770"/>
                    <a:pt x="2689" y="6813"/>
                    <a:pt x="2743" y="6813"/>
                  </a:cubicBezTo>
                  <a:cubicBezTo>
                    <a:pt x="2802" y="6813"/>
                    <a:pt x="2845" y="6770"/>
                    <a:pt x="2845" y="6711"/>
                  </a:cubicBezTo>
                  <a:cubicBezTo>
                    <a:pt x="2850" y="6657"/>
                    <a:pt x="2807" y="6609"/>
                    <a:pt x="2753" y="6604"/>
                  </a:cubicBezTo>
                  <a:close/>
                  <a:moveTo>
                    <a:pt x="4507" y="6604"/>
                  </a:moveTo>
                  <a:lnTo>
                    <a:pt x="4507" y="6609"/>
                  </a:lnTo>
                  <a:cubicBezTo>
                    <a:pt x="4447" y="6609"/>
                    <a:pt x="4404" y="6657"/>
                    <a:pt x="4404" y="6711"/>
                  </a:cubicBezTo>
                  <a:cubicBezTo>
                    <a:pt x="4404" y="6770"/>
                    <a:pt x="4447" y="6813"/>
                    <a:pt x="4507" y="6813"/>
                  </a:cubicBezTo>
                  <a:cubicBezTo>
                    <a:pt x="4560" y="6813"/>
                    <a:pt x="4609" y="6770"/>
                    <a:pt x="4609" y="6711"/>
                  </a:cubicBezTo>
                  <a:cubicBezTo>
                    <a:pt x="4614" y="6657"/>
                    <a:pt x="4571" y="6609"/>
                    <a:pt x="4512" y="6604"/>
                  </a:cubicBezTo>
                  <a:close/>
                  <a:moveTo>
                    <a:pt x="6270" y="6604"/>
                  </a:moveTo>
                  <a:lnTo>
                    <a:pt x="6270" y="6609"/>
                  </a:lnTo>
                  <a:cubicBezTo>
                    <a:pt x="6210" y="6609"/>
                    <a:pt x="6168" y="6657"/>
                    <a:pt x="6168" y="6711"/>
                  </a:cubicBezTo>
                  <a:cubicBezTo>
                    <a:pt x="6168" y="6770"/>
                    <a:pt x="6210" y="6813"/>
                    <a:pt x="6270" y="6813"/>
                  </a:cubicBezTo>
                  <a:cubicBezTo>
                    <a:pt x="6324" y="6813"/>
                    <a:pt x="6372" y="6770"/>
                    <a:pt x="6372" y="6711"/>
                  </a:cubicBezTo>
                  <a:cubicBezTo>
                    <a:pt x="6372" y="6657"/>
                    <a:pt x="6329" y="6609"/>
                    <a:pt x="6275" y="6604"/>
                  </a:cubicBezTo>
                  <a:close/>
                  <a:moveTo>
                    <a:pt x="3624" y="7937"/>
                  </a:moveTo>
                  <a:lnTo>
                    <a:pt x="3624" y="7947"/>
                  </a:lnTo>
                  <a:cubicBezTo>
                    <a:pt x="3571" y="7947"/>
                    <a:pt x="3522" y="7996"/>
                    <a:pt x="3522" y="8049"/>
                  </a:cubicBezTo>
                  <a:cubicBezTo>
                    <a:pt x="3522" y="8109"/>
                    <a:pt x="3571" y="8153"/>
                    <a:pt x="3624" y="8153"/>
                  </a:cubicBezTo>
                  <a:cubicBezTo>
                    <a:pt x="3684" y="8153"/>
                    <a:pt x="3726" y="8109"/>
                    <a:pt x="3726" y="8049"/>
                  </a:cubicBezTo>
                  <a:cubicBezTo>
                    <a:pt x="3733" y="7996"/>
                    <a:pt x="3694" y="7947"/>
                    <a:pt x="3636" y="7937"/>
                  </a:cubicBezTo>
                  <a:close/>
                  <a:moveTo>
                    <a:pt x="5388" y="7947"/>
                  </a:moveTo>
                  <a:cubicBezTo>
                    <a:pt x="5329" y="7947"/>
                    <a:pt x="5286" y="7996"/>
                    <a:pt x="5286" y="8049"/>
                  </a:cubicBezTo>
                  <a:cubicBezTo>
                    <a:pt x="5286" y="8109"/>
                    <a:pt x="5329" y="8153"/>
                    <a:pt x="5388" y="8153"/>
                  </a:cubicBezTo>
                  <a:cubicBezTo>
                    <a:pt x="5442" y="8153"/>
                    <a:pt x="5490" y="8109"/>
                    <a:pt x="5490" y="8049"/>
                  </a:cubicBezTo>
                  <a:cubicBezTo>
                    <a:pt x="5490" y="7996"/>
                    <a:pt x="5442" y="7947"/>
                    <a:pt x="5388" y="7947"/>
                  </a:cubicBezTo>
                  <a:close/>
                  <a:moveTo>
                    <a:pt x="7152" y="7937"/>
                  </a:moveTo>
                  <a:lnTo>
                    <a:pt x="7152" y="7947"/>
                  </a:lnTo>
                  <a:cubicBezTo>
                    <a:pt x="7093" y="7947"/>
                    <a:pt x="7049" y="7996"/>
                    <a:pt x="7049" y="8049"/>
                  </a:cubicBezTo>
                  <a:cubicBezTo>
                    <a:pt x="7044" y="8109"/>
                    <a:pt x="7093" y="8153"/>
                    <a:pt x="7146" y="8153"/>
                  </a:cubicBezTo>
                  <a:cubicBezTo>
                    <a:pt x="7149" y="8153"/>
                    <a:pt x="7152" y="8153"/>
                    <a:pt x="7155" y="8153"/>
                  </a:cubicBezTo>
                  <a:cubicBezTo>
                    <a:pt x="7210" y="8153"/>
                    <a:pt x="7249" y="8106"/>
                    <a:pt x="7254" y="8056"/>
                  </a:cubicBezTo>
                  <a:lnTo>
                    <a:pt x="7254" y="8049"/>
                  </a:lnTo>
                  <a:cubicBezTo>
                    <a:pt x="7260" y="7996"/>
                    <a:pt x="7217" y="7947"/>
                    <a:pt x="7163" y="7937"/>
                  </a:cubicBezTo>
                  <a:close/>
                  <a:moveTo>
                    <a:pt x="2743" y="9250"/>
                  </a:moveTo>
                  <a:lnTo>
                    <a:pt x="2743" y="9255"/>
                  </a:lnTo>
                  <a:cubicBezTo>
                    <a:pt x="2689" y="9255"/>
                    <a:pt x="2641" y="9302"/>
                    <a:pt x="2641" y="9357"/>
                  </a:cubicBezTo>
                  <a:cubicBezTo>
                    <a:pt x="2641" y="9416"/>
                    <a:pt x="2689" y="9459"/>
                    <a:pt x="2743" y="9459"/>
                  </a:cubicBezTo>
                  <a:cubicBezTo>
                    <a:pt x="2802" y="9459"/>
                    <a:pt x="2845" y="9416"/>
                    <a:pt x="2845" y="9357"/>
                  </a:cubicBezTo>
                  <a:cubicBezTo>
                    <a:pt x="2850" y="9302"/>
                    <a:pt x="2807" y="9255"/>
                    <a:pt x="2753" y="9250"/>
                  </a:cubicBezTo>
                  <a:close/>
                  <a:moveTo>
                    <a:pt x="4507" y="9250"/>
                  </a:moveTo>
                  <a:lnTo>
                    <a:pt x="4507" y="9255"/>
                  </a:lnTo>
                  <a:cubicBezTo>
                    <a:pt x="4447" y="9255"/>
                    <a:pt x="4404" y="9302"/>
                    <a:pt x="4404" y="9357"/>
                  </a:cubicBezTo>
                  <a:cubicBezTo>
                    <a:pt x="4404" y="9416"/>
                    <a:pt x="4447" y="9459"/>
                    <a:pt x="4507" y="9459"/>
                  </a:cubicBezTo>
                  <a:cubicBezTo>
                    <a:pt x="4560" y="9459"/>
                    <a:pt x="4609" y="9416"/>
                    <a:pt x="4609" y="9357"/>
                  </a:cubicBezTo>
                  <a:cubicBezTo>
                    <a:pt x="4614" y="9302"/>
                    <a:pt x="4571" y="9255"/>
                    <a:pt x="4517" y="9250"/>
                  </a:cubicBezTo>
                  <a:close/>
                  <a:moveTo>
                    <a:pt x="6270" y="9250"/>
                  </a:moveTo>
                  <a:lnTo>
                    <a:pt x="6270" y="9255"/>
                  </a:lnTo>
                  <a:cubicBezTo>
                    <a:pt x="6210" y="9255"/>
                    <a:pt x="6168" y="9302"/>
                    <a:pt x="6168" y="9357"/>
                  </a:cubicBezTo>
                  <a:cubicBezTo>
                    <a:pt x="6168" y="9416"/>
                    <a:pt x="6210" y="9459"/>
                    <a:pt x="6270" y="9459"/>
                  </a:cubicBezTo>
                  <a:cubicBezTo>
                    <a:pt x="6324" y="9459"/>
                    <a:pt x="6372" y="9416"/>
                    <a:pt x="6372" y="9357"/>
                  </a:cubicBezTo>
                  <a:cubicBezTo>
                    <a:pt x="6378" y="9302"/>
                    <a:pt x="6334" y="9255"/>
                    <a:pt x="6275" y="9250"/>
                  </a:cubicBezTo>
                  <a:close/>
                  <a:moveTo>
                    <a:pt x="3624" y="10583"/>
                  </a:moveTo>
                  <a:lnTo>
                    <a:pt x="3624" y="10593"/>
                  </a:lnTo>
                  <a:cubicBezTo>
                    <a:pt x="3571" y="10593"/>
                    <a:pt x="3522" y="10642"/>
                    <a:pt x="3522" y="10695"/>
                  </a:cubicBezTo>
                  <a:cubicBezTo>
                    <a:pt x="3522" y="10754"/>
                    <a:pt x="3571" y="10798"/>
                    <a:pt x="3624" y="10798"/>
                  </a:cubicBezTo>
                  <a:cubicBezTo>
                    <a:pt x="3684" y="10798"/>
                    <a:pt x="3726" y="10754"/>
                    <a:pt x="3726" y="10695"/>
                  </a:cubicBezTo>
                  <a:cubicBezTo>
                    <a:pt x="3733" y="10642"/>
                    <a:pt x="3694" y="10588"/>
                    <a:pt x="3641" y="10583"/>
                  </a:cubicBezTo>
                  <a:close/>
                  <a:moveTo>
                    <a:pt x="5388" y="10593"/>
                  </a:moveTo>
                  <a:cubicBezTo>
                    <a:pt x="5329" y="10593"/>
                    <a:pt x="5286" y="10642"/>
                    <a:pt x="5286" y="10695"/>
                  </a:cubicBezTo>
                  <a:cubicBezTo>
                    <a:pt x="5286" y="10754"/>
                    <a:pt x="5329" y="10798"/>
                    <a:pt x="5388" y="10798"/>
                  </a:cubicBezTo>
                  <a:cubicBezTo>
                    <a:pt x="5442" y="10798"/>
                    <a:pt x="5490" y="10754"/>
                    <a:pt x="5490" y="10695"/>
                  </a:cubicBezTo>
                  <a:cubicBezTo>
                    <a:pt x="5490" y="10642"/>
                    <a:pt x="5442" y="10593"/>
                    <a:pt x="5388" y="10593"/>
                  </a:cubicBezTo>
                  <a:close/>
                  <a:moveTo>
                    <a:pt x="7152" y="10583"/>
                  </a:moveTo>
                  <a:lnTo>
                    <a:pt x="7152" y="10593"/>
                  </a:lnTo>
                  <a:cubicBezTo>
                    <a:pt x="7093" y="10593"/>
                    <a:pt x="7049" y="10637"/>
                    <a:pt x="7049" y="10695"/>
                  </a:cubicBezTo>
                  <a:cubicBezTo>
                    <a:pt x="7044" y="10749"/>
                    <a:pt x="7093" y="10798"/>
                    <a:pt x="7146" y="10798"/>
                  </a:cubicBezTo>
                  <a:cubicBezTo>
                    <a:pt x="7149" y="10798"/>
                    <a:pt x="7152" y="10799"/>
                    <a:pt x="7155" y="10799"/>
                  </a:cubicBezTo>
                  <a:cubicBezTo>
                    <a:pt x="7210" y="10799"/>
                    <a:pt x="7249" y="10752"/>
                    <a:pt x="7254" y="10701"/>
                  </a:cubicBezTo>
                  <a:lnTo>
                    <a:pt x="7254" y="10695"/>
                  </a:lnTo>
                  <a:cubicBezTo>
                    <a:pt x="7260" y="10642"/>
                    <a:pt x="7222" y="10588"/>
                    <a:pt x="7163" y="10583"/>
                  </a:cubicBezTo>
                  <a:close/>
                  <a:moveTo>
                    <a:pt x="2743" y="11889"/>
                  </a:moveTo>
                  <a:lnTo>
                    <a:pt x="2743" y="11900"/>
                  </a:lnTo>
                  <a:cubicBezTo>
                    <a:pt x="2689" y="11900"/>
                    <a:pt x="2641" y="11948"/>
                    <a:pt x="2641" y="12002"/>
                  </a:cubicBezTo>
                  <a:cubicBezTo>
                    <a:pt x="2641" y="12062"/>
                    <a:pt x="2689" y="12104"/>
                    <a:pt x="2743" y="12104"/>
                  </a:cubicBezTo>
                  <a:cubicBezTo>
                    <a:pt x="2802" y="12104"/>
                    <a:pt x="2845" y="12062"/>
                    <a:pt x="2845" y="12002"/>
                  </a:cubicBezTo>
                  <a:cubicBezTo>
                    <a:pt x="2850" y="11948"/>
                    <a:pt x="2812" y="11895"/>
                    <a:pt x="2753" y="11889"/>
                  </a:cubicBezTo>
                  <a:close/>
                  <a:moveTo>
                    <a:pt x="4507" y="11889"/>
                  </a:moveTo>
                  <a:lnTo>
                    <a:pt x="4507" y="11900"/>
                  </a:lnTo>
                  <a:cubicBezTo>
                    <a:pt x="4447" y="11900"/>
                    <a:pt x="4404" y="11948"/>
                    <a:pt x="4404" y="12002"/>
                  </a:cubicBezTo>
                  <a:cubicBezTo>
                    <a:pt x="4404" y="12062"/>
                    <a:pt x="4447" y="12104"/>
                    <a:pt x="4507" y="12104"/>
                  </a:cubicBezTo>
                  <a:cubicBezTo>
                    <a:pt x="4560" y="12104"/>
                    <a:pt x="4609" y="12062"/>
                    <a:pt x="4609" y="12002"/>
                  </a:cubicBezTo>
                  <a:cubicBezTo>
                    <a:pt x="4614" y="11948"/>
                    <a:pt x="4577" y="11895"/>
                    <a:pt x="4517" y="11889"/>
                  </a:cubicBezTo>
                  <a:close/>
                  <a:moveTo>
                    <a:pt x="6270" y="11889"/>
                  </a:moveTo>
                  <a:lnTo>
                    <a:pt x="6270" y="11900"/>
                  </a:lnTo>
                  <a:cubicBezTo>
                    <a:pt x="6210" y="11900"/>
                    <a:pt x="6168" y="11948"/>
                    <a:pt x="6168" y="12002"/>
                  </a:cubicBezTo>
                  <a:cubicBezTo>
                    <a:pt x="6168" y="12062"/>
                    <a:pt x="6210" y="12104"/>
                    <a:pt x="6270" y="12104"/>
                  </a:cubicBezTo>
                  <a:cubicBezTo>
                    <a:pt x="6324" y="12104"/>
                    <a:pt x="6372" y="12062"/>
                    <a:pt x="6372" y="12002"/>
                  </a:cubicBezTo>
                  <a:cubicBezTo>
                    <a:pt x="6378" y="11948"/>
                    <a:pt x="6334" y="11895"/>
                    <a:pt x="6281" y="11889"/>
                  </a:cubicBezTo>
                  <a:close/>
                  <a:moveTo>
                    <a:pt x="3624" y="13228"/>
                  </a:moveTo>
                  <a:lnTo>
                    <a:pt x="3624" y="13244"/>
                  </a:lnTo>
                  <a:cubicBezTo>
                    <a:pt x="3571" y="13244"/>
                    <a:pt x="3522" y="13288"/>
                    <a:pt x="3522" y="13347"/>
                  </a:cubicBezTo>
                  <a:cubicBezTo>
                    <a:pt x="3522" y="13400"/>
                    <a:pt x="3571" y="13449"/>
                    <a:pt x="3624" y="13449"/>
                  </a:cubicBezTo>
                  <a:cubicBezTo>
                    <a:pt x="3684" y="13449"/>
                    <a:pt x="3726" y="13400"/>
                    <a:pt x="3726" y="13347"/>
                  </a:cubicBezTo>
                  <a:cubicBezTo>
                    <a:pt x="3738" y="13288"/>
                    <a:pt x="3700" y="13239"/>
                    <a:pt x="3646" y="13228"/>
                  </a:cubicBezTo>
                  <a:close/>
                  <a:moveTo>
                    <a:pt x="5388" y="13244"/>
                  </a:moveTo>
                  <a:cubicBezTo>
                    <a:pt x="5329" y="13244"/>
                    <a:pt x="5286" y="13288"/>
                    <a:pt x="5286" y="13347"/>
                  </a:cubicBezTo>
                  <a:cubicBezTo>
                    <a:pt x="5286" y="13400"/>
                    <a:pt x="5329" y="13449"/>
                    <a:pt x="5388" y="13449"/>
                  </a:cubicBezTo>
                  <a:cubicBezTo>
                    <a:pt x="5442" y="13449"/>
                    <a:pt x="5490" y="13400"/>
                    <a:pt x="5490" y="13347"/>
                  </a:cubicBezTo>
                  <a:cubicBezTo>
                    <a:pt x="5490" y="13288"/>
                    <a:pt x="5442" y="13244"/>
                    <a:pt x="5388" y="13244"/>
                  </a:cubicBezTo>
                  <a:close/>
                  <a:moveTo>
                    <a:pt x="7152" y="13228"/>
                  </a:moveTo>
                  <a:lnTo>
                    <a:pt x="7152" y="13244"/>
                  </a:lnTo>
                  <a:cubicBezTo>
                    <a:pt x="7093" y="13244"/>
                    <a:pt x="7049" y="13288"/>
                    <a:pt x="7049" y="13341"/>
                  </a:cubicBezTo>
                  <a:cubicBezTo>
                    <a:pt x="7044" y="13400"/>
                    <a:pt x="7093" y="13449"/>
                    <a:pt x="7146" y="13449"/>
                  </a:cubicBezTo>
                  <a:cubicBezTo>
                    <a:pt x="7205" y="13449"/>
                    <a:pt x="7249" y="13405"/>
                    <a:pt x="7254" y="13347"/>
                  </a:cubicBezTo>
                  <a:cubicBezTo>
                    <a:pt x="7260" y="13288"/>
                    <a:pt x="7222" y="13239"/>
                    <a:pt x="7168" y="13228"/>
                  </a:cubicBezTo>
                  <a:close/>
                  <a:moveTo>
                    <a:pt x="6270" y="14534"/>
                  </a:moveTo>
                  <a:lnTo>
                    <a:pt x="6270" y="14551"/>
                  </a:lnTo>
                  <a:cubicBezTo>
                    <a:pt x="6210" y="14551"/>
                    <a:pt x="6168" y="14594"/>
                    <a:pt x="6168" y="14653"/>
                  </a:cubicBezTo>
                  <a:cubicBezTo>
                    <a:pt x="6168" y="14707"/>
                    <a:pt x="6210" y="14755"/>
                    <a:pt x="6270" y="14755"/>
                  </a:cubicBezTo>
                  <a:cubicBezTo>
                    <a:pt x="6324" y="14755"/>
                    <a:pt x="6372" y="14707"/>
                    <a:pt x="6372" y="14653"/>
                  </a:cubicBezTo>
                  <a:cubicBezTo>
                    <a:pt x="6378" y="14594"/>
                    <a:pt x="6339" y="14546"/>
                    <a:pt x="6281" y="14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6811000" y="4017725"/>
              <a:ext cx="211575" cy="391475"/>
            </a:xfrm>
            <a:custGeom>
              <a:avLst/>
              <a:gdLst/>
              <a:ahLst/>
              <a:cxnLst/>
              <a:rect l="l" t="t" r="r" b="b"/>
              <a:pathLst>
                <a:path w="8463" h="15659" extrusionOk="0">
                  <a:moveTo>
                    <a:pt x="840" y="1"/>
                  </a:moveTo>
                  <a:cubicBezTo>
                    <a:pt x="1" y="1"/>
                    <a:pt x="135" y="1185"/>
                    <a:pt x="1020" y="3071"/>
                  </a:cubicBezTo>
                  <a:cubicBezTo>
                    <a:pt x="2261" y="5749"/>
                    <a:pt x="3462" y="8535"/>
                    <a:pt x="3413" y="9406"/>
                  </a:cubicBezTo>
                  <a:cubicBezTo>
                    <a:pt x="3375" y="10008"/>
                    <a:pt x="1934" y="13670"/>
                    <a:pt x="1934" y="13670"/>
                  </a:cubicBezTo>
                  <a:lnTo>
                    <a:pt x="7591" y="15659"/>
                  </a:lnTo>
                  <a:cubicBezTo>
                    <a:pt x="8021" y="14040"/>
                    <a:pt x="8311" y="12390"/>
                    <a:pt x="8462" y="10722"/>
                  </a:cubicBezTo>
                  <a:lnTo>
                    <a:pt x="1300" y="87"/>
                  </a:lnTo>
                  <a:cubicBezTo>
                    <a:pt x="1123" y="29"/>
                    <a:pt x="970" y="1"/>
                    <a:pt x="840" y="1"/>
                  </a:cubicBezTo>
                  <a:close/>
                </a:path>
              </a:pathLst>
            </a:custGeom>
            <a:solidFill>
              <a:srgbClr val="3E4564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6767500" y="3949725"/>
              <a:ext cx="60950" cy="110650"/>
            </a:xfrm>
            <a:custGeom>
              <a:avLst/>
              <a:gdLst/>
              <a:ahLst/>
              <a:cxnLst/>
              <a:rect l="l" t="t" r="r" b="b"/>
              <a:pathLst>
                <a:path w="2438" h="4426" extrusionOk="0">
                  <a:moveTo>
                    <a:pt x="1937" y="0"/>
                  </a:moveTo>
                  <a:lnTo>
                    <a:pt x="1690" y="167"/>
                  </a:lnTo>
                  <a:lnTo>
                    <a:pt x="1" y="1403"/>
                  </a:lnTo>
                  <a:lnTo>
                    <a:pt x="437" y="2877"/>
                  </a:lnTo>
                  <a:lnTo>
                    <a:pt x="469" y="2984"/>
                  </a:lnTo>
                  <a:cubicBezTo>
                    <a:pt x="469" y="2984"/>
                    <a:pt x="556" y="4426"/>
                    <a:pt x="819" y="4426"/>
                  </a:cubicBezTo>
                  <a:cubicBezTo>
                    <a:pt x="1631" y="4415"/>
                    <a:pt x="2410" y="3210"/>
                    <a:pt x="2437" y="3028"/>
                  </a:cubicBezTo>
                  <a:cubicBezTo>
                    <a:pt x="2421" y="2576"/>
                    <a:pt x="2368" y="2125"/>
                    <a:pt x="2286" y="1683"/>
                  </a:cubicBezTo>
                  <a:cubicBezTo>
                    <a:pt x="2271" y="1619"/>
                    <a:pt x="2259" y="1559"/>
                    <a:pt x="2249" y="1495"/>
                  </a:cubicBezTo>
                  <a:cubicBezTo>
                    <a:pt x="2244" y="1430"/>
                    <a:pt x="2233" y="1393"/>
                    <a:pt x="2217" y="1312"/>
                  </a:cubicBezTo>
                  <a:cubicBezTo>
                    <a:pt x="2201" y="1237"/>
                    <a:pt x="2184" y="1157"/>
                    <a:pt x="2169" y="1081"/>
                  </a:cubicBezTo>
                  <a:cubicBezTo>
                    <a:pt x="2162" y="1053"/>
                    <a:pt x="2157" y="1028"/>
                    <a:pt x="2147" y="1001"/>
                  </a:cubicBezTo>
                  <a:cubicBezTo>
                    <a:pt x="2147" y="973"/>
                    <a:pt x="2142" y="951"/>
                    <a:pt x="2130" y="924"/>
                  </a:cubicBezTo>
                  <a:cubicBezTo>
                    <a:pt x="2028" y="415"/>
                    <a:pt x="1937" y="0"/>
                    <a:pt x="1937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6767500" y="3949850"/>
              <a:ext cx="53550" cy="71950"/>
            </a:xfrm>
            <a:custGeom>
              <a:avLst/>
              <a:gdLst/>
              <a:ahLst/>
              <a:cxnLst/>
              <a:rect l="l" t="t" r="r" b="b"/>
              <a:pathLst>
                <a:path w="2142" h="2878" extrusionOk="0">
                  <a:moveTo>
                    <a:pt x="1937" y="1"/>
                  </a:moveTo>
                  <a:lnTo>
                    <a:pt x="1690" y="167"/>
                  </a:lnTo>
                  <a:lnTo>
                    <a:pt x="1" y="1403"/>
                  </a:lnTo>
                  <a:lnTo>
                    <a:pt x="437" y="2877"/>
                  </a:lnTo>
                  <a:cubicBezTo>
                    <a:pt x="1266" y="2507"/>
                    <a:pt x="1889" y="1790"/>
                    <a:pt x="2142" y="919"/>
                  </a:cubicBezTo>
                  <a:cubicBezTo>
                    <a:pt x="2033" y="410"/>
                    <a:pt x="1937" y="1"/>
                    <a:pt x="19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6703400" y="3851425"/>
              <a:ext cx="153400" cy="156575"/>
            </a:xfrm>
            <a:custGeom>
              <a:avLst/>
              <a:gdLst/>
              <a:ahLst/>
              <a:cxnLst/>
              <a:rect l="l" t="t" r="r" b="b"/>
              <a:pathLst>
                <a:path w="6136" h="6263" extrusionOk="0">
                  <a:moveTo>
                    <a:pt x="3228" y="1"/>
                  </a:moveTo>
                  <a:cubicBezTo>
                    <a:pt x="2217" y="1"/>
                    <a:pt x="1130" y="656"/>
                    <a:pt x="629" y="2759"/>
                  </a:cubicBezTo>
                  <a:cubicBezTo>
                    <a:pt x="1" y="5367"/>
                    <a:pt x="1500" y="6077"/>
                    <a:pt x="2071" y="6186"/>
                  </a:cubicBezTo>
                  <a:cubicBezTo>
                    <a:pt x="2216" y="6213"/>
                    <a:pt x="2460" y="6262"/>
                    <a:pt x="2756" y="6262"/>
                  </a:cubicBezTo>
                  <a:cubicBezTo>
                    <a:pt x="3510" y="6262"/>
                    <a:pt x="4598" y="5941"/>
                    <a:pt x="5243" y="4114"/>
                  </a:cubicBezTo>
                  <a:cubicBezTo>
                    <a:pt x="6136" y="1572"/>
                    <a:pt x="5114" y="448"/>
                    <a:pt x="3952" y="109"/>
                  </a:cubicBezTo>
                  <a:cubicBezTo>
                    <a:pt x="3722" y="41"/>
                    <a:pt x="3477" y="1"/>
                    <a:pt x="3228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6721950" y="3902600"/>
              <a:ext cx="12800" cy="6825"/>
            </a:xfrm>
            <a:custGeom>
              <a:avLst/>
              <a:gdLst/>
              <a:ahLst/>
              <a:cxnLst/>
              <a:rect l="l" t="t" r="r" b="b"/>
              <a:pathLst>
                <a:path w="512" h="273" extrusionOk="0">
                  <a:moveTo>
                    <a:pt x="304" y="1"/>
                  </a:moveTo>
                  <a:cubicBezTo>
                    <a:pt x="294" y="1"/>
                    <a:pt x="284" y="1"/>
                    <a:pt x="274" y="3"/>
                  </a:cubicBezTo>
                  <a:cubicBezTo>
                    <a:pt x="189" y="3"/>
                    <a:pt x="103" y="41"/>
                    <a:pt x="43" y="99"/>
                  </a:cubicBezTo>
                  <a:cubicBezTo>
                    <a:pt x="1" y="143"/>
                    <a:pt x="6" y="208"/>
                    <a:pt x="43" y="245"/>
                  </a:cubicBezTo>
                  <a:cubicBezTo>
                    <a:pt x="60" y="261"/>
                    <a:pt x="81" y="267"/>
                    <a:pt x="108" y="272"/>
                  </a:cubicBezTo>
                  <a:cubicBezTo>
                    <a:pt x="167" y="267"/>
                    <a:pt x="232" y="267"/>
                    <a:pt x="291" y="255"/>
                  </a:cubicBezTo>
                  <a:cubicBezTo>
                    <a:pt x="298" y="256"/>
                    <a:pt x="304" y="256"/>
                    <a:pt x="311" y="256"/>
                  </a:cubicBezTo>
                  <a:cubicBezTo>
                    <a:pt x="369" y="256"/>
                    <a:pt x="426" y="236"/>
                    <a:pt x="474" y="203"/>
                  </a:cubicBezTo>
                  <a:cubicBezTo>
                    <a:pt x="507" y="175"/>
                    <a:pt x="512" y="126"/>
                    <a:pt x="490" y="89"/>
                  </a:cubicBezTo>
                  <a:cubicBezTo>
                    <a:pt x="448" y="32"/>
                    <a:pt x="376" y="1"/>
                    <a:pt x="3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6758250" y="3907775"/>
              <a:ext cx="12800" cy="8050"/>
            </a:xfrm>
            <a:custGeom>
              <a:avLst/>
              <a:gdLst/>
              <a:ahLst/>
              <a:cxnLst/>
              <a:rect l="l" t="t" r="r" b="b"/>
              <a:pathLst>
                <a:path w="512" h="322" extrusionOk="0">
                  <a:moveTo>
                    <a:pt x="186" y="1"/>
                  </a:moveTo>
                  <a:cubicBezTo>
                    <a:pt x="134" y="1"/>
                    <a:pt x="81" y="19"/>
                    <a:pt x="38" y="48"/>
                  </a:cubicBezTo>
                  <a:cubicBezTo>
                    <a:pt x="6" y="81"/>
                    <a:pt x="0" y="130"/>
                    <a:pt x="28" y="167"/>
                  </a:cubicBezTo>
                  <a:cubicBezTo>
                    <a:pt x="70" y="215"/>
                    <a:pt x="130" y="247"/>
                    <a:pt x="194" y="259"/>
                  </a:cubicBezTo>
                  <a:cubicBezTo>
                    <a:pt x="253" y="279"/>
                    <a:pt x="313" y="301"/>
                    <a:pt x="371" y="318"/>
                  </a:cubicBezTo>
                  <a:cubicBezTo>
                    <a:pt x="381" y="320"/>
                    <a:pt x="390" y="321"/>
                    <a:pt x="400" y="321"/>
                  </a:cubicBezTo>
                  <a:cubicBezTo>
                    <a:pt x="417" y="321"/>
                    <a:pt x="433" y="317"/>
                    <a:pt x="447" y="307"/>
                  </a:cubicBezTo>
                  <a:cubicBezTo>
                    <a:pt x="495" y="279"/>
                    <a:pt x="512" y="215"/>
                    <a:pt x="484" y="167"/>
                  </a:cubicBezTo>
                  <a:cubicBezTo>
                    <a:pt x="435" y="92"/>
                    <a:pt x="361" y="43"/>
                    <a:pt x="281" y="21"/>
                  </a:cubicBezTo>
                  <a:cubicBezTo>
                    <a:pt x="250" y="7"/>
                    <a:pt x="218" y="1"/>
                    <a:pt x="1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6753275" y="3931675"/>
              <a:ext cx="4875" cy="12425"/>
            </a:xfrm>
            <a:custGeom>
              <a:avLst/>
              <a:gdLst/>
              <a:ahLst/>
              <a:cxnLst/>
              <a:rect l="l" t="t" r="r" b="b"/>
              <a:pathLst>
                <a:path w="195" h="497" extrusionOk="0">
                  <a:moveTo>
                    <a:pt x="76" y="1"/>
                  </a:moveTo>
                  <a:lnTo>
                    <a:pt x="76" y="1"/>
                  </a:lnTo>
                  <a:cubicBezTo>
                    <a:pt x="11" y="169"/>
                    <a:pt x="1" y="447"/>
                    <a:pt x="194" y="497"/>
                  </a:cubicBezTo>
                  <a:cubicBezTo>
                    <a:pt x="38" y="415"/>
                    <a:pt x="43" y="201"/>
                    <a:pt x="76" y="23"/>
                  </a:cubicBezTo>
                  <a:cubicBezTo>
                    <a:pt x="86" y="1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6752025" y="3927525"/>
              <a:ext cx="15000" cy="14850"/>
            </a:xfrm>
            <a:custGeom>
              <a:avLst/>
              <a:gdLst/>
              <a:ahLst/>
              <a:cxnLst/>
              <a:rect l="l" t="t" r="r" b="b"/>
              <a:pathLst>
                <a:path w="600" h="594" extrusionOk="0">
                  <a:moveTo>
                    <a:pt x="299" y="0"/>
                  </a:moveTo>
                  <a:cubicBezTo>
                    <a:pt x="59" y="0"/>
                    <a:pt x="0" y="576"/>
                    <a:pt x="271" y="593"/>
                  </a:cubicBezTo>
                  <a:cubicBezTo>
                    <a:pt x="276" y="593"/>
                    <a:pt x="281" y="593"/>
                    <a:pt x="285" y="593"/>
                  </a:cubicBezTo>
                  <a:cubicBezTo>
                    <a:pt x="547" y="593"/>
                    <a:pt x="599" y="22"/>
                    <a:pt x="309" y="1"/>
                  </a:cubicBezTo>
                  <a:cubicBezTo>
                    <a:pt x="306" y="0"/>
                    <a:pt x="302" y="0"/>
                    <a:pt x="2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6761475" y="3928625"/>
              <a:ext cx="9700" cy="6050"/>
            </a:xfrm>
            <a:custGeom>
              <a:avLst/>
              <a:gdLst/>
              <a:ahLst/>
              <a:cxnLst/>
              <a:rect l="l" t="t" r="r" b="b"/>
              <a:pathLst>
                <a:path w="388" h="242" extrusionOk="0">
                  <a:moveTo>
                    <a:pt x="32" y="0"/>
                  </a:moveTo>
                  <a:cubicBezTo>
                    <a:pt x="19" y="0"/>
                    <a:pt x="5" y="18"/>
                    <a:pt x="1" y="26"/>
                  </a:cubicBezTo>
                  <a:cubicBezTo>
                    <a:pt x="16" y="140"/>
                    <a:pt x="75" y="242"/>
                    <a:pt x="194" y="242"/>
                  </a:cubicBezTo>
                  <a:cubicBezTo>
                    <a:pt x="318" y="242"/>
                    <a:pt x="377" y="140"/>
                    <a:pt x="388" y="26"/>
                  </a:cubicBezTo>
                  <a:lnTo>
                    <a:pt x="388" y="26"/>
                  </a:lnTo>
                  <a:cubicBezTo>
                    <a:pt x="336" y="74"/>
                    <a:pt x="276" y="121"/>
                    <a:pt x="222" y="121"/>
                  </a:cubicBezTo>
                  <a:cubicBezTo>
                    <a:pt x="214" y="121"/>
                    <a:pt x="207" y="120"/>
                    <a:pt x="199" y="118"/>
                  </a:cubicBezTo>
                  <a:cubicBezTo>
                    <a:pt x="135" y="107"/>
                    <a:pt x="92" y="43"/>
                    <a:pt x="43" y="6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6725300" y="3927150"/>
              <a:ext cx="6475" cy="11300"/>
            </a:xfrm>
            <a:custGeom>
              <a:avLst/>
              <a:gdLst/>
              <a:ahLst/>
              <a:cxnLst/>
              <a:rect l="l" t="t" r="r" b="b"/>
              <a:pathLst>
                <a:path w="259" h="452" extrusionOk="0">
                  <a:moveTo>
                    <a:pt x="243" y="0"/>
                  </a:moveTo>
                  <a:cubicBezTo>
                    <a:pt x="243" y="0"/>
                    <a:pt x="227" y="0"/>
                    <a:pt x="227" y="16"/>
                  </a:cubicBezTo>
                  <a:cubicBezTo>
                    <a:pt x="216" y="199"/>
                    <a:pt x="167" y="403"/>
                    <a:pt x="1" y="452"/>
                  </a:cubicBezTo>
                  <a:cubicBezTo>
                    <a:pt x="205" y="452"/>
                    <a:pt x="259" y="177"/>
                    <a:pt x="2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6718900" y="3921925"/>
              <a:ext cx="14675" cy="14700"/>
            </a:xfrm>
            <a:custGeom>
              <a:avLst/>
              <a:gdLst/>
              <a:ahLst/>
              <a:cxnLst/>
              <a:rect l="l" t="t" r="r" b="b"/>
              <a:pathLst>
                <a:path w="587" h="588" extrusionOk="0">
                  <a:moveTo>
                    <a:pt x="328" y="0"/>
                  </a:moveTo>
                  <a:cubicBezTo>
                    <a:pt x="67" y="0"/>
                    <a:pt x="0" y="539"/>
                    <a:pt x="257" y="585"/>
                  </a:cubicBezTo>
                  <a:cubicBezTo>
                    <a:pt x="268" y="587"/>
                    <a:pt x="279" y="587"/>
                    <a:pt x="289" y="587"/>
                  </a:cubicBezTo>
                  <a:cubicBezTo>
                    <a:pt x="536" y="587"/>
                    <a:pt x="587" y="51"/>
                    <a:pt x="364" y="4"/>
                  </a:cubicBezTo>
                  <a:cubicBezTo>
                    <a:pt x="351" y="2"/>
                    <a:pt x="339" y="0"/>
                    <a:pt x="3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6716425" y="3920675"/>
              <a:ext cx="8875" cy="7100"/>
            </a:xfrm>
            <a:custGeom>
              <a:avLst/>
              <a:gdLst/>
              <a:ahLst/>
              <a:cxnLst/>
              <a:rect l="l" t="t" r="r" b="b"/>
              <a:pathLst>
                <a:path w="355" h="284" extrusionOk="0">
                  <a:moveTo>
                    <a:pt x="18" y="1"/>
                  </a:moveTo>
                  <a:cubicBezTo>
                    <a:pt x="1" y="113"/>
                    <a:pt x="18" y="237"/>
                    <a:pt x="125" y="275"/>
                  </a:cubicBezTo>
                  <a:cubicBezTo>
                    <a:pt x="142" y="280"/>
                    <a:pt x="158" y="283"/>
                    <a:pt x="173" y="283"/>
                  </a:cubicBezTo>
                  <a:cubicBezTo>
                    <a:pt x="255" y="283"/>
                    <a:pt x="314" y="205"/>
                    <a:pt x="346" y="113"/>
                  </a:cubicBezTo>
                  <a:cubicBezTo>
                    <a:pt x="355" y="104"/>
                    <a:pt x="348" y="74"/>
                    <a:pt x="331" y="74"/>
                  </a:cubicBezTo>
                  <a:cubicBezTo>
                    <a:pt x="329" y="74"/>
                    <a:pt x="326" y="75"/>
                    <a:pt x="324" y="76"/>
                  </a:cubicBezTo>
                  <a:cubicBezTo>
                    <a:pt x="276" y="98"/>
                    <a:pt x="222" y="145"/>
                    <a:pt x="162" y="145"/>
                  </a:cubicBezTo>
                  <a:cubicBezTo>
                    <a:pt x="108" y="140"/>
                    <a:pt x="60" y="7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6744800" y="3966575"/>
              <a:ext cx="9175" cy="4925"/>
            </a:xfrm>
            <a:custGeom>
              <a:avLst/>
              <a:gdLst/>
              <a:ahLst/>
              <a:cxnLst/>
              <a:rect l="l" t="t" r="r" b="b"/>
              <a:pathLst>
                <a:path w="367" h="197" extrusionOk="0">
                  <a:moveTo>
                    <a:pt x="354" y="1"/>
                  </a:moveTo>
                  <a:cubicBezTo>
                    <a:pt x="348" y="1"/>
                    <a:pt x="341" y="3"/>
                    <a:pt x="335" y="9"/>
                  </a:cubicBezTo>
                  <a:cubicBezTo>
                    <a:pt x="302" y="57"/>
                    <a:pt x="270" y="121"/>
                    <a:pt x="199" y="138"/>
                  </a:cubicBezTo>
                  <a:cubicBezTo>
                    <a:pt x="178" y="142"/>
                    <a:pt x="156" y="143"/>
                    <a:pt x="134" y="143"/>
                  </a:cubicBezTo>
                  <a:cubicBezTo>
                    <a:pt x="89" y="143"/>
                    <a:pt x="44" y="136"/>
                    <a:pt x="0" y="121"/>
                  </a:cubicBezTo>
                  <a:lnTo>
                    <a:pt x="0" y="121"/>
                  </a:lnTo>
                  <a:cubicBezTo>
                    <a:pt x="48" y="169"/>
                    <a:pt x="111" y="196"/>
                    <a:pt x="177" y="196"/>
                  </a:cubicBezTo>
                  <a:cubicBezTo>
                    <a:pt x="200" y="196"/>
                    <a:pt x="224" y="193"/>
                    <a:pt x="248" y="186"/>
                  </a:cubicBezTo>
                  <a:cubicBezTo>
                    <a:pt x="318" y="154"/>
                    <a:pt x="367" y="84"/>
                    <a:pt x="360" y="4"/>
                  </a:cubicBezTo>
                  <a:cubicBezTo>
                    <a:pt x="360" y="2"/>
                    <a:pt x="358" y="1"/>
                    <a:pt x="3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6726800" y="3904550"/>
              <a:ext cx="23275" cy="55600"/>
            </a:xfrm>
            <a:custGeom>
              <a:avLst/>
              <a:gdLst/>
              <a:ahLst/>
              <a:cxnLst/>
              <a:rect l="l" t="t" r="r" b="b"/>
              <a:pathLst>
                <a:path w="931" h="2224" extrusionOk="0">
                  <a:moveTo>
                    <a:pt x="608" y="1"/>
                  </a:moveTo>
                  <a:cubicBezTo>
                    <a:pt x="596" y="1"/>
                    <a:pt x="586" y="6"/>
                    <a:pt x="586" y="11"/>
                  </a:cubicBezTo>
                  <a:cubicBezTo>
                    <a:pt x="333" y="581"/>
                    <a:pt x="140" y="1172"/>
                    <a:pt x="5" y="1780"/>
                  </a:cubicBezTo>
                  <a:cubicBezTo>
                    <a:pt x="0" y="1804"/>
                    <a:pt x="28" y="1812"/>
                    <a:pt x="69" y="1812"/>
                  </a:cubicBezTo>
                  <a:cubicBezTo>
                    <a:pt x="149" y="1812"/>
                    <a:pt x="282" y="1780"/>
                    <a:pt x="318" y="1770"/>
                  </a:cubicBezTo>
                  <a:lnTo>
                    <a:pt x="318" y="1770"/>
                  </a:lnTo>
                  <a:cubicBezTo>
                    <a:pt x="318" y="1770"/>
                    <a:pt x="248" y="2038"/>
                    <a:pt x="236" y="2167"/>
                  </a:cubicBezTo>
                  <a:cubicBezTo>
                    <a:pt x="236" y="2178"/>
                    <a:pt x="263" y="2189"/>
                    <a:pt x="306" y="2195"/>
                  </a:cubicBezTo>
                  <a:cubicBezTo>
                    <a:pt x="367" y="2214"/>
                    <a:pt x="429" y="2223"/>
                    <a:pt x="491" y="2223"/>
                  </a:cubicBezTo>
                  <a:cubicBezTo>
                    <a:pt x="652" y="2223"/>
                    <a:pt x="809" y="2159"/>
                    <a:pt x="926" y="2038"/>
                  </a:cubicBezTo>
                  <a:cubicBezTo>
                    <a:pt x="931" y="2033"/>
                    <a:pt x="931" y="2028"/>
                    <a:pt x="926" y="2022"/>
                  </a:cubicBezTo>
                  <a:cubicBezTo>
                    <a:pt x="926" y="2019"/>
                    <a:pt x="923" y="2018"/>
                    <a:pt x="919" y="2018"/>
                  </a:cubicBezTo>
                  <a:cubicBezTo>
                    <a:pt x="916" y="2018"/>
                    <a:pt x="911" y="2019"/>
                    <a:pt x="909" y="2022"/>
                  </a:cubicBezTo>
                  <a:cubicBezTo>
                    <a:pt x="777" y="2090"/>
                    <a:pt x="629" y="2125"/>
                    <a:pt x="481" y="2125"/>
                  </a:cubicBezTo>
                  <a:cubicBezTo>
                    <a:pt x="432" y="2125"/>
                    <a:pt x="382" y="2121"/>
                    <a:pt x="333" y="2113"/>
                  </a:cubicBezTo>
                  <a:cubicBezTo>
                    <a:pt x="333" y="2076"/>
                    <a:pt x="467" y="1662"/>
                    <a:pt x="447" y="1656"/>
                  </a:cubicBezTo>
                  <a:cubicBezTo>
                    <a:pt x="429" y="1656"/>
                    <a:pt x="412" y="1655"/>
                    <a:pt x="395" y="1655"/>
                  </a:cubicBezTo>
                  <a:cubicBezTo>
                    <a:pt x="312" y="1655"/>
                    <a:pt x="230" y="1665"/>
                    <a:pt x="145" y="1683"/>
                  </a:cubicBezTo>
                  <a:cubicBezTo>
                    <a:pt x="280" y="1125"/>
                    <a:pt x="500" y="587"/>
                    <a:pt x="618" y="28"/>
                  </a:cubicBezTo>
                  <a:cubicBezTo>
                    <a:pt x="618" y="16"/>
                    <a:pt x="618" y="6"/>
                    <a:pt x="6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6734850" y="3954950"/>
              <a:ext cx="15900" cy="11325"/>
            </a:xfrm>
            <a:custGeom>
              <a:avLst/>
              <a:gdLst/>
              <a:ahLst/>
              <a:cxnLst/>
              <a:rect l="l" t="t" r="r" b="b"/>
              <a:pathLst>
                <a:path w="636" h="453" extrusionOk="0">
                  <a:moveTo>
                    <a:pt x="604" y="0"/>
                  </a:moveTo>
                  <a:cubicBezTo>
                    <a:pt x="458" y="77"/>
                    <a:pt x="295" y="117"/>
                    <a:pt x="130" y="117"/>
                  </a:cubicBezTo>
                  <a:cubicBezTo>
                    <a:pt x="87" y="117"/>
                    <a:pt x="44" y="114"/>
                    <a:pt x="1" y="109"/>
                  </a:cubicBezTo>
                  <a:lnTo>
                    <a:pt x="1" y="109"/>
                  </a:lnTo>
                  <a:cubicBezTo>
                    <a:pt x="60" y="221"/>
                    <a:pt x="145" y="323"/>
                    <a:pt x="249" y="399"/>
                  </a:cubicBezTo>
                  <a:cubicBezTo>
                    <a:pt x="301" y="433"/>
                    <a:pt x="363" y="453"/>
                    <a:pt x="426" y="453"/>
                  </a:cubicBezTo>
                  <a:cubicBezTo>
                    <a:pt x="433" y="453"/>
                    <a:pt x="440" y="453"/>
                    <a:pt x="447" y="452"/>
                  </a:cubicBezTo>
                  <a:cubicBezTo>
                    <a:pt x="604" y="452"/>
                    <a:pt x="636" y="313"/>
                    <a:pt x="629" y="189"/>
                  </a:cubicBezTo>
                  <a:cubicBezTo>
                    <a:pt x="629" y="124"/>
                    <a:pt x="619" y="60"/>
                    <a:pt x="6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6741050" y="3959525"/>
              <a:ext cx="9700" cy="6750"/>
            </a:xfrm>
            <a:custGeom>
              <a:avLst/>
              <a:gdLst/>
              <a:ahLst/>
              <a:cxnLst/>
              <a:rect l="l" t="t" r="r" b="b"/>
              <a:pathLst>
                <a:path w="388" h="270" extrusionOk="0">
                  <a:moveTo>
                    <a:pt x="324" y="1"/>
                  </a:moveTo>
                  <a:cubicBezTo>
                    <a:pt x="188" y="1"/>
                    <a:pt x="57" y="84"/>
                    <a:pt x="1" y="216"/>
                  </a:cubicBezTo>
                  <a:cubicBezTo>
                    <a:pt x="53" y="250"/>
                    <a:pt x="115" y="270"/>
                    <a:pt x="178" y="270"/>
                  </a:cubicBezTo>
                  <a:cubicBezTo>
                    <a:pt x="185" y="270"/>
                    <a:pt x="192" y="270"/>
                    <a:pt x="199" y="269"/>
                  </a:cubicBezTo>
                  <a:cubicBezTo>
                    <a:pt x="356" y="269"/>
                    <a:pt x="388" y="130"/>
                    <a:pt x="381" y="6"/>
                  </a:cubicBezTo>
                  <a:cubicBezTo>
                    <a:pt x="362" y="3"/>
                    <a:pt x="343" y="1"/>
                    <a:pt x="324" y="1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6723825" y="3842675"/>
              <a:ext cx="140575" cy="109400"/>
            </a:xfrm>
            <a:custGeom>
              <a:avLst/>
              <a:gdLst/>
              <a:ahLst/>
              <a:cxnLst/>
              <a:rect l="l" t="t" r="r" b="b"/>
              <a:pathLst>
                <a:path w="5623" h="4376" extrusionOk="0">
                  <a:moveTo>
                    <a:pt x="1964" y="0"/>
                  </a:moveTo>
                  <a:cubicBezTo>
                    <a:pt x="1716" y="0"/>
                    <a:pt x="1471" y="46"/>
                    <a:pt x="1243" y="153"/>
                  </a:cubicBezTo>
                  <a:cubicBezTo>
                    <a:pt x="135" y="674"/>
                    <a:pt x="0" y="2255"/>
                    <a:pt x="82" y="2255"/>
                  </a:cubicBezTo>
                  <a:cubicBezTo>
                    <a:pt x="110" y="2257"/>
                    <a:pt x="141" y="2258"/>
                    <a:pt x="173" y="2258"/>
                  </a:cubicBezTo>
                  <a:cubicBezTo>
                    <a:pt x="863" y="2258"/>
                    <a:pt x="2253" y="1836"/>
                    <a:pt x="2254" y="1836"/>
                  </a:cubicBezTo>
                  <a:lnTo>
                    <a:pt x="2254" y="1836"/>
                  </a:lnTo>
                  <a:cubicBezTo>
                    <a:pt x="2006" y="2051"/>
                    <a:pt x="1184" y="2185"/>
                    <a:pt x="1216" y="2233"/>
                  </a:cubicBezTo>
                  <a:cubicBezTo>
                    <a:pt x="1237" y="2261"/>
                    <a:pt x="1377" y="2293"/>
                    <a:pt x="1620" y="2293"/>
                  </a:cubicBezTo>
                  <a:cubicBezTo>
                    <a:pt x="1759" y="2293"/>
                    <a:pt x="1932" y="2282"/>
                    <a:pt x="2135" y="2255"/>
                  </a:cubicBezTo>
                  <a:cubicBezTo>
                    <a:pt x="2571" y="2169"/>
                    <a:pt x="2991" y="2024"/>
                    <a:pt x="3383" y="1819"/>
                  </a:cubicBezTo>
                  <a:lnTo>
                    <a:pt x="3383" y="1819"/>
                  </a:lnTo>
                  <a:cubicBezTo>
                    <a:pt x="3273" y="2832"/>
                    <a:pt x="3600" y="3509"/>
                    <a:pt x="3626" y="3509"/>
                  </a:cubicBezTo>
                  <a:cubicBezTo>
                    <a:pt x="3629" y="3509"/>
                    <a:pt x="3627" y="3498"/>
                    <a:pt x="3619" y="3476"/>
                  </a:cubicBezTo>
                  <a:cubicBezTo>
                    <a:pt x="3584" y="3372"/>
                    <a:pt x="3584" y="2994"/>
                    <a:pt x="3593" y="2646"/>
                  </a:cubicBezTo>
                  <a:lnTo>
                    <a:pt x="3593" y="2646"/>
                  </a:lnTo>
                  <a:cubicBezTo>
                    <a:pt x="3644" y="3683"/>
                    <a:pt x="4135" y="4329"/>
                    <a:pt x="4378" y="4374"/>
                  </a:cubicBezTo>
                  <a:cubicBezTo>
                    <a:pt x="4384" y="4375"/>
                    <a:pt x="4391" y="4376"/>
                    <a:pt x="4397" y="4376"/>
                  </a:cubicBezTo>
                  <a:cubicBezTo>
                    <a:pt x="4727" y="4376"/>
                    <a:pt x="5622" y="2846"/>
                    <a:pt x="5185" y="2029"/>
                  </a:cubicBezTo>
                  <a:cubicBezTo>
                    <a:pt x="4738" y="1201"/>
                    <a:pt x="4239" y="1056"/>
                    <a:pt x="4239" y="1056"/>
                  </a:cubicBezTo>
                  <a:cubicBezTo>
                    <a:pt x="3943" y="676"/>
                    <a:pt x="2925" y="0"/>
                    <a:pt x="19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6784725" y="4281900"/>
              <a:ext cx="286375" cy="893850"/>
            </a:xfrm>
            <a:custGeom>
              <a:avLst/>
              <a:gdLst/>
              <a:ahLst/>
              <a:cxnLst/>
              <a:rect l="l" t="t" r="r" b="b"/>
              <a:pathLst>
                <a:path w="11455" h="35754" extrusionOk="0">
                  <a:moveTo>
                    <a:pt x="899" y="1"/>
                  </a:moveTo>
                  <a:cubicBezTo>
                    <a:pt x="1" y="6846"/>
                    <a:pt x="679" y="14358"/>
                    <a:pt x="1130" y="19116"/>
                  </a:cubicBezTo>
                  <a:cubicBezTo>
                    <a:pt x="1614" y="24133"/>
                    <a:pt x="4458" y="35753"/>
                    <a:pt x="4458" y="35753"/>
                  </a:cubicBezTo>
                  <a:lnTo>
                    <a:pt x="7228" y="35200"/>
                  </a:lnTo>
                  <a:lnTo>
                    <a:pt x="11454" y="34354"/>
                  </a:lnTo>
                  <a:cubicBezTo>
                    <a:pt x="11454" y="34354"/>
                    <a:pt x="9126" y="22133"/>
                    <a:pt x="8566" y="18481"/>
                  </a:cubicBezTo>
                  <a:cubicBezTo>
                    <a:pt x="7980" y="14551"/>
                    <a:pt x="7598" y="8765"/>
                    <a:pt x="7760" y="8124"/>
                  </a:cubicBezTo>
                  <a:cubicBezTo>
                    <a:pt x="8933" y="3624"/>
                    <a:pt x="6712" y="796"/>
                    <a:pt x="6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6784725" y="4281900"/>
              <a:ext cx="180700" cy="893850"/>
            </a:xfrm>
            <a:custGeom>
              <a:avLst/>
              <a:gdLst/>
              <a:ahLst/>
              <a:cxnLst/>
              <a:rect l="l" t="t" r="r" b="b"/>
              <a:pathLst>
                <a:path w="7228" h="35754" extrusionOk="0">
                  <a:moveTo>
                    <a:pt x="899" y="1"/>
                  </a:moveTo>
                  <a:cubicBezTo>
                    <a:pt x="1" y="6846"/>
                    <a:pt x="679" y="14358"/>
                    <a:pt x="1130" y="19116"/>
                  </a:cubicBezTo>
                  <a:cubicBezTo>
                    <a:pt x="1614" y="24133"/>
                    <a:pt x="4458" y="35753"/>
                    <a:pt x="4458" y="35753"/>
                  </a:cubicBezTo>
                  <a:lnTo>
                    <a:pt x="7228" y="35200"/>
                  </a:lnTo>
                  <a:cubicBezTo>
                    <a:pt x="6255" y="28150"/>
                    <a:pt x="3689" y="6485"/>
                    <a:pt x="27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6784200" y="5019500"/>
              <a:ext cx="306375" cy="325525"/>
            </a:xfrm>
            <a:custGeom>
              <a:avLst/>
              <a:gdLst/>
              <a:ahLst/>
              <a:cxnLst/>
              <a:rect l="l" t="t" r="r" b="b"/>
              <a:pathLst>
                <a:path w="12255" h="13021" extrusionOk="0">
                  <a:moveTo>
                    <a:pt x="10642" y="1"/>
                  </a:moveTo>
                  <a:lnTo>
                    <a:pt x="3318" y="1259"/>
                  </a:lnTo>
                  <a:lnTo>
                    <a:pt x="4495" y="7083"/>
                  </a:lnTo>
                  <a:lnTo>
                    <a:pt x="4743" y="8367"/>
                  </a:lnTo>
                  <a:cubicBezTo>
                    <a:pt x="4743" y="8367"/>
                    <a:pt x="4152" y="8771"/>
                    <a:pt x="3410" y="9277"/>
                  </a:cubicBezTo>
                  <a:cubicBezTo>
                    <a:pt x="2258" y="10083"/>
                    <a:pt x="732" y="11136"/>
                    <a:pt x="516" y="11384"/>
                  </a:cubicBezTo>
                  <a:cubicBezTo>
                    <a:pt x="151" y="11799"/>
                    <a:pt x="0" y="12960"/>
                    <a:pt x="409" y="13019"/>
                  </a:cubicBezTo>
                  <a:cubicBezTo>
                    <a:pt x="415" y="13020"/>
                    <a:pt x="424" y="13021"/>
                    <a:pt x="435" y="13021"/>
                  </a:cubicBezTo>
                  <a:cubicBezTo>
                    <a:pt x="1147" y="13021"/>
                    <a:pt x="11766" y="11153"/>
                    <a:pt x="12136" y="10825"/>
                  </a:cubicBezTo>
                  <a:cubicBezTo>
                    <a:pt x="12255" y="10712"/>
                    <a:pt x="12136" y="9491"/>
                    <a:pt x="11915" y="7905"/>
                  </a:cubicBezTo>
                  <a:cubicBezTo>
                    <a:pt x="11883" y="7664"/>
                    <a:pt x="11846" y="7406"/>
                    <a:pt x="11808" y="7147"/>
                  </a:cubicBezTo>
                  <a:cubicBezTo>
                    <a:pt x="11749" y="6722"/>
                    <a:pt x="11684" y="6292"/>
                    <a:pt x="11615" y="5857"/>
                  </a:cubicBezTo>
                  <a:cubicBezTo>
                    <a:pt x="11173" y="3006"/>
                    <a:pt x="10642" y="1"/>
                    <a:pt x="1064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6878000" y="5206325"/>
              <a:ext cx="56225" cy="16225"/>
            </a:xfrm>
            <a:custGeom>
              <a:avLst/>
              <a:gdLst/>
              <a:ahLst/>
              <a:cxnLst/>
              <a:rect l="l" t="t" r="r" b="b"/>
              <a:pathLst>
                <a:path w="2249" h="649" extrusionOk="0">
                  <a:moveTo>
                    <a:pt x="1649" y="1"/>
                  </a:moveTo>
                  <a:cubicBezTo>
                    <a:pt x="1072" y="1"/>
                    <a:pt x="477" y="236"/>
                    <a:pt x="23" y="561"/>
                  </a:cubicBezTo>
                  <a:cubicBezTo>
                    <a:pt x="7" y="571"/>
                    <a:pt x="1" y="593"/>
                    <a:pt x="7" y="610"/>
                  </a:cubicBezTo>
                  <a:cubicBezTo>
                    <a:pt x="16" y="633"/>
                    <a:pt x="34" y="648"/>
                    <a:pt x="56" y="648"/>
                  </a:cubicBezTo>
                  <a:cubicBezTo>
                    <a:pt x="59" y="648"/>
                    <a:pt x="62" y="648"/>
                    <a:pt x="65" y="648"/>
                  </a:cubicBezTo>
                  <a:cubicBezTo>
                    <a:pt x="760" y="400"/>
                    <a:pt x="1480" y="233"/>
                    <a:pt x="2212" y="142"/>
                  </a:cubicBezTo>
                  <a:cubicBezTo>
                    <a:pt x="2233" y="142"/>
                    <a:pt x="2249" y="87"/>
                    <a:pt x="2222" y="87"/>
                  </a:cubicBezTo>
                  <a:cubicBezTo>
                    <a:pt x="2037" y="28"/>
                    <a:pt x="1844" y="1"/>
                    <a:pt x="16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6875200" y="5191425"/>
              <a:ext cx="56475" cy="16225"/>
            </a:xfrm>
            <a:custGeom>
              <a:avLst/>
              <a:gdLst/>
              <a:ahLst/>
              <a:cxnLst/>
              <a:rect l="l" t="t" r="r" b="b"/>
              <a:pathLst>
                <a:path w="2259" h="649" extrusionOk="0">
                  <a:moveTo>
                    <a:pt x="1655" y="0"/>
                  </a:moveTo>
                  <a:cubicBezTo>
                    <a:pt x="1081" y="0"/>
                    <a:pt x="487" y="235"/>
                    <a:pt x="33" y="561"/>
                  </a:cubicBezTo>
                  <a:cubicBezTo>
                    <a:pt x="11" y="571"/>
                    <a:pt x="1" y="603"/>
                    <a:pt x="16" y="625"/>
                  </a:cubicBezTo>
                  <a:cubicBezTo>
                    <a:pt x="27" y="639"/>
                    <a:pt x="43" y="649"/>
                    <a:pt x="58" y="649"/>
                  </a:cubicBezTo>
                  <a:cubicBezTo>
                    <a:pt x="66" y="649"/>
                    <a:pt x="74" y="646"/>
                    <a:pt x="81" y="641"/>
                  </a:cubicBezTo>
                  <a:cubicBezTo>
                    <a:pt x="780" y="400"/>
                    <a:pt x="1495" y="232"/>
                    <a:pt x="2227" y="141"/>
                  </a:cubicBezTo>
                  <a:cubicBezTo>
                    <a:pt x="2242" y="135"/>
                    <a:pt x="2259" y="87"/>
                    <a:pt x="2227" y="87"/>
                  </a:cubicBezTo>
                  <a:cubicBezTo>
                    <a:pt x="2043" y="27"/>
                    <a:pt x="1850" y="0"/>
                    <a:pt x="16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6872775" y="5176625"/>
              <a:ext cx="56375" cy="16250"/>
            </a:xfrm>
            <a:custGeom>
              <a:avLst/>
              <a:gdLst/>
              <a:ahLst/>
              <a:cxnLst/>
              <a:rect l="l" t="t" r="r" b="b"/>
              <a:pathLst>
                <a:path w="2255" h="650" extrusionOk="0">
                  <a:moveTo>
                    <a:pt x="1649" y="1"/>
                  </a:moveTo>
                  <a:cubicBezTo>
                    <a:pt x="1075" y="1"/>
                    <a:pt x="481" y="236"/>
                    <a:pt x="28" y="560"/>
                  </a:cubicBezTo>
                  <a:cubicBezTo>
                    <a:pt x="6" y="572"/>
                    <a:pt x="1" y="604"/>
                    <a:pt x="11" y="625"/>
                  </a:cubicBezTo>
                  <a:cubicBezTo>
                    <a:pt x="22" y="640"/>
                    <a:pt x="41" y="649"/>
                    <a:pt x="58" y="649"/>
                  </a:cubicBezTo>
                  <a:cubicBezTo>
                    <a:pt x="66" y="649"/>
                    <a:pt x="74" y="647"/>
                    <a:pt x="81" y="642"/>
                  </a:cubicBezTo>
                  <a:cubicBezTo>
                    <a:pt x="775" y="399"/>
                    <a:pt x="1490" y="228"/>
                    <a:pt x="2222" y="136"/>
                  </a:cubicBezTo>
                  <a:cubicBezTo>
                    <a:pt x="2237" y="136"/>
                    <a:pt x="2254" y="88"/>
                    <a:pt x="2222" y="88"/>
                  </a:cubicBezTo>
                  <a:cubicBezTo>
                    <a:pt x="2037" y="28"/>
                    <a:pt x="1844" y="1"/>
                    <a:pt x="16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6870100" y="5161425"/>
              <a:ext cx="56325" cy="16275"/>
            </a:xfrm>
            <a:custGeom>
              <a:avLst/>
              <a:gdLst/>
              <a:ahLst/>
              <a:cxnLst/>
              <a:rect l="l" t="t" r="r" b="b"/>
              <a:pathLst>
                <a:path w="2253" h="651" extrusionOk="0">
                  <a:moveTo>
                    <a:pt x="1654" y="1"/>
                  </a:moveTo>
                  <a:cubicBezTo>
                    <a:pt x="1080" y="1"/>
                    <a:pt x="486" y="236"/>
                    <a:pt x="33" y="561"/>
                  </a:cubicBezTo>
                  <a:cubicBezTo>
                    <a:pt x="6" y="577"/>
                    <a:pt x="1" y="605"/>
                    <a:pt x="16" y="625"/>
                  </a:cubicBezTo>
                  <a:cubicBezTo>
                    <a:pt x="23" y="642"/>
                    <a:pt x="38" y="651"/>
                    <a:pt x="54" y="651"/>
                  </a:cubicBezTo>
                  <a:cubicBezTo>
                    <a:pt x="63" y="651"/>
                    <a:pt x="73" y="648"/>
                    <a:pt x="81" y="642"/>
                  </a:cubicBezTo>
                  <a:cubicBezTo>
                    <a:pt x="775" y="399"/>
                    <a:pt x="1495" y="233"/>
                    <a:pt x="2227" y="141"/>
                  </a:cubicBezTo>
                  <a:cubicBezTo>
                    <a:pt x="2242" y="136"/>
                    <a:pt x="2253" y="88"/>
                    <a:pt x="2227" y="88"/>
                  </a:cubicBezTo>
                  <a:cubicBezTo>
                    <a:pt x="2042" y="28"/>
                    <a:pt x="1849" y="1"/>
                    <a:pt x="16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6867525" y="5146425"/>
              <a:ext cx="56350" cy="16250"/>
            </a:xfrm>
            <a:custGeom>
              <a:avLst/>
              <a:gdLst/>
              <a:ahLst/>
              <a:cxnLst/>
              <a:rect l="l" t="t" r="r" b="b"/>
              <a:pathLst>
                <a:path w="2254" h="650" extrusionOk="0">
                  <a:moveTo>
                    <a:pt x="1645" y="1"/>
                  </a:moveTo>
                  <a:cubicBezTo>
                    <a:pt x="1073" y="1"/>
                    <a:pt x="484" y="235"/>
                    <a:pt x="33" y="559"/>
                  </a:cubicBezTo>
                  <a:cubicBezTo>
                    <a:pt x="7" y="570"/>
                    <a:pt x="0" y="602"/>
                    <a:pt x="12" y="624"/>
                  </a:cubicBezTo>
                  <a:cubicBezTo>
                    <a:pt x="20" y="639"/>
                    <a:pt x="36" y="649"/>
                    <a:pt x="53" y="649"/>
                  </a:cubicBezTo>
                  <a:cubicBezTo>
                    <a:pt x="59" y="649"/>
                    <a:pt x="65" y="648"/>
                    <a:pt x="71" y="644"/>
                  </a:cubicBezTo>
                  <a:cubicBezTo>
                    <a:pt x="764" y="403"/>
                    <a:pt x="1485" y="237"/>
                    <a:pt x="2216" y="145"/>
                  </a:cubicBezTo>
                  <a:cubicBezTo>
                    <a:pt x="2243" y="140"/>
                    <a:pt x="2254" y="91"/>
                    <a:pt x="2227" y="91"/>
                  </a:cubicBezTo>
                  <a:cubicBezTo>
                    <a:pt x="2039" y="29"/>
                    <a:pt x="1843" y="1"/>
                    <a:pt x="16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6780425" y="5058100"/>
              <a:ext cx="316600" cy="289575"/>
            </a:xfrm>
            <a:custGeom>
              <a:avLst/>
              <a:gdLst/>
              <a:ahLst/>
              <a:cxnLst/>
              <a:rect l="l" t="t" r="r" b="b"/>
              <a:pathLst>
                <a:path w="12664" h="11583" extrusionOk="0">
                  <a:moveTo>
                    <a:pt x="11292" y="0"/>
                  </a:moveTo>
                  <a:cubicBezTo>
                    <a:pt x="11292" y="0"/>
                    <a:pt x="3534" y="1377"/>
                    <a:pt x="3303" y="1377"/>
                  </a:cubicBezTo>
                  <a:lnTo>
                    <a:pt x="3479" y="2209"/>
                  </a:lnTo>
                  <a:lnTo>
                    <a:pt x="3652" y="3011"/>
                  </a:lnTo>
                  <a:lnTo>
                    <a:pt x="4437" y="6711"/>
                  </a:lnTo>
                  <a:lnTo>
                    <a:pt x="3968" y="7017"/>
                  </a:lnTo>
                  <a:cubicBezTo>
                    <a:pt x="3065" y="7624"/>
                    <a:pt x="1092" y="8969"/>
                    <a:pt x="705" y="9448"/>
                  </a:cubicBezTo>
                  <a:cubicBezTo>
                    <a:pt x="12" y="10302"/>
                    <a:pt x="0" y="11453"/>
                    <a:pt x="216" y="11577"/>
                  </a:cubicBezTo>
                  <a:cubicBezTo>
                    <a:pt x="222" y="11581"/>
                    <a:pt x="240" y="11583"/>
                    <a:pt x="269" y="11583"/>
                  </a:cubicBezTo>
                  <a:cubicBezTo>
                    <a:pt x="526" y="11583"/>
                    <a:pt x="1639" y="11434"/>
                    <a:pt x="3092" y="11211"/>
                  </a:cubicBezTo>
                  <a:cubicBezTo>
                    <a:pt x="6609" y="10669"/>
                    <a:pt x="12126" y="9694"/>
                    <a:pt x="12389" y="9324"/>
                  </a:cubicBezTo>
                  <a:cubicBezTo>
                    <a:pt x="12664" y="8937"/>
                    <a:pt x="11970" y="4232"/>
                    <a:pt x="11562" y="1661"/>
                  </a:cubicBezTo>
                  <a:cubicBezTo>
                    <a:pt x="11513" y="1360"/>
                    <a:pt x="11470" y="1087"/>
                    <a:pt x="11433" y="854"/>
                  </a:cubicBezTo>
                  <a:cubicBezTo>
                    <a:pt x="11346" y="323"/>
                    <a:pt x="11292" y="0"/>
                    <a:pt x="11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6780575" y="5290500"/>
              <a:ext cx="315650" cy="71425"/>
            </a:xfrm>
            <a:custGeom>
              <a:avLst/>
              <a:gdLst/>
              <a:ahLst/>
              <a:cxnLst/>
              <a:rect l="l" t="t" r="r" b="b"/>
              <a:pathLst>
                <a:path w="12626" h="2857" extrusionOk="0">
                  <a:moveTo>
                    <a:pt x="12502" y="1"/>
                  </a:moveTo>
                  <a:lnTo>
                    <a:pt x="1" y="2157"/>
                  </a:lnTo>
                  <a:lnTo>
                    <a:pt x="118" y="2857"/>
                  </a:lnTo>
                  <a:lnTo>
                    <a:pt x="12626" y="700"/>
                  </a:lnTo>
                  <a:lnTo>
                    <a:pt x="1250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7066100" y="5079200"/>
              <a:ext cx="3500" cy="20300"/>
            </a:xfrm>
            <a:custGeom>
              <a:avLst/>
              <a:gdLst/>
              <a:ahLst/>
              <a:cxnLst/>
              <a:rect l="l" t="t" r="r" b="b"/>
              <a:pathLst>
                <a:path w="140" h="812" extrusionOk="0">
                  <a:moveTo>
                    <a:pt x="1" y="0"/>
                  </a:moveTo>
                  <a:lnTo>
                    <a:pt x="1" y="812"/>
                  </a:lnTo>
                  <a:lnTo>
                    <a:pt x="140" y="81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6867525" y="5079325"/>
              <a:ext cx="201950" cy="53800"/>
            </a:xfrm>
            <a:custGeom>
              <a:avLst/>
              <a:gdLst/>
              <a:ahLst/>
              <a:cxnLst/>
              <a:rect l="l" t="t" r="r" b="b"/>
              <a:pathLst>
                <a:path w="8078" h="2152" extrusionOk="0">
                  <a:moveTo>
                    <a:pt x="7944" y="0"/>
                  </a:moveTo>
                  <a:lnTo>
                    <a:pt x="0" y="1350"/>
                  </a:lnTo>
                  <a:lnTo>
                    <a:pt x="173" y="2151"/>
                  </a:lnTo>
                  <a:lnTo>
                    <a:pt x="8078" y="807"/>
                  </a:lnTo>
                  <a:cubicBezTo>
                    <a:pt x="8029" y="506"/>
                    <a:pt x="7986" y="238"/>
                    <a:pt x="7949" y="5"/>
                  </a:cubicBezTo>
                  <a:lnTo>
                    <a:pt x="79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6780425" y="5233500"/>
              <a:ext cx="99375" cy="114175"/>
            </a:xfrm>
            <a:custGeom>
              <a:avLst/>
              <a:gdLst/>
              <a:ahLst/>
              <a:cxnLst/>
              <a:rect l="l" t="t" r="r" b="b"/>
              <a:pathLst>
                <a:path w="3975" h="4567" extrusionOk="0">
                  <a:moveTo>
                    <a:pt x="3975" y="1"/>
                  </a:moveTo>
                  <a:lnTo>
                    <a:pt x="3975" y="1"/>
                  </a:lnTo>
                  <a:cubicBezTo>
                    <a:pt x="3065" y="608"/>
                    <a:pt x="1092" y="1953"/>
                    <a:pt x="705" y="2432"/>
                  </a:cubicBezTo>
                  <a:cubicBezTo>
                    <a:pt x="12" y="3286"/>
                    <a:pt x="0" y="4437"/>
                    <a:pt x="216" y="4561"/>
                  </a:cubicBezTo>
                  <a:cubicBezTo>
                    <a:pt x="222" y="4565"/>
                    <a:pt x="240" y="4567"/>
                    <a:pt x="269" y="4567"/>
                  </a:cubicBezTo>
                  <a:cubicBezTo>
                    <a:pt x="526" y="4567"/>
                    <a:pt x="1639" y="4418"/>
                    <a:pt x="3092" y="4195"/>
                  </a:cubicBezTo>
                  <a:lnTo>
                    <a:pt x="3975" y="1"/>
                  </a:lnTo>
                  <a:close/>
                </a:path>
              </a:pathLst>
            </a:custGeom>
            <a:solidFill>
              <a:srgbClr val="3E4564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6653950" y="4281900"/>
              <a:ext cx="302875" cy="924075"/>
            </a:xfrm>
            <a:custGeom>
              <a:avLst/>
              <a:gdLst/>
              <a:ahLst/>
              <a:cxnLst/>
              <a:rect l="l" t="t" r="r" b="b"/>
              <a:pathLst>
                <a:path w="12115" h="36963" extrusionOk="0">
                  <a:moveTo>
                    <a:pt x="3043" y="1"/>
                  </a:moveTo>
                  <a:cubicBezTo>
                    <a:pt x="1542" y="3726"/>
                    <a:pt x="0" y="27456"/>
                    <a:pt x="53" y="31855"/>
                  </a:cubicBezTo>
                  <a:cubicBezTo>
                    <a:pt x="58" y="32419"/>
                    <a:pt x="75" y="32962"/>
                    <a:pt x="75" y="33463"/>
                  </a:cubicBezTo>
                  <a:cubicBezTo>
                    <a:pt x="91" y="34451"/>
                    <a:pt x="113" y="35296"/>
                    <a:pt x="113" y="35915"/>
                  </a:cubicBezTo>
                  <a:lnTo>
                    <a:pt x="113" y="36161"/>
                  </a:lnTo>
                  <a:lnTo>
                    <a:pt x="113" y="36516"/>
                  </a:lnTo>
                  <a:lnTo>
                    <a:pt x="113" y="36769"/>
                  </a:lnTo>
                  <a:lnTo>
                    <a:pt x="113" y="36962"/>
                  </a:lnTo>
                  <a:lnTo>
                    <a:pt x="7377" y="36962"/>
                  </a:lnTo>
                  <a:lnTo>
                    <a:pt x="7377" y="33451"/>
                  </a:lnTo>
                  <a:lnTo>
                    <a:pt x="7377" y="31855"/>
                  </a:lnTo>
                  <a:cubicBezTo>
                    <a:pt x="7377" y="29634"/>
                    <a:pt x="7485" y="19520"/>
                    <a:pt x="7570" y="18622"/>
                  </a:cubicBezTo>
                  <a:cubicBezTo>
                    <a:pt x="7920" y="15024"/>
                    <a:pt x="8893" y="7883"/>
                    <a:pt x="8893" y="7883"/>
                  </a:cubicBezTo>
                  <a:cubicBezTo>
                    <a:pt x="12114" y="4377"/>
                    <a:pt x="10846" y="1"/>
                    <a:pt x="10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6851550" y="4437350"/>
              <a:ext cx="88500" cy="48650"/>
            </a:xfrm>
            <a:custGeom>
              <a:avLst/>
              <a:gdLst/>
              <a:ahLst/>
              <a:cxnLst/>
              <a:rect l="l" t="t" r="r" b="b"/>
              <a:pathLst>
                <a:path w="3540" h="1946" extrusionOk="0">
                  <a:moveTo>
                    <a:pt x="3514" y="1"/>
                  </a:moveTo>
                  <a:cubicBezTo>
                    <a:pt x="3511" y="1"/>
                    <a:pt x="3508" y="1"/>
                    <a:pt x="3506" y="3"/>
                  </a:cubicBezTo>
                  <a:cubicBezTo>
                    <a:pt x="2930" y="332"/>
                    <a:pt x="2349" y="660"/>
                    <a:pt x="1769" y="988"/>
                  </a:cubicBezTo>
                  <a:cubicBezTo>
                    <a:pt x="1485" y="1149"/>
                    <a:pt x="1188" y="1300"/>
                    <a:pt x="898" y="1455"/>
                  </a:cubicBezTo>
                  <a:cubicBezTo>
                    <a:pt x="602" y="1606"/>
                    <a:pt x="296" y="1745"/>
                    <a:pt x="11" y="1913"/>
                  </a:cubicBezTo>
                  <a:cubicBezTo>
                    <a:pt x="1" y="1918"/>
                    <a:pt x="1" y="1928"/>
                    <a:pt x="6" y="1934"/>
                  </a:cubicBezTo>
                  <a:cubicBezTo>
                    <a:pt x="11" y="1939"/>
                    <a:pt x="16" y="1945"/>
                    <a:pt x="21" y="1945"/>
                  </a:cubicBezTo>
                  <a:cubicBezTo>
                    <a:pt x="356" y="1859"/>
                    <a:pt x="678" y="1752"/>
                    <a:pt x="994" y="1611"/>
                  </a:cubicBezTo>
                  <a:cubicBezTo>
                    <a:pt x="1302" y="1487"/>
                    <a:pt x="1597" y="1348"/>
                    <a:pt x="1887" y="1192"/>
                  </a:cubicBezTo>
                  <a:cubicBezTo>
                    <a:pt x="2478" y="874"/>
                    <a:pt x="3027" y="487"/>
                    <a:pt x="3517" y="35"/>
                  </a:cubicBezTo>
                  <a:cubicBezTo>
                    <a:pt x="3539" y="22"/>
                    <a:pt x="3528" y="1"/>
                    <a:pt x="35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6689425" y="4285500"/>
              <a:ext cx="75700" cy="903700"/>
            </a:xfrm>
            <a:custGeom>
              <a:avLst/>
              <a:gdLst/>
              <a:ahLst/>
              <a:cxnLst/>
              <a:rect l="l" t="t" r="r" b="b"/>
              <a:pathLst>
                <a:path w="3028" h="36148" extrusionOk="0">
                  <a:moveTo>
                    <a:pt x="2979" y="0"/>
                  </a:moveTo>
                  <a:cubicBezTo>
                    <a:pt x="2957" y="0"/>
                    <a:pt x="2941" y="14"/>
                    <a:pt x="2937" y="33"/>
                  </a:cubicBezTo>
                  <a:cubicBezTo>
                    <a:pt x="2371" y="2302"/>
                    <a:pt x="1947" y="4599"/>
                    <a:pt x="1657" y="6916"/>
                  </a:cubicBezTo>
                  <a:cubicBezTo>
                    <a:pt x="1366" y="9255"/>
                    <a:pt x="1178" y="11611"/>
                    <a:pt x="969" y="13961"/>
                  </a:cubicBezTo>
                  <a:cubicBezTo>
                    <a:pt x="532" y="18687"/>
                    <a:pt x="167" y="23419"/>
                    <a:pt x="59" y="28167"/>
                  </a:cubicBezTo>
                  <a:cubicBezTo>
                    <a:pt x="1" y="30823"/>
                    <a:pt x="49" y="33480"/>
                    <a:pt x="215" y="36131"/>
                  </a:cubicBezTo>
                  <a:cubicBezTo>
                    <a:pt x="215" y="36142"/>
                    <a:pt x="224" y="36147"/>
                    <a:pt x="234" y="36147"/>
                  </a:cubicBezTo>
                  <a:cubicBezTo>
                    <a:pt x="243" y="36147"/>
                    <a:pt x="252" y="36142"/>
                    <a:pt x="252" y="36131"/>
                  </a:cubicBezTo>
                  <a:cubicBezTo>
                    <a:pt x="113" y="31415"/>
                    <a:pt x="252" y="26693"/>
                    <a:pt x="565" y="21989"/>
                  </a:cubicBezTo>
                  <a:cubicBezTo>
                    <a:pt x="716" y="19622"/>
                    <a:pt x="904" y="17257"/>
                    <a:pt x="1113" y="14891"/>
                  </a:cubicBezTo>
                  <a:cubicBezTo>
                    <a:pt x="1324" y="12524"/>
                    <a:pt x="1517" y="10207"/>
                    <a:pt x="1764" y="7873"/>
                  </a:cubicBezTo>
                  <a:cubicBezTo>
                    <a:pt x="2022" y="5245"/>
                    <a:pt x="2441" y="2636"/>
                    <a:pt x="3017" y="61"/>
                  </a:cubicBezTo>
                  <a:cubicBezTo>
                    <a:pt x="3027" y="33"/>
                    <a:pt x="3012" y="11"/>
                    <a:pt x="2990" y="1"/>
                  </a:cubicBezTo>
                  <a:cubicBezTo>
                    <a:pt x="2986" y="0"/>
                    <a:pt x="2983" y="0"/>
                    <a:pt x="29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6521800" y="5078250"/>
              <a:ext cx="317525" cy="279200"/>
            </a:xfrm>
            <a:custGeom>
              <a:avLst/>
              <a:gdLst/>
              <a:ahLst/>
              <a:cxnLst/>
              <a:rect l="l" t="t" r="r" b="b"/>
              <a:pathLst>
                <a:path w="12701" h="11168" extrusionOk="0">
                  <a:moveTo>
                    <a:pt x="5242" y="1"/>
                  </a:moveTo>
                  <a:lnTo>
                    <a:pt x="5415" y="5942"/>
                  </a:lnTo>
                  <a:lnTo>
                    <a:pt x="5453" y="7243"/>
                  </a:lnTo>
                  <a:cubicBezTo>
                    <a:pt x="5453" y="7243"/>
                    <a:pt x="4802" y="7540"/>
                    <a:pt x="3984" y="7915"/>
                  </a:cubicBezTo>
                  <a:cubicBezTo>
                    <a:pt x="2710" y="8501"/>
                    <a:pt x="1038" y="9282"/>
                    <a:pt x="775" y="9501"/>
                  </a:cubicBezTo>
                  <a:cubicBezTo>
                    <a:pt x="350" y="9846"/>
                    <a:pt x="0" y="10965"/>
                    <a:pt x="398" y="11094"/>
                  </a:cubicBezTo>
                  <a:cubicBezTo>
                    <a:pt x="542" y="11141"/>
                    <a:pt x="2138" y="11167"/>
                    <a:pt x="4119" y="11167"/>
                  </a:cubicBezTo>
                  <a:cubicBezTo>
                    <a:pt x="7520" y="11167"/>
                    <a:pt x="12055" y="11091"/>
                    <a:pt x="12320" y="10921"/>
                  </a:cubicBezTo>
                  <a:cubicBezTo>
                    <a:pt x="12459" y="10841"/>
                    <a:pt x="12545" y="9610"/>
                    <a:pt x="12598" y="8012"/>
                  </a:cubicBezTo>
                  <a:cubicBezTo>
                    <a:pt x="12610" y="7766"/>
                    <a:pt x="12620" y="7508"/>
                    <a:pt x="12620" y="7243"/>
                  </a:cubicBezTo>
                  <a:cubicBezTo>
                    <a:pt x="12636" y="6818"/>
                    <a:pt x="12653" y="6372"/>
                    <a:pt x="12653" y="5937"/>
                  </a:cubicBezTo>
                  <a:cubicBezTo>
                    <a:pt x="12700" y="3055"/>
                    <a:pt x="12680" y="1"/>
                    <a:pt x="1268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6634850" y="5239425"/>
              <a:ext cx="57425" cy="9875"/>
            </a:xfrm>
            <a:custGeom>
              <a:avLst/>
              <a:gdLst/>
              <a:ahLst/>
              <a:cxnLst/>
              <a:rect l="l" t="t" r="r" b="b"/>
              <a:pathLst>
                <a:path w="2297" h="395" extrusionOk="0">
                  <a:moveTo>
                    <a:pt x="1329" y="1"/>
                  </a:moveTo>
                  <a:cubicBezTo>
                    <a:pt x="878" y="1"/>
                    <a:pt x="415" y="121"/>
                    <a:pt x="27" y="307"/>
                  </a:cubicBezTo>
                  <a:cubicBezTo>
                    <a:pt x="11" y="319"/>
                    <a:pt x="0" y="334"/>
                    <a:pt x="5" y="351"/>
                  </a:cubicBezTo>
                  <a:cubicBezTo>
                    <a:pt x="5" y="374"/>
                    <a:pt x="23" y="394"/>
                    <a:pt x="47" y="394"/>
                  </a:cubicBezTo>
                  <a:cubicBezTo>
                    <a:pt x="49" y="394"/>
                    <a:pt x="52" y="394"/>
                    <a:pt x="54" y="393"/>
                  </a:cubicBezTo>
                  <a:cubicBezTo>
                    <a:pt x="624" y="300"/>
                    <a:pt x="1200" y="254"/>
                    <a:pt x="1778" y="254"/>
                  </a:cubicBezTo>
                  <a:cubicBezTo>
                    <a:pt x="1936" y="254"/>
                    <a:pt x="2095" y="257"/>
                    <a:pt x="2253" y="264"/>
                  </a:cubicBezTo>
                  <a:cubicBezTo>
                    <a:pt x="2269" y="264"/>
                    <a:pt x="2296" y="227"/>
                    <a:pt x="2269" y="215"/>
                  </a:cubicBezTo>
                  <a:cubicBezTo>
                    <a:pt x="1985" y="65"/>
                    <a:pt x="1660" y="1"/>
                    <a:pt x="1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6634575" y="5224175"/>
              <a:ext cx="57700" cy="9975"/>
            </a:xfrm>
            <a:custGeom>
              <a:avLst/>
              <a:gdLst/>
              <a:ahLst/>
              <a:cxnLst/>
              <a:rect l="l" t="t" r="r" b="b"/>
              <a:pathLst>
                <a:path w="2308" h="399" extrusionOk="0">
                  <a:moveTo>
                    <a:pt x="1342" y="1"/>
                  </a:moveTo>
                  <a:cubicBezTo>
                    <a:pt x="890" y="1"/>
                    <a:pt x="427" y="123"/>
                    <a:pt x="38" y="309"/>
                  </a:cubicBezTo>
                  <a:cubicBezTo>
                    <a:pt x="11" y="316"/>
                    <a:pt x="1" y="341"/>
                    <a:pt x="6" y="368"/>
                  </a:cubicBezTo>
                  <a:cubicBezTo>
                    <a:pt x="14" y="386"/>
                    <a:pt x="32" y="399"/>
                    <a:pt x="51" y="399"/>
                  </a:cubicBezTo>
                  <a:cubicBezTo>
                    <a:pt x="56" y="399"/>
                    <a:pt x="61" y="398"/>
                    <a:pt x="65" y="396"/>
                  </a:cubicBezTo>
                  <a:cubicBezTo>
                    <a:pt x="621" y="301"/>
                    <a:pt x="1184" y="253"/>
                    <a:pt x="1749" y="253"/>
                  </a:cubicBezTo>
                  <a:cubicBezTo>
                    <a:pt x="1920" y="253"/>
                    <a:pt x="2092" y="258"/>
                    <a:pt x="2264" y="266"/>
                  </a:cubicBezTo>
                  <a:cubicBezTo>
                    <a:pt x="2280" y="266"/>
                    <a:pt x="2307" y="229"/>
                    <a:pt x="2280" y="219"/>
                  </a:cubicBezTo>
                  <a:cubicBezTo>
                    <a:pt x="1996" y="66"/>
                    <a:pt x="1672" y="1"/>
                    <a:pt x="13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6634850" y="5208975"/>
              <a:ext cx="57425" cy="9925"/>
            </a:xfrm>
            <a:custGeom>
              <a:avLst/>
              <a:gdLst/>
              <a:ahLst/>
              <a:cxnLst/>
              <a:rect l="l" t="t" r="r" b="b"/>
              <a:pathLst>
                <a:path w="2297" h="397" extrusionOk="0">
                  <a:moveTo>
                    <a:pt x="1326" y="0"/>
                  </a:moveTo>
                  <a:cubicBezTo>
                    <a:pt x="875" y="0"/>
                    <a:pt x="414" y="121"/>
                    <a:pt x="27" y="311"/>
                  </a:cubicBezTo>
                  <a:cubicBezTo>
                    <a:pt x="11" y="316"/>
                    <a:pt x="0" y="336"/>
                    <a:pt x="5" y="353"/>
                  </a:cubicBezTo>
                  <a:cubicBezTo>
                    <a:pt x="5" y="377"/>
                    <a:pt x="23" y="396"/>
                    <a:pt x="46" y="396"/>
                  </a:cubicBezTo>
                  <a:cubicBezTo>
                    <a:pt x="49" y="396"/>
                    <a:pt x="52" y="396"/>
                    <a:pt x="54" y="396"/>
                  </a:cubicBezTo>
                  <a:cubicBezTo>
                    <a:pt x="625" y="303"/>
                    <a:pt x="1204" y="256"/>
                    <a:pt x="1784" y="256"/>
                  </a:cubicBezTo>
                  <a:cubicBezTo>
                    <a:pt x="1940" y="256"/>
                    <a:pt x="2097" y="260"/>
                    <a:pt x="2253" y="267"/>
                  </a:cubicBezTo>
                  <a:cubicBezTo>
                    <a:pt x="2269" y="267"/>
                    <a:pt x="2296" y="229"/>
                    <a:pt x="2269" y="219"/>
                  </a:cubicBezTo>
                  <a:cubicBezTo>
                    <a:pt x="1984" y="66"/>
                    <a:pt x="1658" y="0"/>
                    <a:pt x="13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6634575" y="5193750"/>
              <a:ext cx="57700" cy="9975"/>
            </a:xfrm>
            <a:custGeom>
              <a:avLst/>
              <a:gdLst/>
              <a:ahLst/>
              <a:cxnLst/>
              <a:rect l="l" t="t" r="r" b="b"/>
              <a:pathLst>
                <a:path w="2308" h="399" extrusionOk="0">
                  <a:moveTo>
                    <a:pt x="1340" y="0"/>
                  </a:moveTo>
                  <a:cubicBezTo>
                    <a:pt x="889" y="0"/>
                    <a:pt x="426" y="120"/>
                    <a:pt x="38" y="307"/>
                  </a:cubicBezTo>
                  <a:cubicBezTo>
                    <a:pt x="11" y="317"/>
                    <a:pt x="1" y="344"/>
                    <a:pt x="6" y="365"/>
                  </a:cubicBezTo>
                  <a:cubicBezTo>
                    <a:pt x="15" y="387"/>
                    <a:pt x="34" y="399"/>
                    <a:pt x="53" y="399"/>
                  </a:cubicBezTo>
                  <a:cubicBezTo>
                    <a:pt x="57" y="399"/>
                    <a:pt x="61" y="398"/>
                    <a:pt x="65" y="397"/>
                  </a:cubicBezTo>
                  <a:cubicBezTo>
                    <a:pt x="623" y="303"/>
                    <a:pt x="1188" y="255"/>
                    <a:pt x="1754" y="255"/>
                  </a:cubicBezTo>
                  <a:cubicBezTo>
                    <a:pt x="1924" y="255"/>
                    <a:pt x="2094" y="259"/>
                    <a:pt x="2264" y="268"/>
                  </a:cubicBezTo>
                  <a:cubicBezTo>
                    <a:pt x="2280" y="268"/>
                    <a:pt x="2307" y="230"/>
                    <a:pt x="2280" y="215"/>
                  </a:cubicBezTo>
                  <a:cubicBezTo>
                    <a:pt x="1996" y="65"/>
                    <a:pt x="1671" y="0"/>
                    <a:pt x="13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6634850" y="5178625"/>
              <a:ext cx="57425" cy="9925"/>
            </a:xfrm>
            <a:custGeom>
              <a:avLst/>
              <a:gdLst/>
              <a:ahLst/>
              <a:cxnLst/>
              <a:rect l="l" t="t" r="r" b="b"/>
              <a:pathLst>
                <a:path w="2297" h="397" extrusionOk="0">
                  <a:moveTo>
                    <a:pt x="1332" y="0"/>
                  </a:moveTo>
                  <a:cubicBezTo>
                    <a:pt x="880" y="0"/>
                    <a:pt x="416" y="122"/>
                    <a:pt x="27" y="309"/>
                  </a:cubicBezTo>
                  <a:cubicBezTo>
                    <a:pt x="11" y="314"/>
                    <a:pt x="0" y="336"/>
                    <a:pt x="5" y="351"/>
                  </a:cubicBezTo>
                  <a:cubicBezTo>
                    <a:pt x="5" y="376"/>
                    <a:pt x="23" y="396"/>
                    <a:pt x="47" y="396"/>
                  </a:cubicBezTo>
                  <a:cubicBezTo>
                    <a:pt x="49" y="396"/>
                    <a:pt x="52" y="396"/>
                    <a:pt x="54" y="395"/>
                  </a:cubicBezTo>
                  <a:cubicBezTo>
                    <a:pt x="616" y="303"/>
                    <a:pt x="1184" y="253"/>
                    <a:pt x="1754" y="253"/>
                  </a:cubicBezTo>
                  <a:cubicBezTo>
                    <a:pt x="1921" y="253"/>
                    <a:pt x="2087" y="258"/>
                    <a:pt x="2253" y="266"/>
                  </a:cubicBezTo>
                  <a:cubicBezTo>
                    <a:pt x="2269" y="266"/>
                    <a:pt x="2296" y="228"/>
                    <a:pt x="2269" y="217"/>
                  </a:cubicBezTo>
                  <a:cubicBezTo>
                    <a:pt x="1985" y="65"/>
                    <a:pt x="1662" y="0"/>
                    <a:pt x="13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6518275" y="5118150"/>
              <a:ext cx="326550" cy="242425"/>
            </a:xfrm>
            <a:custGeom>
              <a:avLst/>
              <a:gdLst/>
              <a:ahLst/>
              <a:cxnLst/>
              <a:rect l="l" t="t" r="r" b="b"/>
              <a:pathLst>
                <a:path w="13062" h="9697" extrusionOk="0">
                  <a:moveTo>
                    <a:pt x="13062" y="1"/>
                  </a:moveTo>
                  <a:cubicBezTo>
                    <a:pt x="13062" y="1"/>
                    <a:pt x="9561" y="18"/>
                    <a:pt x="7165" y="18"/>
                  </a:cubicBezTo>
                  <a:cubicBezTo>
                    <a:pt x="5967" y="18"/>
                    <a:pt x="5045" y="14"/>
                    <a:pt x="4976" y="1"/>
                  </a:cubicBezTo>
                  <a:lnTo>
                    <a:pt x="4976" y="1"/>
                  </a:lnTo>
                  <a:lnTo>
                    <a:pt x="5008" y="824"/>
                  </a:lnTo>
                  <a:lnTo>
                    <a:pt x="5040" y="1641"/>
                  </a:lnTo>
                  <a:lnTo>
                    <a:pt x="5185" y="5460"/>
                  </a:lnTo>
                  <a:cubicBezTo>
                    <a:pt x="5185" y="5460"/>
                    <a:pt x="1641" y="6997"/>
                    <a:pt x="1039" y="7525"/>
                  </a:cubicBezTo>
                  <a:cubicBezTo>
                    <a:pt x="211" y="8250"/>
                    <a:pt x="1" y="9379"/>
                    <a:pt x="194" y="9535"/>
                  </a:cubicBezTo>
                  <a:cubicBezTo>
                    <a:pt x="293" y="9615"/>
                    <a:pt x="3367" y="9697"/>
                    <a:pt x="6428" y="9697"/>
                  </a:cubicBezTo>
                  <a:cubicBezTo>
                    <a:pt x="9391" y="9697"/>
                    <a:pt x="12340" y="9620"/>
                    <a:pt x="12568" y="9390"/>
                  </a:cubicBezTo>
                  <a:cubicBezTo>
                    <a:pt x="12912" y="9041"/>
                    <a:pt x="13025" y="4239"/>
                    <a:pt x="13062" y="1641"/>
                  </a:cubicBezTo>
                  <a:lnTo>
                    <a:pt x="13062" y="824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6518150" y="5352500"/>
              <a:ext cx="317125" cy="17750"/>
            </a:xfrm>
            <a:custGeom>
              <a:avLst/>
              <a:gdLst/>
              <a:ahLst/>
              <a:cxnLst/>
              <a:rect l="l" t="t" r="r" b="b"/>
              <a:pathLst>
                <a:path w="12685" h="710" extrusionOk="0">
                  <a:moveTo>
                    <a:pt x="0" y="0"/>
                  </a:moveTo>
                  <a:lnTo>
                    <a:pt x="0" y="710"/>
                  </a:lnTo>
                  <a:lnTo>
                    <a:pt x="12685" y="710"/>
                  </a:lnTo>
                  <a:lnTo>
                    <a:pt x="1268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6643050" y="5138750"/>
              <a:ext cx="1250" cy="20450"/>
            </a:xfrm>
            <a:custGeom>
              <a:avLst/>
              <a:gdLst/>
              <a:ahLst/>
              <a:cxnLst/>
              <a:rect l="l" t="t" r="r" b="b"/>
              <a:pathLst>
                <a:path w="50" h="818" extrusionOk="0">
                  <a:moveTo>
                    <a:pt x="0" y="0"/>
                  </a:moveTo>
                  <a:lnTo>
                    <a:pt x="32" y="817"/>
                  </a:lnTo>
                  <a:lnTo>
                    <a:pt x="49" y="8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6643450" y="5138750"/>
              <a:ext cx="201250" cy="20450"/>
            </a:xfrm>
            <a:custGeom>
              <a:avLst/>
              <a:gdLst/>
              <a:ahLst/>
              <a:cxnLst/>
              <a:rect l="l" t="t" r="r" b="b"/>
              <a:pathLst>
                <a:path w="8050" h="818" extrusionOk="0">
                  <a:moveTo>
                    <a:pt x="1" y="0"/>
                  </a:moveTo>
                  <a:lnTo>
                    <a:pt x="33" y="817"/>
                  </a:lnTo>
                  <a:lnTo>
                    <a:pt x="8050" y="817"/>
                  </a:lnTo>
                  <a:lnTo>
                    <a:pt x="80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2"/>
            <p:cNvSpPr/>
            <p:nvPr/>
          </p:nvSpPr>
          <p:spPr>
            <a:xfrm>
              <a:off x="6699925" y="4016950"/>
              <a:ext cx="280025" cy="311600"/>
            </a:xfrm>
            <a:custGeom>
              <a:avLst/>
              <a:gdLst/>
              <a:ahLst/>
              <a:cxnLst/>
              <a:rect l="l" t="t" r="r" b="b"/>
              <a:pathLst>
                <a:path w="11201" h="12464" extrusionOk="0">
                  <a:moveTo>
                    <a:pt x="5130" y="0"/>
                  </a:moveTo>
                  <a:cubicBezTo>
                    <a:pt x="4411" y="0"/>
                    <a:pt x="3660" y="314"/>
                    <a:pt x="3167" y="855"/>
                  </a:cubicBezTo>
                  <a:cubicBezTo>
                    <a:pt x="2226" y="1871"/>
                    <a:pt x="420" y="4167"/>
                    <a:pt x="194" y="5447"/>
                  </a:cubicBezTo>
                  <a:cubicBezTo>
                    <a:pt x="0" y="6571"/>
                    <a:pt x="753" y="7785"/>
                    <a:pt x="753" y="7785"/>
                  </a:cubicBezTo>
                  <a:lnTo>
                    <a:pt x="32" y="12463"/>
                  </a:lnTo>
                  <a:lnTo>
                    <a:pt x="11201" y="12389"/>
                  </a:lnTo>
                  <a:cubicBezTo>
                    <a:pt x="11201" y="12389"/>
                    <a:pt x="8995" y="3468"/>
                    <a:pt x="6657" y="667"/>
                  </a:cubicBezTo>
                  <a:cubicBezTo>
                    <a:pt x="6274" y="207"/>
                    <a:pt x="5713" y="0"/>
                    <a:pt x="5130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2"/>
            <p:cNvSpPr/>
            <p:nvPr/>
          </p:nvSpPr>
          <p:spPr>
            <a:xfrm>
              <a:off x="6718175" y="4032125"/>
              <a:ext cx="247525" cy="269975"/>
            </a:xfrm>
            <a:custGeom>
              <a:avLst/>
              <a:gdLst/>
              <a:ahLst/>
              <a:cxnLst/>
              <a:rect l="l" t="t" r="r" b="b"/>
              <a:pathLst>
                <a:path w="9901" h="10799" extrusionOk="0">
                  <a:moveTo>
                    <a:pt x="2748" y="0"/>
                  </a:moveTo>
                  <a:lnTo>
                    <a:pt x="2748" y="11"/>
                  </a:lnTo>
                  <a:cubicBezTo>
                    <a:pt x="2690" y="11"/>
                    <a:pt x="2646" y="60"/>
                    <a:pt x="2646" y="113"/>
                  </a:cubicBezTo>
                  <a:cubicBezTo>
                    <a:pt x="2646" y="172"/>
                    <a:pt x="2690" y="216"/>
                    <a:pt x="2748" y="216"/>
                  </a:cubicBezTo>
                  <a:cubicBezTo>
                    <a:pt x="2802" y="216"/>
                    <a:pt x="2851" y="172"/>
                    <a:pt x="2851" y="113"/>
                  </a:cubicBezTo>
                  <a:cubicBezTo>
                    <a:pt x="2857" y="60"/>
                    <a:pt x="2819" y="6"/>
                    <a:pt x="2765" y="0"/>
                  </a:cubicBezTo>
                  <a:close/>
                  <a:moveTo>
                    <a:pt x="4512" y="0"/>
                  </a:moveTo>
                  <a:lnTo>
                    <a:pt x="4512" y="11"/>
                  </a:lnTo>
                  <a:cubicBezTo>
                    <a:pt x="4453" y="11"/>
                    <a:pt x="4410" y="60"/>
                    <a:pt x="4410" y="113"/>
                  </a:cubicBezTo>
                  <a:cubicBezTo>
                    <a:pt x="4410" y="172"/>
                    <a:pt x="4453" y="216"/>
                    <a:pt x="4512" y="216"/>
                  </a:cubicBezTo>
                  <a:cubicBezTo>
                    <a:pt x="4567" y="216"/>
                    <a:pt x="4614" y="172"/>
                    <a:pt x="4614" y="113"/>
                  </a:cubicBezTo>
                  <a:cubicBezTo>
                    <a:pt x="4619" y="60"/>
                    <a:pt x="4582" y="6"/>
                    <a:pt x="4523" y="0"/>
                  </a:cubicBezTo>
                  <a:close/>
                  <a:moveTo>
                    <a:pt x="1867" y="1318"/>
                  </a:moveTo>
                  <a:cubicBezTo>
                    <a:pt x="1807" y="1318"/>
                    <a:pt x="1765" y="1366"/>
                    <a:pt x="1765" y="1420"/>
                  </a:cubicBezTo>
                  <a:cubicBezTo>
                    <a:pt x="1765" y="1479"/>
                    <a:pt x="1813" y="1522"/>
                    <a:pt x="1867" y="1522"/>
                  </a:cubicBezTo>
                  <a:cubicBezTo>
                    <a:pt x="1926" y="1522"/>
                    <a:pt x="1969" y="1474"/>
                    <a:pt x="1969" y="1415"/>
                  </a:cubicBezTo>
                  <a:cubicBezTo>
                    <a:pt x="1969" y="1361"/>
                    <a:pt x="1921" y="1318"/>
                    <a:pt x="1867" y="1318"/>
                  </a:cubicBezTo>
                  <a:close/>
                  <a:moveTo>
                    <a:pt x="3631" y="1318"/>
                  </a:moveTo>
                  <a:cubicBezTo>
                    <a:pt x="3572" y="1318"/>
                    <a:pt x="3529" y="1361"/>
                    <a:pt x="3529" y="1420"/>
                  </a:cubicBezTo>
                  <a:cubicBezTo>
                    <a:pt x="3529" y="1474"/>
                    <a:pt x="3572" y="1522"/>
                    <a:pt x="3631" y="1522"/>
                  </a:cubicBezTo>
                  <a:cubicBezTo>
                    <a:pt x="3684" y="1522"/>
                    <a:pt x="3733" y="1474"/>
                    <a:pt x="3733" y="1420"/>
                  </a:cubicBezTo>
                  <a:lnTo>
                    <a:pt x="3733" y="1415"/>
                  </a:lnTo>
                  <a:cubicBezTo>
                    <a:pt x="3733" y="1361"/>
                    <a:pt x="3684" y="1318"/>
                    <a:pt x="3631" y="1318"/>
                  </a:cubicBezTo>
                  <a:close/>
                  <a:moveTo>
                    <a:pt x="5394" y="1318"/>
                  </a:moveTo>
                  <a:cubicBezTo>
                    <a:pt x="5336" y="1318"/>
                    <a:pt x="5292" y="1361"/>
                    <a:pt x="5292" y="1420"/>
                  </a:cubicBezTo>
                  <a:cubicBezTo>
                    <a:pt x="5292" y="1474"/>
                    <a:pt x="5336" y="1522"/>
                    <a:pt x="5394" y="1522"/>
                  </a:cubicBezTo>
                  <a:cubicBezTo>
                    <a:pt x="5448" y="1522"/>
                    <a:pt x="5497" y="1474"/>
                    <a:pt x="5497" y="1420"/>
                  </a:cubicBezTo>
                  <a:lnTo>
                    <a:pt x="5497" y="1415"/>
                  </a:lnTo>
                  <a:cubicBezTo>
                    <a:pt x="5491" y="1361"/>
                    <a:pt x="5448" y="1318"/>
                    <a:pt x="5394" y="1318"/>
                  </a:cubicBezTo>
                  <a:close/>
                  <a:moveTo>
                    <a:pt x="2748" y="2651"/>
                  </a:moveTo>
                  <a:lnTo>
                    <a:pt x="2748" y="2656"/>
                  </a:lnTo>
                  <a:cubicBezTo>
                    <a:pt x="2690" y="2656"/>
                    <a:pt x="2646" y="2705"/>
                    <a:pt x="2646" y="2758"/>
                  </a:cubicBezTo>
                  <a:cubicBezTo>
                    <a:pt x="2646" y="2818"/>
                    <a:pt x="2690" y="2861"/>
                    <a:pt x="2748" y="2861"/>
                  </a:cubicBezTo>
                  <a:cubicBezTo>
                    <a:pt x="2802" y="2861"/>
                    <a:pt x="2851" y="2818"/>
                    <a:pt x="2851" y="2758"/>
                  </a:cubicBezTo>
                  <a:cubicBezTo>
                    <a:pt x="2851" y="2705"/>
                    <a:pt x="2808" y="2656"/>
                    <a:pt x="2755" y="2651"/>
                  </a:cubicBezTo>
                  <a:close/>
                  <a:moveTo>
                    <a:pt x="4512" y="2651"/>
                  </a:moveTo>
                  <a:lnTo>
                    <a:pt x="4512" y="2656"/>
                  </a:lnTo>
                  <a:cubicBezTo>
                    <a:pt x="4453" y="2656"/>
                    <a:pt x="4410" y="2705"/>
                    <a:pt x="4410" y="2758"/>
                  </a:cubicBezTo>
                  <a:cubicBezTo>
                    <a:pt x="4410" y="2818"/>
                    <a:pt x="4453" y="2861"/>
                    <a:pt x="4512" y="2861"/>
                  </a:cubicBezTo>
                  <a:cubicBezTo>
                    <a:pt x="4567" y="2861"/>
                    <a:pt x="4614" y="2818"/>
                    <a:pt x="4614" y="2758"/>
                  </a:cubicBezTo>
                  <a:cubicBezTo>
                    <a:pt x="4614" y="2705"/>
                    <a:pt x="4572" y="2656"/>
                    <a:pt x="4512" y="2651"/>
                  </a:cubicBezTo>
                  <a:close/>
                  <a:moveTo>
                    <a:pt x="6265" y="2651"/>
                  </a:moveTo>
                  <a:lnTo>
                    <a:pt x="6271" y="2656"/>
                  </a:lnTo>
                  <a:cubicBezTo>
                    <a:pt x="6217" y="2656"/>
                    <a:pt x="6168" y="2705"/>
                    <a:pt x="6168" y="2758"/>
                  </a:cubicBezTo>
                  <a:cubicBezTo>
                    <a:pt x="6168" y="2818"/>
                    <a:pt x="6217" y="2861"/>
                    <a:pt x="6271" y="2861"/>
                  </a:cubicBezTo>
                  <a:cubicBezTo>
                    <a:pt x="6329" y="2861"/>
                    <a:pt x="6373" y="2818"/>
                    <a:pt x="6373" y="2758"/>
                  </a:cubicBezTo>
                  <a:cubicBezTo>
                    <a:pt x="6378" y="2705"/>
                    <a:pt x="6336" y="2656"/>
                    <a:pt x="6276" y="2651"/>
                  </a:cubicBezTo>
                  <a:close/>
                  <a:moveTo>
                    <a:pt x="985" y="2651"/>
                  </a:moveTo>
                  <a:lnTo>
                    <a:pt x="985" y="2656"/>
                  </a:lnTo>
                  <a:cubicBezTo>
                    <a:pt x="931" y="2656"/>
                    <a:pt x="883" y="2705"/>
                    <a:pt x="883" y="2758"/>
                  </a:cubicBezTo>
                  <a:cubicBezTo>
                    <a:pt x="883" y="2818"/>
                    <a:pt x="926" y="2861"/>
                    <a:pt x="980" y="2861"/>
                  </a:cubicBezTo>
                  <a:cubicBezTo>
                    <a:pt x="983" y="2862"/>
                    <a:pt x="986" y="2862"/>
                    <a:pt x="989" y="2862"/>
                  </a:cubicBezTo>
                  <a:cubicBezTo>
                    <a:pt x="1043" y="2862"/>
                    <a:pt x="1087" y="2815"/>
                    <a:pt x="1087" y="2765"/>
                  </a:cubicBezTo>
                  <a:lnTo>
                    <a:pt x="1087" y="2758"/>
                  </a:lnTo>
                  <a:cubicBezTo>
                    <a:pt x="1087" y="2705"/>
                    <a:pt x="1045" y="2656"/>
                    <a:pt x="990" y="2651"/>
                  </a:cubicBezTo>
                  <a:close/>
                  <a:moveTo>
                    <a:pt x="103" y="3958"/>
                  </a:moveTo>
                  <a:lnTo>
                    <a:pt x="103" y="3964"/>
                  </a:lnTo>
                  <a:cubicBezTo>
                    <a:pt x="45" y="3964"/>
                    <a:pt x="1" y="4011"/>
                    <a:pt x="1" y="4066"/>
                  </a:cubicBezTo>
                  <a:cubicBezTo>
                    <a:pt x="1" y="4125"/>
                    <a:pt x="45" y="4167"/>
                    <a:pt x="103" y="4167"/>
                  </a:cubicBezTo>
                  <a:cubicBezTo>
                    <a:pt x="157" y="4167"/>
                    <a:pt x="206" y="4125"/>
                    <a:pt x="206" y="4066"/>
                  </a:cubicBezTo>
                  <a:cubicBezTo>
                    <a:pt x="206" y="4011"/>
                    <a:pt x="162" y="3964"/>
                    <a:pt x="109" y="3958"/>
                  </a:cubicBezTo>
                  <a:close/>
                  <a:moveTo>
                    <a:pt x="1867" y="3958"/>
                  </a:moveTo>
                  <a:lnTo>
                    <a:pt x="1867" y="3964"/>
                  </a:lnTo>
                  <a:cubicBezTo>
                    <a:pt x="1813" y="3964"/>
                    <a:pt x="1765" y="4011"/>
                    <a:pt x="1765" y="4066"/>
                  </a:cubicBezTo>
                  <a:cubicBezTo>
                    <a:pt x="1765" y="4125"/>
                    <a:pt x="1813" y="4167"/>
                    <a:pt x="1867" y="4167"/>
                  </a:cubicBezTo>
                  <a:cubicBezTo>
                    <a:pt x="1926" y="4167"/>
                    <a:pt x="1969" y="4125"/>
                    <a:pt x="1969" y="4066"/>
                  </a:cubicBezTo>
                  <a:cubicBezTo>
                    <a:pt x="1974" y="4011"/>
                    <a:pt x="1926" y="3964"/>
                    <a:pt x="1872" y="3958"/>
                  </a:cubicBezTo>
                  <a:close/>
                  <a:moveTo>
                    <a:pt x="3631" y="3958"/>
                  </a:moveTo>
                  <a:lnTo>
                    <a:pt x="3631" y="3964"/>
                  </a:lnTo>
                  <a:cubicBezTo>
                    <a:pt x="3572" y="3964"/>
                    <a:pt x="3529" y="4011"/>
                    <a:pt x="3529" y="4066"/>
                  </a:cubicBezTo>
                  <a:cubicBezTo>
                    <a:pt x="3529" y="4125"/>
                    <a:pt x="3572" y="4167"/>
                    <a:pt x="3631" y="4167"/>
                  </a:cubicBezTo>
                  <a:cubicBezTo>
                    <a:pt x="3684" y="4167"/>
                    <a:pt x="3733" y="4125"/>
                    <a:pt x="3733" y="4066"/>
                  </a:cubicBezTo>
                  <a:cubicBezTo>
                    <a:pt x="3733" y="4011"/>
                    <a:pt x="3690" y="3964"/>
                    <a:pt x="3636" y="3958"/>
                  </a:cubicBezTo>
                  <a:close/>
                  <a:moveTo>
                    <a:pt x="5394" y="3958"/>
                  </a:moveTo>
                  <a:lnTo>
                    <a:pt x="5394" y="3964"/>
                  </a:lnTo>
                  <a:cubicBezTo>
                    <a:pt x="5336" y="3964"/>
                    <a:pt x="5292" y="4011"/>
                    <a:pt x="5292" y="4066"/>
                  </a:cubicBezTo>
                  <a:cubicBezTo>
                    <a:pt x="5292" y="4125"/>
                    <a:pt x="5336" y="4167"/>
                    <a:pt x="5394" y="4167"/>
                  </a:cubicBezTo>
                  <a:cubicBezTo>
                    <a:pt x="5448" y="4167"/>
                    <a:pt x="5497" y="4125"/>
                    <a:pt x="5497" y="4066"/>
                  </a:cubicBezTo>
                  <a:cubicBezTo>
                    <a:pt x="5497" y="4011"/>
                    <a:pt x="5453" y="3964"/>
                    <a:pt x="5394" y="3958"/>
                  </a:cubicBezTo>
                  <a:close/>
                  <a:moveTo>
                    <a:pt x="7153" y="3958"/>
                  </a:moveTo>
                  <a:lnTo>
                    <a:pt x="7153" y="3964"/>
                  </a:lnTo>
                  <a:cubicBezTo>
                    <a:pt x="7099" y="3964"/>
                    <a:pt x="7051" y="4011"/>
                    <a:pt x="7051" y="4066"/>
                  </a:cubicBezTo>
                  <a:cubicBezTo>
                    <a:pt x="7051" y="4125"/>
                    <a:pt x="7099" y="4167"/>
                    <a:pt x="7153" y="4167"/>
                  </a:cubicBezTo>
                  <a:cubicBezTo>
                    <a:pt x="7212" y="4167"/>
                    <a:pt x="7255" y="4125"/>
                    <a:pt x="7255" y="4066"/>
                  </a:cubicBezTo>
                  <a:cubicBezTo>
                    <a:pt x="7260" y="4011"/>
                    <a:pt x="7217" y="3964"/>
                    <a:pt x="7158" y="3958"/>
                  </a:cubicBezTo>
                  <a:close/>
                  <a:moveTo>
                    <a:pt x="2748" y="5297"/>
                  </a:moveTo>
                  <a:lnTo>
                    <a:pt x="2748" y="5302"/>
                  </a:lnTo>
                  <a:cubicBezTo>
                    <a:pt x="2690" y="5302"/>
                    <a:pt x="2646" y="5351"/>
                    <a:pt x="2646" y="5404"/>
                  </a:cubicBezTo>
                  <a:cubicBezTo>
                    <a:pt x="2646" y="5463"/>
                    <a:pt x="2690" y="5507"/>
                    <a:pt x="2748" y="5507"/>
                  </a:cubicBezTo>
                  <a:cubicBezTo>
                    <a:pt x="2802" y="5507"/>
                    <a:pt x="2851" y="5463"/>
                    <a:pt x="2851" y="5404"/>
                  </a:cubicBezTo>
                  <a:cubicBezTo>
                    <a:pt x="2857" y="5351"/>
                    <a:pt x="2813" y="5302"/>
                    <a:pt x="2760" y="5297"/>
                  </a:cubicBezTo>
                  <a:close/>
                  <a:moveTo>
                    <a:pt x="4512" y="5297"/>
                  </a:moveTo>
                  <a:lnTo>
                    <a:pt x="4512" y="5302"/>
                  </a:lnTo>
                  <a:cubicBezTo>
                    <a:pt x="4453" y="5302"/>
                    <a:pt x="4410" y="5351"/>
                    <a:pt x="4410" y="5404"/>
                  </a:cubicBezTo>
                  <a:cubicBezTo>
                    <a:pt x="4410" y="5463"/>
                    <a:pt x="4453" y="5507"/>
                    <a:pt x="4512" y="5507"/>
                  </a:cubicBezTo>
                  <a:cubicBezTo>
                    <a:pt x="4567" y="5507"/>
                    <a:pt x="4614" y="5463"/>
                    <a:pt x="4614" y="5404"/>
                  </a:cubicBezTo>
                  <a:cubicBezTo>
                    <a:pt x="4619" y="5351"/>
                    <a:pt x="4577" y="5302"/>
                    <a:pt x="4517" y="5297"/>
                  </a:cubicBezTo>
                  <a:close/>
                  <a:moveTo>
                    <a:pt x="6265" y="5297"/>
                  </a:moveTo>
                  <a:lnTo>
                    <a:pt x="6271" y="5302"/>
                  </a:lnTo>
                  <a:cubicBezTo>
                    <a:pt x="6217" y="5302"/>
                    <a:pt x="6168" y="5351"/>
                    <a:pt x="6168" y="5404"/>
                  </a:cubicBezTo>
                  <a:cubicBezTo>
                    <a:pt x="6168" y="5463"/>
                    <a:pt x="6217" y="5507"/>
                    <a:pt x="6271" y="5507"/>
                  </a:cubicBezTo>
                  <a:cubicBezTo>
                    <a:pt x="6329" y="5507"/>
                    <a:pt x="6373" y="5463"/>
                    <a:pt x="6373" y="5404"/>
                  </a:cubicBezTo>
                  <a:cubicBezTo>
                    <a:pt x="6378" y="5351"/>
                    <a:pt x="6341" y="5302"/>
                    <a:pt x="6282" y="5297"/>
                  </a:cubicBezTo>
                  <a:close/>
                  <a:moveTo>
                    <a:pt x="8034" y="5297"/>
                  </a:moveTo>
                  <a:lnTo>
                    <a:pt x="8034" y="5302"/>
                  </a:lnTo>
                  <a:cubicBezTo>
                    <a:pt x="7981" y="5302"/>
                    <a:pt x="7932" y="5351"/>
                    <a:pt x="7932" y="5404"/>
                  </a:cubicBezTo>
                  <a:cubicBezTo>
                    <a:pt x="7932" y="5463"/>
                    <a:pt x="7981" y="5507"/>
                    <a:pt x="8034" y="5507"/>
                  </a:cubicBezTo>
                  <a:cubicBezTo>
                    <a:pt x="8094" y="5507"/>
                    <a:pt x="8136" y="5463"/>
                    <a:pt x="8136" y="5404"/>
                  </a:cubicBezTo>
                  <a:cubicBezTo>
                    <a:pt x="8143" y="5351"/>
                    <a:pt x="8099" y="5302"/>
                    <a:pt x="8046" y="5297"/>
                  </a:cubicBezTo>
                  <a:close/>
                  <a:moveTo>
                    <a:pt x="985" y="5297"/>
                  </a:moveTo>
                  <a:lnTo>
                    <a:pt x="985" y="5302"/>
                  </a:lnTo>
                  <a:cubicBezTo>
                    <a:pt x="931" y="5302"/>
                    <a:pt x="883" y="5351"/>
                    <a:pt x="883" y="5404"/>
                  </a:cubicBezTo>
                  <a:cubicBezTo>
                    <a:pt x="883" y="5463"/>
                    <a:pt x="926" y="5507"/>
                    <a:pt x="980" y="5507"/>
                  </a:cubicBezTo>
                  <a:cubicBezTo>
                    <a:pt x="983" y="5507"/>
                    <a:pt x="986" y="5507"/>
                    <a:pt x="989" y="5507"/>
                  </a:cubicBezTo>
                  <a:cubicBezTo>
                    <a:pt x="1043" y="5507"/>
                    <a:pt x="1087" y="5461"/>
                    <a:pt x="1087" y="5410"/>
                  </a:cubicBezTo>
                  <a:lnTo>
                    <a:pt x="1087" y="5404"/>
                  </a:lnTo>
                  <a:cubicBezTo>
                    <a:pt x="1092" y="5351"/>
                    <a:pt x="1050" y="5302"/>
                    <a:pt x="996" y="5297"/>
                  </a:cubicBezTo>
                  <a:close/>
                  <a:moveTo>
                    <a:pt x="103" y="6604"/>
                  </a:moveTo>
                  <a:lnTo>
                    <a:pt x="103" y="6609"/>
                  </a:lnTo>
                  <a:cubicBezTo>
                    <a:pt x="45" y="6609"/>
                    <a:pt x="1" y="6657"/>
                    <a:pt x="1" y="6711"/>
                  </a:cubicBezTo>
                  <a:cubicBezTo>
                    <a:pt x="1" y="6770"/>
                    <a:pt x="45" y="6813"/>
                    <a:pt x="103" y="6813"/>
                  </a:cubicBezTo>
                  <a:cubicBezTo>
                    <a:pt x="157" y="6813"/>
                    <a:pt x="206" y="6770"/>
                    <a:pt x="206" y="6711"/>
                  </a:cubicBezTo>
                  <a:cubicBezTo>
                    <a:pt x="211" y="6657"/>
                    <a:pt x="167" y="6609"/>
                    <a:pt x="109" y="6604"/>
                  </a:cubicBezTo>
                  <a:close/>
                  <a:moveTo>
                    <a:pt x="1867" y="6604"/>
                  </a:moveTo>
                  <a:lnTo>
                    <a:pt x="1867" y="6609"/>
                  </a:lnTo>
                  <a:cubicBezTo>
                    <a:pt x="1813" y="6609"/>
                    <a:pt x="1765" y="6657"/>
                    <a:pt x="1765" y="6711"/>
                  </a:cubicBezTo>
                  <a:cubicBezTo>
                    <a:pt x="1765" y="6770"/>
                    <a:pt x="1813" y="6813"/>
                    <a:pt x="1867" y="6813"/>
                  </a:cubicBezTo>
                  <a:cubicBezTo>
                    <a:pt x="1926" y="6813"/>
                    <a:pt x="1969" y="6770"/>
                    <a:pt x="1969" y="6711"/>
                  </a:cubicBezTo>
                  <a:cubicBezTo>
                    <a:pt x="1974" y="6657"/>
                    <a:pt x="1931" y="6609"/>
                    <a:pt x="1872" y="6604"/>
                  </a:cubicBezTo>
                  <a:close/>
                  <a:moveTo>
                    <a:pt x="3631" y="6604"/>
                  </a:moveTo>
                  <a:lnTo>
                    <a:pt x="3631" y="6609"/>
                  </a:lnTo>
                  <a:cubicBezTo>
                    <a:pt x="3572" y="6609"/>
                    <a:pt x="3529" y="6657"/>
                    <a:pt x="3529" y="6711"/>
                  </a:cubicBezTo>
                  <a:cubicBezTo>
                    <a:pt x="3529" y="6770"/>
                    <a:pt x="3572" y="6813"/>
                    <a:pt x="3631" y="6813"/>
                  </a:cubicBezTo>
                  <a:cubicBezTo>
                    <a:pt x="3684" y="6813"/>
                    <a:pt x="3733" y="6770"/>
                    <a:pt x="3733" y="6711"/>
                  </a:cubicBezTo>
                  <a:cubicBezTo>
                    <a:pt x="3733" y="6657"/>
                    <a:pt x="3695" y="6609"/>
                    <a:pt x="3636" y="6604"/>
                  </a:cubicBezTo>
                  <a:close/>
                  <a:moveTo>
                    <a:pt x="5394" y="6604"/>
                  </a:moveTo>
                  <a:lnTo>
                    <a:pt x="5394" y="6609"/>
                  </a:lnTo>
                  <a:cubicBezTo>
                    <a:pt x="5336" y="6609"/>
                    <a:pt x="5292" y="6657"/>
                    <a:pt x="5292" y="6711"/>
                  </a:cubicBezTo>
                  <a:cubicBezTo>
                    <a:pt x="5292" y="6770"/>
                    <a:pt x="5336" y="6813"/>
                    <a:pt x="5394" y="6813"/>
                  </a:cubicBezTo>
                  <a:cubicBezTo>
                    <a:pt x="5448" y="6813"/>
                    <a:pt x="5497" y="6770"/>
                    <a:pt x="5497" y="6711"/>
                  </a:cubicBezTo>
                  <a:cubicBezTo>
                    <a:pt x="5497" y="6657"/>
                    <a:pt x="5453" y="6609"/>
                    <a:pt x="5400" y="6604"/>
                  </a:cubicBezTo>
                  <a:close/>
                  <a:moveTo>
                    <a:pt x="7153" y="6604"/>
                  </a:moveTo>
                  <a:lnTo>
                    <a:pt x="7153" y="6609"/>
                  </a:lnTo>
                  <a:cubicBezTo>
                    <a:pt x="7099" y="6609"/>
                    <a:pt x="7051" y="6657"/>
                    <a:pt x="7051" y="6711"/>
                  </a:cubicBezTo>
                  <a:cubicBezTo>
                    <a:pt x="7051" y="6770"/>
                    <a:pt x="7099" y="6813"/>
                    <a:pt x="7153" y="6813"/>
                  </a:cubicBezTo>
                  <a:cubicBezTo>
                    <a:pt x="7212" y="6813"/>
                    <a:pt x="7255" y="6770"/>
                    <a:pt x="7255" y="6711"/>
                  </a:cubicBezTo>
                  <a:cubicBezTo>
                    <a:pt x="7260" y="6657"/>
                    <a:pt x="7217" y="6609"/>
                    <a:pt x="7163" y="6604"/>
                  </a:cubicBezTo>
                  <a:close/>
                  <a:moveTo>
                    <a:pt x="8917" y="6604"/>
                  </a:moveTo>
                  <a:lnTo>
                    <a:pt x="8917" y="6609"/>
                  </a:lnTo>
                  <a:cubicBezTo>
                    <a:pt x="8857" y="6609"/>
                    <a:pt x="8814" y="6657"/>
                    <a:pt x="8814" y="6711"/>
                  </a:cubicBezTo>
                  <a:cubicBezTo>
                    <a:pt x="8814" y="6770"/>
                    <a:pt x="8857" y="6813"/>
                    <a:pt x="8917" y="6813"/>
                  </a:cubicBezTo>
                  <a:cubicBezTo>
                    <a:pt x="8970" y="6813"/>
                    <a:pt x="9019" y="6770"/>
                    <a:pt x="9019" y="6711"/>
                  </a:cubicBezTo>
                  <a:cubicBezTo>
                    <a:pt x="9024" y="6657"/>
                    <a:pt x="8981" y="6609"/>
                    <a:pt x="8922" y="6604"/>
                  </a:cubicBezTo>
                  <a:close/>
                  <a:moveTo>
                    <a:pt x="2748" y="7937"/>
                  </a:moveTo>
                  <a:lnTo>
                    <a:pt x="2748" y="7947"/>
                  </a:lnTo>
                  <a:cubicBezTo>
                    <a:pt x="2690" y="7947"/>
                    <a:pt x="2646" y="7996"/>
                    <a:pt x="2646" y="8049"/>
                  </a:cubicBezTo>
                  <a:cubicBezTo>
                    <a:pt x="2646" y="8109"/>
                    <a:pt x="2690" y="8153"/>
                    <a:pt x="2748" y="8153"/>
                  </a:cubicBezTo>
                  <a:cubicBezTo>
                    <a:pt x="2802" y="8153"/>
                    <a:pt x="2851" y="8109"/>
                    <a:pt x="2851" y="8049"/>
                  </a:cubicBezTo>
                  <a:cubicBezTo>
                    <a:pt x="2857" y="7996"/>
                    <a:pt x="2819" y="7947"/>
                    <a:pt x="2760" y="7937"/>
                  </a:cubicBezTo>
                  <a:close/>
                  <a:moveTo>
                    <a:pt x="4512" y="7937"/>
                  </a:moveTo>
                  <a:lnTo>
                    <a:pt x="4512" y="7947"/>
                  </a:lnTo>
                  <a:cubicBezTo>
                    <a:pt x="4453" y="7947"/>
                    <a:pt x="4410" y="7996"/>
                    <a:pt x="4410" y="8049"/>
                  </a:cubicBezTo>
                  <a:cubicBezTo>
                    <a:pt x="4410" y="8109"/>
                    <a:pt x="4453" y="8153"/>
                    <a:pt x="4512" y="8153"/>
                  </a:cubicBezTo>
                  <a:cubicBezTo>
                    <a:pt x="4567" y="8153"/>
                    <a:pt x="4614" y="8109"/>
                    <a:pt x="4614" y="8049"/>
                  </a:cubicBezTo>
                  <a:cubicBezTo>
                    <a:pt x="4619" y="7996"/>
                    <a:pt x="4577" y="7947"/>
                    <a:pt x="4523" y="7937"/>
                  </a:cubicBezTo>
                  <a:close/>
                  <a:moveTo>
                    <a:pt x="6265" y="7937"/>
                  </a:moveTo>
                  <a:lnTo>
                    <a:pt x="6271" y="7947"/>
                  </a:lnTo>
                  <a:cubicBezTo>
                    <a:pt x="6217" y="7947"/>
                    <a:pt x="6168" y="7996"/>
                    <a:pt x="6168" y="8049"/>
                  </a:cubicBezTo>
                  <a:cubicBezTo>
                    <a:pt x="6168" y="8109"/>
                    <a:pt x="6217" y="8153"/>
                    <a:pt x="6271" y="8153"/>
                  </a:cubicBezTo>
                  <a:cubicBezTo>
                    <a:pt x="6329" y="8153"/>
                    <a:pt x="6373" y="8109"/>
                    <a:pt x="6373" y="8049"/>
                  </a:cubicBezTo>
                  <a:cubicBezTo>
                    <a:pt x="6384" y="7996"/>
                    <a:pt x="6341" y="7947"/>
                    <a:pt x="6287" y="7937"/>
                  </a:cubicBezTo>
                  <a:close/>
                  <a:moveTo>
                    <a:pt x="8034" y="7937"/>
                  </a:moveTo>
                  <a:lnTo>
                    <a:pt x="8034" y="7947"/>
                  </a:lnTo>
                  <a:cubicBezTo>
                    <a:pt x="7981" y="7947"/>
                    <a:pt x="7932" y="7996"/>
                    <a:pt x="7932" y="8049"/>
                  </a:cubicBezTo>
                  <a:cubicBezTo>
                    <a:pt x="7932" y="8109"/>
                    <a:pt x="7981" y="8153"/>
                    <a:pt x="8034" y="8153"/>
                  </a:cubicBezTo>
                  <a:cubicBezTo>
                    <a:pt x="8094" y="8153"/>
                    <a:pt x="8136" y="8109"/>
                    <a:pt x="8136" y="8049"/>
                  </a:cubicBezTo>
                  <a:cubicBezTo>
                    <a:pt x="8143" y="7996"/>
                    <a:pt x="8104" y="7947"/>
                    <a:pt x="8046" y="7937"/>
                  </a:cubicBezTo>
                  <a:close/>
                  <a:moveTo>
                    <a:pt x="985" y="7937"/>
                  </a:moveTo>
                  <a:lnTo>
                    <a:pt x="985" y="7947"/>
                  </a:lnTo>
                  <a:cubicBezTo>
                    <a:pt x="931" y="7947"/>
                    <a:pt x="883" y="7996"/>
                    <a:pt x="883" y="8049"/>
                  </a:cubicBezTo>
                  <a:cubicBezTo>
                    <a:pt x="883" y="8109"/>
                    <a:pt x="926" y="8153"/>
                    <a:pt x="980" y="8153"/>
                  </a:cubicBezTo>
                  <a:cubicBezTo>
                    <a:pt x="983" y="8153"/>
                    <a:pt x="986" y="8153"/>
                    <a:pt x="989" y="8153"/>
                  </a:cubicBezTo>
                  <a:cubicBezTo>
                    <a:pt x="1043" y="8153"/>
                    <a:pt x="1087" y="8106"/>
                    <a:pt x="1087" y="8056"/>
                  </a:cubicBezTo>
                  <a:lnTo>
                    <a:pt x="1087" y="8049"/>
                  </a:lnTo>
                  <a:cubicBezTo>
                    <a:pt x="1092" y="7996"/>
                    <a:pt x="1050" y="7947"/>
                    <a:pt x="996" y="7937"/>
                  </a:cubicBezTo>
                  <a:close/>
                  <a:moveTo>
                    <a:pt x="103" y="9250"/>
                  </a:moveTo>
                  <a:lnTo>
                    <a:pt x="103" y="9255"/>
                  </a:lnTo>
                  <a:cubicBezTo>
                    <a:pt x="45" y="9255"/>
                    <a:pt x="1" y="9302"/>
                    <a:pt x="1" y="9357"/>
                  </a:cubicBezTo>
                  <a:cubicBezTo>
                    <a:pt x="1" y="9416"/>
                    <a:pt x="45" y="9459"/>
                    <a:pt x="103" y="9459"/>
                  </a:cubicBezTo>
                  <a:cubicBezTo>
                    <a:pt x="157" y="9459"/>
                    <a:pt x="206" y="9416"/>
                    <a:pt x="206" y="9357"/>
                  </a:cubicBezTo>
                  <a:cubicBezTo>
                    <a:pt x="211" y="9302"/>
                    <a:pt x="167" y="9255"/>
                    <a:pt x="114" y="9250"/>
                  </a:cubicBezTo>
                  <a:close/>
                  <a:moveTo>
                    <a:pt x="1867" y="9250"/>
                  </a:moveTo>
                  <a:lnTo>
                    <a:pt x="1867" y="9255"/>
                  </a:lnTo>
                  <a:cubicBezTo>
                    <a:pt x="1813" y="9255"/>
                    <a:pt x="1765" y="9302"/>
                    <a:pt x="1765" y="9357"/>
                  </a:cubicBezTo>
                  <a:cubicBezTo>
                    <a:pt x="1765" y="9416"/>
                    <a:pt x="1813" y="9459"/>
                    <a:pt x="1867" y="9459"/>
                  </a:cubicBezTo>
                  <a:cubicBezTo>
                    <a:pt x="1926" y="9459"/>
                    <a:pt x="1969" y="9416"/>
                    <a:pt x="1969" y="9357"/>
                  </a:cubicBezTo>
                  <a:cubicBezTo>
                    <a:pt x="1974" y="9302"/>
                    <a:pt x="1931" y="9255"/>
                    <a:pt x="1877" y="9250"/>
                  </a:cubicBezTo>
                  <a:close/>
                  <a:moveTo>
                    <a:pt x="3631" y="9250"/>
                  </a:moveTo>
                  <a:lnTo>
                    <a:pt x="3631" y="9255"/>
                  </a:lnTo>
                  <a:cubicBezTo>
                    <a:pt x="3572" y="9255"/>
                    <a:pt x="3529" y="9302"/>
                    <a:pt x="3529" y="9357"/>
                  </a:cubicBezTo>
                  <a:cubicBezTo>
                    <a:pt x="3529" y="9416"/>
                    <a:pt x="3572" y="9459"/>
                    <a:pt x="3631" y="9459"/>
                  </a:cubicBezTo>
                  <a:cubicBezTo>
                    <a:pt x="3684" y="9459"/>
                    <a:pt x="3733" y="9416"/>
                    <a:pt x="3733" y="9357"/>
                  </a:cubicBezTo>
                  <a:cubicBezTo>
                    <a:pt x="3738" y="9302"/>
                    <a:pt x="3695" y="9255"/>
                    <a:pt x="3636" y="9250"/>
                  </a:cubicBezTo>
                  <a:close/>
                  <a:moveTo>
                    <a:pt x="5394" y="9250"/>
                  </a:moveTo>
                  <a:lnTo>
                    <a:pt x="5394" y="9255"/>
                  </a:lnTo>
                  <a:cubicBezTo>
                    <a:pt x="5336" y="9255"/>
                    <a:pt x="5292" y="9302"/>
                    <a:pt x="5292" y="9357"/>
                  </a:cubicBezTo>
                  <a:cubicBezTo>
                    <a:pt x="5292" y="9416"/>
                    <a:pt x="5336" y="9459"/>
                    <a:pt x="5394" y="9459"/>
                  </a:cubicBezTo>
                  <a:cubicBezTo>
                    <a:pt x="5448" y="9459"/>
                    <a:pt x="5497" y="9416"/>
                    <a:pt x="5497" y="9357"/>
                  </a:cubicBezTo>
                  <a:cubicBezTo>
                    <a:pt x="5497" y="9302"/>
                    <a:pt x="5458" y="9250"/>
                    <a:pt x="5400" y="9250"/>
                  </a:cubicBezTo>
                  <a:close/>
                  <a:moveTo>
                    <a:pt x="7153" y="9250"/>
                  </a:moveTo>
                  <a:lnTo>
                    <a:pt x="7153" y="9255"/>
                  </a:lnTo>
                  <a:cubicBezTo>
                    <a:pt x="7099" y="9255"/>
                    <a:pt x="7051" y="9302"/>
                    <a:pt x="7051" y="9357"/>
                  </a:cubicBezTo>
                  <a:cubicBezTo>
                    <a:pt x="7051" y="9416"/>
                    <a:pt x="7099" y="9459"/>
                    <a:pt x="7153" y="9459"/>
                  </a:cubicBezTo>
                  <a:cubicBezTo>
                    <a:pt x="7212" y="9459"/>
                    <a:pt x="7255" y="9416"/>
                    <a:pt x="7255" y="9357"/>
                  </a:cubicBezTo>
                  <a:cubicBezTo>
                    <a:pt x="7260" y="9302"/>
                    <a:pt x="7217" y="9255"/>
                    <a:pt x="7163" y="9250"/>
                  </a:cubicBezTo>
                  <a:close/>
                  <a:moveTo>
                    <a:pt x="8917" y="9250"/>
                  </a:moveTo>
                  <a:lnTo>
                    <a:pt x="8917" y="9255"/>
                  </a:lnTo>
                  <a:cubicBezTo>
                    <a:pt x="8857" y="9255"/>
                    <a:pt x="8814" y="9302"/>
                    <a:pt x="8814" y="9357"/>
                  </a:cubicBezTo>
                  <a:cubicBezTo>
                    <a:pt x="8814" y="9416"/>
                    <a:pt x="8857" y="9459"/>
                    <a:pt x="8917" y="9459"/>
                  </a:cubicBezTo>
                  <a:cubicBezTo>
                    <a:pt x="8970" y="9459"/>
                    <a:pt x="9019" y="9416"/>
                    <a:pt x="9019" y="9357"/>
                  </a:cubicBezTo>
                  <a:cubicBezTo>
                    <a:pt x="9024" y="9302"/>
                    <a:pt x="8981" y="9255"/>
                    <a:pt x="8927" y="9250"/>
                  </a:cubicBezTo>
                  <a:close/>
                  <a:moveTo>
                    <a:pt x="985" y="10583"/>
                  </a:moveTo>
                  <a:lnTo>
                    <a:pt x="985" y="10593"/>
                  </a:lnTo>
                  <a:cubicBezTo>
                    <a:pt x="931" y="10593"/>
                    <a:pt x="883" y="10637"/>
                    <a:pt x="883" y="10695"/>
                  </a:cubicBezTo>
                  <a:cubicBezTo>
                    <a:pt x="883" y="10749"/>
                    <a:pt x="926" y="10798"/>
                    <a:pt x="980" y="10798"/>
                  </a:cubicBezTo>
                  <a:cubicBezTo>
                    <a:pt x="1038" y="10798"/>
                    <a:pt x="1087" y="10754"/>
                    <a:pt x="1087" y="10695"/>
                  </a:cubicBezTo>
                  <a:cubicBezTo>
                    <a:pt x="1092" y="10642"/>
                    <a:pt x="1050" y="10588"/>
                    <a:pt x="996" y="10583"/>
                  </a:cubicBezTo>
                  <a:close/>
                  <a:moveTo>
                    <a:pt x="2748" y="10583"/>
                  </a:moveTo>
                  <a:lnTo>
                    <a:pt x="2748" y="10593"/>
                  </a:lnTo>
                  <a:cubicBezTo>
                    <a:pt x="2690" y="10593"/>
                    <a:pt x="2646" y="10637"/>
                    <a:pt x="2646" y="10695"/>
                  </a:cubicBezTo>
                  <a:cubicBezTo>
                    <a:pt x="2646" y="10754"/>
                    <a:pt x="2690" y="10798"/>
                    <a:pt x="2748" y="10798"/>
                  </a:cubicBezTo>
                  <a:cubicBezTo>
                    <a:pt x="2802" y="10798"/>
                    <a:pt x="2851" y="10754"/>
                    <a:pt x="2851" y="10695"/>
                  </a:cubicBezTo>
                  <a:cubicBezTo>
                    <a:pt x="2857" y="10642"/>
                    <a:pt x="2819" y="10588"/>
                    <a:pt x="2760" y="10583"/>
                  </a:cubicBezTo>
                  <a:close/>
                  <a:moveTo>
                    <a:pt x="4512" y="10583"/>
                  </a:moveTo>
                  <a:lnTo>
                    <a:pt x="4512" y="10593"/>
                  </a:lnTo>
                  <a:cubicBezTo>
                    <a:pt x="4453" y="10593"/>
                    <a:pt x="4410" y="10637"/>
                    <a:pt x="4410" y="10695"/>
                  </a:cubicBezTo>
                  <a:cubicBezTo>
                    <a:pt x="4410" y="10754"/>
                    <a:pt x="4453" y="10798"/>
                    <a:pt x="4512" y="10798"/>
                  </a:cubicBezTo>
                  <a:cubicBezTo>
                    <a:pt x="4567" y="10798"/>
                    <a:pt x="4614" y="10754"/>
                    <a:pt x="4614" y="10695"/>
                  </a:cubicBezTo>
                  <a:cubicBezTo>
                    <a:pt x="4619" y="10642"/>
                    <a:pt x="4577" y="10588"/>
                    <a:pt x="4523" y="10583"/>
                  </a:cubicBezTo>
                  <a:close/>
                  <a:moveTo>
                    <a:pt x="6265" y="10583"/>
                  </a:moveTo>
                  <a:lnTo>
                    <a:pt x="6271" y="10593"/>
                  </a:lnTo>
                  <a:cubicBezTo>
                    <a:pt x="6217" y="10593"/>
                    <a:pt x="6168" y="10637"/>
                    <a:pt x="6168" y="10695"/>
                  </a:cubicBezTo>
                  <a:cubicBezTo>
                    <a:pt x="6168" y="10754"/>
                    <a:pt x="6217" y="10798"/>
                    <a:pt x="6271" y="10798"/>
                  </a:cubicBezTo>
                  <a:cubicBezTo>
                    <a:pt x="6329" y="10798"/>
                    <a:pt x="6373" y="10754"/>
                    <a:pt x="6373" y="10695"/>
                  </a:cubicBezTo>
                  <a:cubicBezTo>
                    <a:pt x="6384" y="10642"/>
                    <a:pt x="6341" y="10588"/>
                    <a:pt x="6287" y="10583"/>
                  </a:cubicBezTo>
                  <a:close/>
                  <a:moveTo>
                    <a:pt x="8034" y="10583"/>
                  </a:moveTo>
                  <a:lnTo>
                    <a:pt x="8034" y="10593"/>
                  </a:lnTo>
                  <a:cubicBezTo>
                    <a:pt x="7981" y="10593"/>
                    <a:pt x="7932" y="10637"/>
                    <a:pt x="7932" y="10695"/>
                  </a:cubicBezTo>
                  <a:cubicBezTo>
                    <a:pt x="7932" y="10754"/>
                    <a:pt x="7981" y="10798"/>
                    <a:pt x="8034" y="10798"/>
                  </a:cubicBezTo>
                  <a:cubicBezTo>
                    <a:pt x="8094" y="10798"/>
                    <a:pt x="8136" y="10754"/>
                    <a:pt x="8136" y="10695"/>
                  </a:cubicBezTo>
                  <a:cubicBezTo>
                    <a:pt x="8143" y="10642"/>
                    <a:pt x="8104" y="10588"/>
                    <a:pt x="8046" y="10583"/>
                  </a:cubicBezTo>
                  <a:close/>
                  <a:moveTo>
                    <a:pt x="9798" y="10593"/>
                  </a:moveTo>
                  <a:cubicBezTo>
                    <a:pt x="9739" y="10593"/>
                    <a:pt x="9696" y="10637"/>
                    <a:pt x="9696" y="10695"/>
                  </a:cubicBezTo>
                  <a:cubicBezTo>
                    <a:pt x="9696" y="10754"/>
                    <a:pt x="9739" y="10798"/>
                    <a:pt x="9798" y="10798"/>
                  </a:cubicBezTo>
                  <a:cubicBezTo>
                    <a:pt x="9852" y="10798"/>
                    <a:pt x="9900" y="10754"/>
                    <a:pt x="9900" y="10695"/>
                  </a:cubicBezTo>
                  <a:cubicBezTo>
                    <a:pt x="9900" y="10637"/>
                    <a:pt x="9852" y="10593"/>
                    <a:pt x="9798" y="105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2"/>
            <p:cNvSpPr/>
            <p:nvPr/>
          </p:nvSpPr>
          <p:spPr>
            <a:xfrm>
              <a:off x="6711600" y="4307950"/>
              <a:ext cx="257875" cy="4475"/>
            </a:xfrm>
            <a:custGeom>
              <a:avLst/>
              <a:gdLst/>
              <a:ahLst/>
              <a:cxnLst/>
              <a:rect l="l" t="t" r="r" b="b"/>
              <a:pathLst>
                <a:path w="10315" h="179" extrusionOk="0">
                  <a:moveTo>
                    <a:pt x="3812" y="1"/>
                  </a:moveTo>
                  <a:cubicBezTo>
                    <a:pt x="3301" y="1"/>
                    <a:pt x="2791" y="7"/>
                    <a:pt x="2281" y="23"/>
                  </a:cubicBezTo>
                  <a:cubicBezTo>
                    <a:pt x="1904" y="39"/>
                    <a:pt x="1527" y="49"/>
                    <a:pt x="1152" y="61"/>
                  </a:cubicBezTo>
                  <a:cubicBezTo>
                    <a:pt x="775" y="76"/>
                    <a:pt x="393" y="108"/>
                    <a:pt x="11" y="120"/>
                  </a:cubicBezTo>
                  <a:cubicBezTo>
                    <a:pt x="6" y="120"/>
                    <a:pt x="0" y="125"/>
                    <a:pt x="0" y="136"/>
                  </a:cubicBezTo>
                  <a:cubicBezTo>
                    <a:pt x="0" y="141"/>
                    <a:pt x="6" y="152"/>
                    <a:pt x="11" y="152"/>
                  </a:cubicBezTo>
                  <a:cubicBezTo>
                    <a:pt x="355" y="152"/>
                    <a:pt x="700" y="163"/>
                    <a:pt x="1043" y="168"/>
                  </a:cubicBezTo>
                  <a:lnTo>
                    <a:pt x="2017" y="178"/>
                  </a:lnTo>
                  <a:lnTo>
                    <a:pt x="4018" y="178"/>
                  </a:lnTo>
                  <a:cubicBezTo>
                    <a:pt x="5351" y="178"/>
                    <a:pt x="6684" y="152"/>
                    <a:pt x="8018" y="146"/>
                  </a:cubicBezTo>
                  <a:lnTo>
                    <a:pt x="9153" y="146"/>
                  </a:lnTo>
                  <a:cubicBezTo>
                    <a:pt x="9361" y="146"/>
                    <a:pt x="9570" y="151"/>
                    <a:pt x="9780" y="151"/>
                  </a:cubicBezTo>
                  <a:cubicBezTo>
                    <a:pt x="9949" y="151"/>
                    <a:pt x="10119" y="148"/>
                    <a:pt x="10287" y="136"/>
                  </a:cubicBezTo>
                  <a:cubicBezTo>
                    <a:pt x="10309" y="136"/>
                    <a:pt x="10314" y="108"/>
                    <a:pt x="10292" y="108"/>
                  </a:cubicBezTo>
                  <a:cubicBezTo>
                    <a:pt x="9970" y="76"/>
                    <a:pt x="9642" y="81"/>
                    <a:pt x="9314" y="71"/>
                  </a:cubicBezTo>
                  <a:lnTo>
                    <a:pt x="8314" y="49"/>
                  </a:lnTo>
                  <a:cubicBezTo>
                    <a:pt x="7647" y="39"/>
                    <a:pt x="6980" y="28"/>
                    <a:pt x="6314" y="23"/>
                  </a:cubicBezTo>
                  <a:cubicBezTo>
                    <a:pt x="5480" y="16"/>
                    <a:pt x="4646" y="1"/>
                    <a:pt x="38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2"/>
            <p:cNvSpPr/>
            <p:nvPr/>
          </p:nvSpPr>
          <p:spPr>
            <a:xfrm>
              <a:off x="6454875" y="4022125"/>
              <a:ext cx="380850" cy="175275"/>
            </a:xfrm>
            <a:custGeom>
              <a:avLst/>
              <a:gdLst/>
              <a:ahLst/>
              <a:cxnLst/>
              <a:rect l="l" t="t" r="r" b="b"/>
              <a:pathLst>
                <a:path w="15234" h="7011" extrusionOk="0">
                  <a:moveTo>
                    <a:pt x="2162" y="0"/>
                  </a:moveTo>
                  <a:cubicBezTo>
                    <a:pt x="1505" y="0"/>
                    <a:pt x="1" y="4398"/>
                    <a:pt x="536" y="4691"/>
                  </a:cubicBezTo>
                  <a:cubicBezTo>
                    <a:pt x="1830" y="5402"/>
                    <a:pt x="5638" y="7011"/>
                    <a:pt x="7820" y="7011"/>
                  </a:cubicBezTo>
                  <a:cubicBezTo>
                    <a:pt x="8097" y="7011"/>
                    <a:pt x="8348" y="6985"/>
                    <a:pt x="8565" y="6928"/>
                  </a:cubicBezTo>
                  <a:cubicBezTo>
                    <a:pt x="10753" y="6342"/>
                    <a:pt x="13700" y="3326"/>
                    <a:pt x="14453" y="2094"/>
                  </a:cubicBezTo>
                  <a:cubicBezTo>
                    <a:pt x="15234" y="825"/>
                    <a:pt x="15093" y="162"/>
                    <a:pt x="14310" y="162"/>
                  </a:cubicBezTo>
                  <a:cubicBezTo>
                    <a:pt x="13954" y="162"/>
                    <a:pt x="13467" y="299"/>
                    <a:pt x="12872" y="577"/>
                  </a:cubicBezTo>
                  <a:cubicBezTo>
                    <a:pt x="12039" y="971"/>
                    <a:pt x="8468" y="2567"/>
                    <a:pt x="7995" y="2723"/>
                  </a:cubicBezTo>
                  <a:cubicBezTo>
                    <a:pt x="7982" y="2728"/>
                    <a:pt x="7964" y="2730"/>
                    <a:pt x="7943" y="2730"/>
                  </a:cubicBezTo>
                  <a:cubicBezTo>
                    <a:pt x="7262" y="2730"/>
                    <a:pt x="3023" y="300"/>
                    <a:pt x="2209" y="8"/>
                  </a:cubicBezTo>
                  <a:cubicBezTo>
                    <a:pt x="2194" y="3"/>
                    <a:pt x="2178" y="0"/>
                    <a:pt x="2162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2"/>
            <p:cNvSpPr/>
            <p:nvPr/>
          </p:nvSpPr>
          <p:spPr>
            <a:xfrm>
              <a:off x="6272025" y="3944550"/>
              <a:ext cx="242250" cy="194875"/>
            </a:xfrm>
            <a:custGeom>
              <a:avLst/>
              <a:gdLst/>
              <a:ahLst/>
              <a:cxnLst/>
              <a:rect l="l" t="t" r="r" b="b"/>
              <a:pathLst>
                <a:path w="9690" h="7795" extrusionOk="0">
                  <a:moveTo>
                    <a:pt x="1071" y="1"/>
                  </a:moveTo>
                  <a:cubicBezTo>
                    <a:pt x="1059" y="1"/>
                    <a:pt x="1047" y="1"/>
                    <a:pt x="1038" y="2"/>
                  </a:cubicBezTo>
                  <a:cubicBezTo>
                    <a:pt x="516" y="46"/>
                    <a:pt x="0" y="1057"/>
                    <a:pt x="3452" y="2315"/>
                  </a:cubicBezTo>
                  <a:cubicBezTo>
                    <a:pt x="3452" y="2315"/>
                    <a:pt x="2710" y="3836"/>
                    <a:pt x="3162" y="4531"/>
                  </a:cubicBezTo>
                  <a:cubicBezTo>
                    <a:pt x="3452" y="4982"/>
                    <a:pt x="4614" y="6638"/>
                    <a:pt x="5152" y="6848"/>
                  </a:cubicBezTo>
                  <a:cubicBezTo>
                    <a:pt x="5765" y="7085"/>
                    <a:pt x="7850" y="7794"/>
                    <a:pt x="7850" y="7794"/>
                  </a:cubicBezTo>
                  <a:lnTo>
                    <a:pt x="9689" y="3213"/>
                  </a:lnTo>
                  <a:cubicBezTo>
                    <a:pt x="9689" y="3213"/>
                    <a:pt x="7264" y="1922"/>
                    <a:pt x="6760" y="1632"/>
                  </a:cubicBezTo>
                  <a:cubicBezTo>
                    <a:pt x="5762" y="1057"/>
                    <a:pt x="1713" y="1"/>
                    <a:pt x="1071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2"/>
            <p:cNvSpPr/>
            <p:nvPr/>
          </p:nvSpPr>
          <p:spPr>
            <a:xfrm>
              <a:off x="6320950" y="3995975"/>
              <a:ext cx="110250" cy="86350"/>
            </a:xfrm>
            <a:custGeom>
              <a:avLst/>
              <a:gdLst/>
              <a:ahLst/>
              <a:cxnLst/>
              <a:rect l="l" t="t" r="r" b="b"/>
              <a:pathLst>
                <a:path w="4410" h="3454" extrusionOk="0">
                  <a:moveTo>
                    <a:pt x="1452" y="0"/>
                  </a:moveTo>
                  <a:cubicBezTo>
                    <a:pt x="1410" y="0"/>
                    <a:pt x="1370" y="2"/>
                    <a:pt x="1334" y="5"/>
                  </a:cubicBezTo>
                  <a:cubicBezTo>
                    <a:pt x="565" y="69"/>
                    <a:pt x="1" y="1139"/>
                    <a:pt x="28" y="1424"/>
                  </a:cubicBezTo>
                  <a:cubicBezTo>
                    <a:pt x="53" y="1710"/>
                    <a:pt x="460" y="3453"/>
                    <a:pt x="1205" y="3453"/>
                  </a:cubicBezTo>
                  <a:cubicBezTo>
                    <a:pt x="1217" y="3453"/>
                    <a:pt x="1230" y="3453"/>
                    <a:pt x="1242" y="3452"/>
                  </a:cubicBezTo>
                  <a:cubicBezTo>
                    <a:pt x="2011" y="3398"/>
                    <a:pt x="1441" y="2037"/>
                    <a:pt x="1458" y="1876"/>
                  </a:cubicBezTo>
                  <a:cubicBezTo>
                    <a:pt x="1473" y="1717"/>
                    <a:pt x="1490" y="1516"/>
                    <a:pt x="1629" y="1516"/>
                  </a:cubicBezTo>
                  <a:cubicBezTo>
                    <a:pt x="1631" y="1516"/>
                    <a:pt x="1633" y="1516"/>
                    <a:pt x="1635" y="1516"/>
                  </a:cubicBezTo>
                  <a:cubicBezTo>
                    <a:pt x="1786" y="1516"/>
                    <a:pt x="4409" y="2538"/>
                    <a:pt x="4409" y="2538"/>
                  </a:cubicBezTo>
                  <a:lnTo>
                    <a:pt x="4265" y="591"/>
                  </a:lnTo>
                  <a:cubicBezTo>
                    <a:pt x="4224" y="591"/>
                    <a:pt x="2299" y="0"/>
                    <a:pt x="1452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2"/>
            <p:cNvSpPr/>
            <p:nvPr/>
          </p:nvSpPr>
          <p:spPr>
            <a:xfrm>
              <a:off x="6315700" y="4013450"/>
              <a:ext cx="110125" cy="86350"/>
            </a:xfrm>
            <a:custGeom>
              <a:avLst/>
              <a:gdLst/>
              <a:ahLst/>
              <a:cxnLst/>
              <a:rect l="l" t="t" r="r" b="b"/>
              <a:pathLst>
                <a:path w="4405" h="3454" extrusionOk="0">
                  <a:moveTo>
                    <a:pt x="1453" y="0"/>
                  </a:moveTo>
                  <a:cubicBezTo>
                    <a:pt x="1408" y="0"/>
                    <a:pt x="1367" y="2"/>
                    <a:pt x="1328" y="5"/>
                  </a:cubicBezTo>
                  <a:cubicBezTo>
                    <a:pt x="571" y="70"/>
                    <a:pt x="0" y="1135"/>
                    <a:pt x="22" y="1430"/>
                  </a:cubicBezTo>
                  <a:cubicBezTo>
                    <a:pt x="49" y="1716"/>
                    <a:pt x="444" y="3454"/>
                    <a:pt x="1200" y="3454"/>
                  </a:cubicBezTo>
                  <a:cubicBezTo>
                    <a:pt x="1213" y="3454"/>
                    <a:pt x="1225" y="3453"/>
                    <a:pt x="1238" y="3452"/>
                  </a:cubicBezTo>
                  <a:cubicBezTo>
                    <a:pt x="2017" y="3398"/>
                    <a:pt x="1442" y="2038"/>
                    <a:pt x="1457" y="1877"/>
                  </a:cubicBezTo>
                  <a:cubicBezTo>
                    <a:pt x="1469" y="1715"/>
                    <a:pt x="1485" y="1511"/>
                    <a:pt x="1630" y="1511"/>
                  </a:cubicBezTo>
                  <a:cubicBezTo>
                    <a:pt x="1775" y="1517"/>
                    <a:pt x="4405" y="2537"/>
                    <a:pt x="4405" y="2537"/>
                  </a:cubicBezTo>
                  <a:lnTo>
                    <a:pt x="4264" y="591"/>
                  </a:lnTo>
                  <a:cubicBezTo>
                    <a:pt x="4219" y="591"/>
                    <a:pt x="2297" y="0"/>
                    <a:pt x="1453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2"/>
            <p:cNvSpPr/>
            <p:nvPr/>
          </p:nvSpPr>
          <p:spPr>
            <a:xfrm>
              <a:off x="6318925" y="4033475"/>
              <a:ext cx="114175" cy="87275"/>
            </a:xfrm>
            <a:custGeom>
              <a:avLst/>
              <a:gdLst/>
              <a:ahLst/>
              <a:cxnLst/>
              <a:rect l="l" t="t" r="r" b="b"/>
              <a:pathLst>
                <a:path w="4567" h="3491" extrusionOk="0">
                  <a:moveTo>
                    <a:pt x="1786" y="0"/>
                  </a:moveTo>
                  <a:cubicBezTo>
                    <a:pt x="1535" y="0"/>
                    <a:pt x="1314" y="15"/>
                    <a:pt x="1157" y="53"/>
                  </a:cubicBezTo>
                  <a:cubicBezTo>
                    <a:pt x="404" y="237"/>
                    <a:pt x="0" y="1361"/>
                    <a:pt x="65" y="1651"/>
                  </a:cubicBezTo>
                  <a:cubicBezTo>
                    <a:pt x="126" y="1933"/>
                    <a:pt x="750" y="3490"/>
                    <a:pt x="1460" y="3490"/>
                  </a:cubicBezTo>
                  <a:cubicBezTo>
                    <a:pt x="1495" y="3490"/>
                    <a:pt x="1531" y="3486"/>
                    <a:pt x="1566" y="3479"/>
                  </a:cubicBezTo>
                  <a:cubicBezTo>
                    <a:pt x="2318" y="3312"/>
                    <a:pt x="1566" y="2049"/>
                    <a:pt x="1549" y="1887"/>
                  </a:cubicBezTo>
                  <a:cubicBezTo>
                    <a:pt x="1539" y="1726"/>
                    <a:pt x="1528" y="1517"/>
                    <a:pt x="1673" y="1500"/>
                  </a:cubicBezTo>
                  <a:cubicBezTo>
                    <a:pt x="1675" y="1500"/>
                    <a:pt x="1677" y="1500"/>
                    <a:pt x="1680" y="1500"/>
                  </a:cubicBezTo>
                  <a:cubicBezTo>
                    <a:pt x="1886" y="1500"/>
                    <a:pt x="4566" y="2108"/>
                    <a:pt x="4566" y="2108"/>
                  </a:cubicBezTo>
                  <a:lnTo>
                    <a:pt x="4142" y="204"/>
                  </a:lnTo>
                  <a:cubicBezTo>
                    <a:pt x="4141" y="205"/>
                    <a:pt x="4140" y="205"/>
                    <a:pt x="4138" y="205"/>
                  </a:cubicBezTo>
                  <a:cubicBezTo>
                    <a:pt x="4055" y="205"/>
                    <a:pt x="2713" y="0"/>
                    <a:pt x="1786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2"/>
            <p:cNvSpPr/>
            <p:nvPr/>
          </p:nvSpPr>
          <p:spPr>
            <a:xfrm>
              <a:off x="6344225" y="4049400"/>
              <a:ext cx="112525" cy="87600"/>
            </a:xfrm>
            <a:custGeom>
              <a:avLst/>
              <a:gdLst/>
              <a:ahLst/>
              <a:cxnLst/>
              <a:rect l="l" t="t" r="r" b="b"/>
              <a:pathLst>
                <a:path w="4501" h="3504" extrusionOk="0">
                  <a:moveTo>
                    <a:pt x="1774" y="0"/>
                  </a:moveTo>
                  <a:cubicBezTo>
                    <a:pt x="1595" y="0"/>
                    <a:pt x="1417" y="14"/>
                    <a:pt x="1242" y="46"/>
                  </a:cubicBezTo>
                  <a:cubicBezTo>
                    <a:pt x="484" y="186"/>
                    <a:pt x="0" y="1277"/>
                    <a:pt x="43" y="1568"/>
                  </a:cubicBezTo>
                  <a:cubicBezTo>
                    <a:pt x="89" y="1849"/>
                    <a:pt x="612" y="3504"/>
                    <a:pt x="1338" y="3504"/>
                  </a:cubicBezTo>
                  <a:cubicBezTo>
                    <a:pt x="1361" y="3504"/>
                    <a:pt x="1385" y="3502"/>
                    <a:pt x="1408" y="3498"/>
                  </a:cubicBezTo>
                  <a:cubicBezTo>
                    <a:pt x="2172" y="3380"/>
                    <a:pt x="1505" y="2067"/>
                    <a:pt x="1510" y="1906"/>
                  </a:cubicBezTo>
                  <a:cubicBezTo>
                    <a:pt x="1517" y="1745"/>
                    <a:pt x="1510" y="1541"/>
                    <a:pt x="1656" y="1536"/>
                  </a:cubicBezTo>
                  <a:cubicBezTo>
                    <a:pt x="1657" y="1535"/>
                    <a:pt x="1658" y="1535"/>
                    <a:pt x="1659" y="1535"/>
                  </a:cubicBezTo>
                  <a:cubicBezTo>
                    <a:pt x="1841" y="1535"/>
                    <a:pt x="4500" y="2342"/>
                    <a:pt x="4500" y="2342"/>
                  </a:cubicBezTo>
                  <a:lnTo>
                    <a:pt x="3543" y="260"/>
                  </a:lnTo>
                  <a:cubicBezTo>
                    <a:pt x="2988" y="153"/>
                    <a:pt x="2375" y="0"/>
                    <a:pt x="1774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2"/>
            <p:cNvSpPr/>
            <p:nvPr/>
          </p:nvSpPr>
          <p:spPr>
            <a:xfrm>
              <a:off x="6338975" y="3991950"/>
              <a:ext cx="74750" cy="10550"/>
            </a:xfrm>
            <a:custGeom>
              <a:avLst/>
              <a:gdLst/>
              <a:ahLst/>
              <a:cxnLst/>
              <a:rect l="l" t="t" r="r" b="b"/>
              <a:pathLst>
                <a:path w="2990" h="422" extrusionOk="0">
                  <a:moveTo>
                    <a:pt x="1980" y="0"/>
                  </a:moveTo>
                  <a:cubicBezTo>
                    <a:pt x="1924" y="0"/>
                    <a:pt x="1868" y="2"/>
                    <a:pt x="1812" y="5"/>
                  </a:cubicBezTo>
                  <a:cubicBezTo>
                    <a:pt x="1559" y="10"/>
                    <a:pt x="1312" y="32"/>
                    <a:pt x="1070" y="69"/>
                  </a:cubicBezTo>
                  <a:cubicBezTo>
                    <a:pt x="704" y="123"/>
                    <a:pt x="355" y="230"/>
                    <a:pt x="27" y="392"/>
                  </a:cubicBezTo>
                  <a:cubicBezTo>
                    <a:pt x="4" y="401"/>
                    <a:pt x="1" y="421"/>
                    <a:pt x="16" y="421"/>
                  </a:cubicBezTo>
                  <a:cubicBezTo>
                    <a:pt x="19" y="421"/>
                    <a:pt x="23" y="420"/>
                    <a:pt x="27" y="419"/>
                  </a:cubicBezTo>
                  <a:cubicBezTo>
                    <a:pt x="360" y="307"/>
                    <a:pt x="710" y="236"/>
                    <a:pt x="1065" y="203"/>
                  </a:cubicBezTo>
                  <a:cubicBezTo>
                    <a:pt x="1317" y="177"/>
                    <a:pt x="1565" y="156"/>
                    <a:pt x="1817" y="145"/>
                  </a:cubicBezTo>
                  <a:cubicBezTo>
                    <a:pt x="1938" y="140"/>
                    <a:pt x="2058" y="137"/>
                    <a:pt x="2178" y="137"/>
                  </a:cubicBezTo>
                  <a:cubicBezTo>
                    <a:pt x="2449" y="137"/>
                    <a:pt x="2718" y="151"/>
                    <a:pt x="2990" y="177"/>
                  </a:cubicBezTo>
                  <a:cubicBezTo>
                    <a:pt x="2990" y="177"/>
                    <a:pt x="2990" y="161"/>
                    <a:pt x="2985" y="161"/>
                  </a:cubicBezTo>
                  <a:cubicBezTo>
                    <a:pt x="2657" y="54"/>
                    <a:pt x="2321" y="0"/>
                    <a:pt x="19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2"/>
            <p:cNvSpPr/>
            <p:nvPr/>
          </p:nvSpPr>
          <p:spPr>
            <a:xfrm>
              <a:off x="6321225" y="4011975"/>
              <a:ext cx="93325" cy="23150"/>
            </a:xfrm>
            <a:custGeom>
              <a:avLst/>
              <a:gdLst/>
              <a:ahLst/>
              <a:cxnLst/>
              <a:rect l="l" t="t" r="r" b="b"/>
              <a:pathLst>
                <a:path w="3733" h="926" extrusionOk="0">
                  <a:moveTo>
                    <a:pt x="2654" y="1"/>
                  </a:moveTo>
                  <a:cubicBezTo>
                    <a:pt x="2318" y="1"/>
                    <a:pt x="1982" y="19"/>
                    <a:pt x="1645" y="54"/>
                  </a:cubicBezTo>
                  <a:cubicBezTo>
                    <a:pt x="1307" y="69"/>
                    <a:pt x="978" y="166"/>
                    <a:pt x="683" y="322"/>
                  </a:cubicBezTo>
                  <a:cubicBezTo>
                    <a:pt x="543" y="397"/>
                    <a:pt x="97" y="699"/>
                    <a:pt x="0" y="898"/>
                  </a:cubicBezTo>
                  <a:cubicBezTo>
                    <a:pt x="0" y="913"/>
                    <a:pt x="5" y="926"/>
                    <a:pt x="14" y="926"/>
                  </a:cubicBezTo>
                  <a:cubicBezTo>
                    <a:pt x="18" y="926"/>
                    <a:pt x="22" y="923"/>
                    <a:pt x="27" y="919"/>
                  </a:cubicBezTo>
                  <a:cubicBezTo>
                    <a:pt x="269" y="715"/>
                    <a:pt x="533" y="548"/>
                    <a:pt x="817" y="419"/>
                  </a:cubicBezTo>
                  <a:cubicBezTo>
                    <a:pt x="1146" y="290"/>
                    <a:pt x="1484" y="204"/>
                    <a:pt x="1829" y="177"/>
                  </a:cubicBezTo>
                  <a:cubicBezTo>
                    <a:pt x="2379" y="114"/>
                    <a:pt x="2928" y="85"/>
                    <a:pt x="3478" y="85"/>
                  </a:cubicBezTo>
                  <a:cubicBezTo>
                    <a:pt x="3536" y="85"/>
                    <a:pt x="3593" y="86"/>
                    <a:pt x="3651" y="86"/>
                  </a:cubicBezTo>
                  <a:cubicBezTo>
                    <a:pt x="3651" y="80"/>
                    <a:pt x="3732" y="54"/>
                    <a:pt x="3663" y="54"/>
                  </a:cubicBezTo>
                  <a:cubicBezTo>
                    <a:pt x="3326" y="19"/>
                    <a:pt x="2990" y="1"/>
                    <a:pt x="26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2"/>
            <p:cNvSpPr/>
            <p:nvPr/>
          </p:nvSpPr>
          <p:spPr>
            <a:xfrm>
              <a:off x="6320275" y="4030900"/>
              <a:ext cx="92225" cy="39000"/>
            </a:xfrm>
            <a:custGeom>
              <a:avLst/>
              <a:gdLst/>
              <a:ahLst/>
              <a:cxnLst/>
              <a:rect l="l" t="t" r="r" b="b"/>
              <a:pathLst>
                <a:path w="3689" h="1560" extrusionOk="0">
                  <a:moveTo>
                    <a:pt x="3572" y="0"/>
                  </a:moveTo>
                  <a:cubicBezTo>
                    <a:pt x="2888" y="12"/>
                    <a:pt x="2210" y="71"/>
                    <a:pt x="1539" y="184"/>
                  </a:cubicBezTo>
                  <a:cubicBezTo>
                    <a:pt x="1172" y="233"/>
                    <a:pt x="829" y="382"/>
                    <a:pt x="544" y="620"/>
                  </a:cubicBezTo>
                  <a:cubicBezTo>
                    <a:pt x="286" y="871"/>
                    <a:pt x="97" y="1189"/>
                    <a:pt x="1" y="1533"/>
                  </a:cubicBezTo>
                  <a:cubicBezTo>
                    <a:pt x="1" y="1548"/>
                    <a:pt x="10" y="1560"/>
                    <a:pt x="20" y="1560"/>
                  </a:cubicBezTo>
                  <a:cubicBezTo>
                    <a:pt x="25" y="1560"/>
                    <a:pt x="29" y="1556"/>
                    <a:pt x="33" y="1549"/>
                  </a:cubicBezTo>
                  <a:cubicBezTo>
                    <a:pt x="177" y="1243"/>
                    <a:pt x="388" y="968"/>
                    <a:pt x="646" y="742"/>
                  </a:cubicBezTo>
                  <a:cubicBezTo>
                    <a:pt x="941" y="511"/>
                    <a:pt x="1302" y="362"/>
                    <a:pt x="1673" y="307"/>
                  </a:cubicBezTo>
                  <a:cubicBezTo>
                    <a:pt x="2302" y="178"/>
                    <a:pt x="2942" y="104"/>
                    <a:pt x="3582" y="71"/>
                  </a:cubicBezTo>
                  <a:cubicBezTo>
                    <a:pt x="3689" y="49"/>
                    <a:pt x="3673" y="0"/>
                    <a:pt x="35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2"/>
            <p:cNvSpPr/>
            <p:nvPr/>
          </p:nvSpPr>
          <p:spPr>
            <a:xfrm>
              <a:off x="6341250" y="4048625"/>
              <a:ext cx="73600" cy="72550"/>
            </a:xfrm>
            <a:custGeom>
              <a:avLst/>
              <a:gdLst/>
              <a:ahLst/>
              <a:cxnLst/>
              <a:rect l="l" t="t" r="r" b="b"/>
              <a:pathLst>
                <a:path w="2944" h="2902" extrusionOk="0">
                  <a:moveTo>
                    <a:pt x="2798" y="0"/>
                  </a:moveTo>
                  <a:cubicBezTo>
                    <a:pt x="2748" y="0"/>
                    <a:pt x="2661" y="10"/>
                    <a:pt x="2532" y="33"/>
                  </a:cubicBezTo>
                  <a:cubicBezTo>
                    <a:pt x="2274" y="88"/>
                    <a:pt x="1592" y="222"/>
                    <a:pt x="1339" y="286"/>
                  </a:cubicBezTo>
                  <a:cubicBezTo>
                    <a:pt x="1103" y="324"/>
                    <a:pt x="882" y="415"/>
                    <a:pt x="688" y="550"/>
                  </a:cubicBezTo>
                  <a:cubicBezTo>
                    <a:pt x="532" y="695"/>
                    <a:pt x="403" y="867"/>
                    <a:pt x="301" y="1050"/>
                  </a:cubicBezTo>
                  <a:cubicBezTo>
                    <a:pt x="177" y="1234"/>
                    <a:pt x="97" y="1443"/>
                    <a:pt x="60" y="1658"/>
                  </a:cubicBezTo>
                  <a:cubicBezTo>
                    <a:pt x="0" y="2147"/>
                    <a:pt x="420" y="2507"/>
                    <a:pt x="651" y="2894"/>
                  </a:cubicBezTo>
                  <a:cubicBezTo>
                    <a:pt x="654" y="2899"/>
                    <a:pt x="658" y="2901"/>
                    <a:pt x="663" y="2901"/>
                  </a:cubicBezTo>
                  <a:cubicBezTo>
                    <a:pt x="674" y="2901"/>
                    <a:pt x="685" y="2888"/>
                    <a:pt x="678" y="2873"/>
                  </a:cubicBezTo>
                  <a:cubicBezTo>
                    <a:pt x="559" y="2674"/>
                    <a:pt x="457" y="2460"/>
                    <a:pt x="355" y="2249"/>
                  </a:cubicBezTo>
                  <a:cubicBezTo>
                    <a:pt x="248" y="2050"/>
                    <a:pt x="204" y="1819"/>
                    <a:pt x="242" y="1599"/>
                  </a:cubicBezTo>
                  <a:cubicBezTo>
                    <a:pt x="301" y="1400"/>
                    <a:pt x="393" y="1212"/>
                    <a:pt x="512" y="1045"/>
                  </a:cubicBezTo>
                  <a:cubicBezTo>
                    <a:pt x="608" y="857"/>
                    <a:pt x="753" y="701"/>
                    <a:pt x="931" y="582"/>
                  </a:cubicBezTo>
                  <a:cubicBezTo>
                    <a:pt x="1140" y="492"/>
                    <a:pt x="1361" y="427"/>
                    <a:pt x="1581" y="383"/>
                  </a:cubicBezTo>
                  <a:cubicBezTo>
                    <a:pt x="1802" y="324"/>
                    <a:pt x="2221" y="217"/>
                    <a:pt x="2442" y="162"/>
                  </a:cubicBezTo>
                  <a:cubicBezTo>
                    <a:pt x="2782" y="83"/>
                    <a:pt x="2943" y="0"/>
                    <a:pt x="27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2"/>
            <p:cNvSpPr/>
            <p:nvPr/>
          </p:nvSpPr>
          <p:spPr>
            <a:xfrm>
              <a:off x="6373525" y="4085700"/>
              <a:ext cx="63600" cy="18025"/>
            </a:xfrm>
            <a:custGeom>
              <a:avLst/>
              <a:gdLst/>
              <a:ahLst/>
              <a:cxnLst/>
              <a:rect l="l" t="t" r="r" b="b"/>
              <a:pathLst>
                <a:path w="2544" h="721" extrusionOk="0">
                  <a:moveTo>
                    <a:pt x="367" y="0"/>
                  </a:moveTo>
                  <a:cubicBezTo>
                    <a:pt x="360" y="0"/>
                    <a:pt x="355" y="4"/>
                    <a:pt x="355" y="9"/>
                  </a:cubicBezTo>
                  <a:cubicBezTo>
                    <a:pt x="350" y="14"/>
                    <a:pt x="350" y="24"/>
                    <a:pt x="355" y="29"/>
                  </a:cubicBezTo>
                  <a:cubicBezTo>
                    <a:pt x="457" y="153"/>
                    <a:pt x="576" y="267"/>
                    <a:pt x="705" y="369"/>
                  </a:cubicBezTo>
                  <a:cubicBezTo>
                    <a:pt x="489" y="498"/>
                    <a:pt x="263" y="595"/>
                    <a:pt x="22" y="659"/>
                  </a:cubicBezTo>
                  <a:cubicBezTo>
                    <a:pt x="0" y="659"/>
                    <a:pt x="10" y="691"/>
                    <a:pt x="22" y="691"/>
                  </a:cubicBezTo>
                  <a:cubicBezTo>
                    <a:pt x="59" y="697"/>
                    <a:pt x="97" y="699"/>
                    <a:pt x="134" y="699"/>
                  </a:cubicBezTo>
                  <a:cubicBezTo>
                    <a:pt x="170" y="699"/>
                    <a:pt x="207" y="697"/>
                    <a:pt x="241" y="691"/>
                  </a:cubicBezTo>
                  <a:cubicBezTo>
                    <a:pt x="317" y="675"/>
                    <a:pt x="392" y="647"/>
                    <a:pt x="457" y="615"/>
                  </a:cubicBezTo>
                  <a:cubicBezTo>
                    <a:pt x="564" y="562"/>
                    <a:pt x="667" y="498"/>
                    <a:pt x="752" y="422"/>
                  </a:cubicBezTo>
                  <a:cubicBezTo>
                    <a:pt x="909" y="518"/>
                    <a:pt x="1075" y="595"/>
                    <a:pt x="1248" y="637"/>
                  </a:cubicBezTo>
                  <a:cubicBezTo>
                    <a:pt x="1503" y="693"/>
                    <a:pt x="1762" y="720"/>
                    <a:pt x="2021" y="720"/>
                  </a:cubicBezTo>
                  <a:cubicBezTo>
                    <a:pt x="2188" y="720"/>
                    <a:pt x="2355" y="709"/>
                    <a:pt x="2522" y="686"/>
                  </a:cubicBezTo>
                  <a:cubicBezTo>
                    <a:pt x="2538" y="680"/>
                    <a:pt x="2544" y="669"/>
                    <a:pt x="2544" y="659"/>
                  </a:cubicBezTo>
                  <a:cubicBezTo>
                    <a:pt x="2538" y="642"/>
                    <a:pt x="2527" y="637"/>
                    <a:pt x="2511" y="637"/>
                  </a:cubicBezTo>
                  <a:cubicBezTo>
                    <a:pt x="2490" y="637"/>
                    <a:pt x="2468" y="638"/>
                    <a:pt x="2446" y="638"/>
                  </a:cubicBezTo>
                  <a:cubicBezTo>
                    <a:pt x="2064" y="638"/>
                    <a:pt x="1678" y="594"/>
                    <a:pt x="1306" y="498"/>
                  </a:cubicBezTo>
                  <a:cubicBezTo>
                    <a:pt x="1134" y="449"/>
                    <a:pt x="968" y="384"/>
                    <a:pt x="812" y="304"/>
                  </a:cubicBezTo>
                  <a:cubicBezTo>
                    <a:pt x="650" y="235"/>
                    <a:pt x="499" y="131"/>
                    <a:pt x="377" y="2"/>
                  </a:cubicBezTo>
                  <a:cubicBezTo>
                    <a:pt x="374" y="1"/>
                    <a:pt x="370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2"/>
            <p:cNvSpPr/>
            <p:nvPr/>
          </p:nvSpPr>
          <p:spPr>
            <a:xfrm>
              <a:off x="6467750" y="4007925"/>
              <a:ext cx="370450" cy="193725"/>
            </a:xfrm>
            <a:custGeom>
              <a:avLst/>
              <a:gdLst/>
              <a:ahLst/>
              <a:cxnLst/>
              <a:rect l="l" t="t" r="r" b="b"/>
              <a:pathLst>
                <a:path w="14818" h="7749" extrusionOk="0">
                  <a:moveTo>
                    <a:pt x="1269" y="0"/>
                  </a:moveTo>
                  <a:lnTo>
                    <a:pt x="1" y="6443"/>
                  </a:lnTo>
                  <a:cubicBezTo>
                    <a:pt x="1" y="6443"/>
                    <a:pt x="4635" y="7749"/>
                    <a:pt x="7011" y="7749"/>
                  </a:cubicBezTo>
                  <a:cubicBezTo>
                    <a:pt x="7280" y="7749"/>
                    <a:pt x="7521" y="7732"/>
                    <a:pt x="7722" y="7695"/>
                  </a:cubicBezTo>
                  <a:cubicBezTo>
                    <a:pt x="9695" y="7335"/>
                    <a:pt x="12534" y="4877"/>
                    <a:pt x="13847" y="2909"/>
                  </a:cubicBezTo>
                  <a:cubicBezTo>
                    <a:pt x="14790" y="1500"/>
                    <a:pt x="14818" y="559"/>
                    <a:pt x="13793" y="559"/>
                  </a:cubicBezTo>
                  <a:cubicBezTo>
                    <a:pt x="13386" y="559"/>
                    <a:pt x="12814" y="707"/>
                    <a:pt x="12067" y="1033"/>
                  </a:cubicBezTo>
                  <a:cubicBezTo>
                    <a:pt x="9437" y="2178"/>
                    <a:pt x="7717" y="2797"/>
                    <a:pt x="7448" y="2840"/>
                  </a:cubicBezTo>
                  <a:cubicBezTo>
                    <a:pt x="7446" y="2840"/>
                    <a:pt x="7443" y="2840"/>
                    <a:pt x="7440" y="2840"/>
                  </a:cubicBezTo>
                  <a:cubicBezTo>
                    <a:pt x="7082" y="2840"/>
                    <a:pt x="1269" y="0"/>
                    <a:pt x="1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2"/>
            <p:cNvSpPr/>
            <p:nvPr/>
          </p:nvSpPr>
          <p:spPr>
            <a:xfrm>
              <a:off x="6475825" y="4032125"/>
              <a:ext cx="357850" cy="170350"/>
            </a:xfrm>
            <a:custGeom>
              <a:avLst/>
              <a:gdLst/>
              <a:ahLst/>
              <a:cxnLst/>
              <a:rect l="l" t="t" r="r" b="b"/>
              <a:pathLst>
                <a:path w="14314" h="6814" extrusionOk="0">
                  <a:moveTo>
                    <a:pt x="1866" y="0"/>
                  </a:moveTo>
                  <a:lnTo>
                    <a:pt x="1866" y="11"/>
                  </a:lnTo>
                  <a:cubicBezTo>
                    <a:pt x="1812" y="11"/>
                    <a:pt x="1763" y="60"/>
                    <a:pt x="1763" y="113"/>
                  </a:cubicBezTo>
                  <a:cubicBezTo>
                    <a:pt x="1763" y="172"/>
                    <a:pt x="1812" y="216"/>
                    <a:pt x="1866" y="216"/>
                  </a:cubicBezTo>
                  <a:cubicBezTo>
                    <a:pt x="1924" y="216"/>
                    <a:pt x="1968" y="172"/>
                    <a:pt x="1968" y="113"/>
                  </a:cubicBezTo>
                  <a:cubicBezTo>
                    <a:pt x="1979" y="60"/>
                    <a:pt x="1936" y="6"/>
                    <a:pt x="1882" y="0"/>
                  </a:cubicBezTo>
                  <a:close/>
                  <a:moveTo>
                    <a:pt x="12442" y="0"/>
                  </a:moveTo>
                  <a:lnTo>
                    <a:pt x="12442" y="11"/>
                  </a:lnTo>
                  <a:cubicBezTo>
                    <a:pt x="12384" y="11"/>
                    <a:pt x="12340" y="60"/>
                    <a:pt x="12340" y="113"/>
                  </a:cubicBezTo>
                  <a:cubicBezTo>
                    <a:pt x="12340" y="172"/>
                    <a:pt x="12384" y="216"/>
                    <a:pt x="12442" y="216"/>
                  </a:cubicBezTo>
                  <a:cubicBezTo>
                    <a:pt x="12496" y="216"/>
                    <a:pt x="12545" y="172"/>
                    <a:pt x="12545" y="113"/>
                  </a:cubicBezTo>
                  <a:cubicBezTo>
                    <a:pt x="12551" y="60"/>
                    <a:pt x="12513" y="6"/>
                    <a:pt x="12459" y="0"/>
                  </a:cubicBezTo>
                  <a:close/>
                  <a:moveTo>
                    <a:pt x="14206" y="0"/>
                  </a:moveTo>
                  <a:lnTo>
                    <a:pt x="14206" y="11"/>
                  </a:lnTo>
                  <a:cubicBezTo>
                    <a:pt x="14147" y="11"/>
                    <a:pt x="14104" y="60"/>
                    <a:pt x="14104" y="113"/>
                  </a:cubicBezTo>
                  <a:cubicBezTo>
                    <a:pt x="14104" y="172"/>
                    <a:pt x="14147" y="216"/>
                    <a:pt x="14206" y="216"/>
                  </a:cubicBezTo>
                  <a:cubicBezTo>
                    <a:pt x="14261" y="216"/>
                    <a:pt x="14308" y="172"/>
                    <a:pt x="14308" y="113"/>
                  </a:cubicBezTo>
                  <a:cubicBezTo>
                    <a:pt x="14313" y="60"/>
                    <a:pt x="14276" y="6"/>
                    <a:pt x="14217" y="0"/>
                  </a:cubicBezTo>
                  <a:close/>
                  <a:moveTo>
                    <a:pt x="984" y="1318"/>
                  </a:moveTo>
                  <a:cubicBezTo>
                    <a:pt x="924" y="1318"/>
                    <a:pt x="882" y="1366"/>
                    <a:pt x="882" y="1420"/>
                  </a:cubicBezTo>
                  <a:cubicBezTo>
                    <a:pt x="887" y="1479"/>
                    <a:pt x="931" y="1522"/>
                    <a:pt x="989" y="1522"/>
                  </a:cubicBezTo>
                  <a:cubicBezTo>
                    <a:pt x="1043" y="1522"/>
                    <a:pt x="1092" y="1474"/>
                    <a:pt x="1086" y="1415"/>
                  </a:cubicBezTo>
                  <a:cubicBezTo>
                    <a:pt x="1086" y="1361"/>
                    <a:pt x="1043" y="1318"/>
                    <a:pt x="984" y="1318"/>
                  </a:cubicBezTo>
                  <a:close/>
                  <a:moveTo>
                    <a:pt x="2748" y="1318"/>
                  </a:moveTo>
                  <a:cubicBezTo>
                    <a:pt x="2694" y="1318"/>
                    <a:pt x="2646" y="1361"/>
                    <a:pt x="2646" y="1420"/>
                  </a:cubicBezTo>
                  <a:cubicBezTo>
                    <a:pt x="2646" y="1474"/>
                    <a:pt x="2694" y="1522"/>
                    <a:pt x="2748" y="1522"/>
                  </a:cubicBezTo>
                  <a:cubicBezTo>
                    <a:pt x="2807" y="1522"/>
                    <a:pt x="2850" y="1474"/>
                    <a:pt x="2850" y="1420"/>
                  </a:cubicBezTo>
                  <a:lnTo>
                    <a:pt x="2850" y="1415"/>
                  </a:lnTo>
                  <a:cubicBezTo>
                    <a:pt x="2850" y="1361"/>
                    <a:pt x="2802" y="1318"/>
                    <a:pt x="2748" y="1318"/>
                  </a:cubicBezTo>
                  <a:close/>
                  <a:moveTo>
                    <a:pt x="4512" y="1318"/>
                  </a:moveTo>
                  <a:cubicBezTo>
                    <a:pt x="4453" y="1318"/>
                    <a:pt x="4409" y="1361"/>
                    <a:pt x="4409" y="1420"/>
                  </a:cubicBezTo>
                  <a:cubicBezTo>
                    <a:pt x="4409" y="1474"/>
                    <a:pt x="4453" y="1522"/>
                    <a:pt x="4512" y="1522"/>
                  </a:cubicBezTo>
                  <a:cubicBezTo>
                    <a:pt x="4565" y="1522"/>
                    <a:pt x="4614" y="1474"/>
                    <a:pt x="4614" y="1420"/>
                  </a:cubicBezTo>
                  <a:lnTo>
                    <a:pt x="4614" y="1415"/>
                  </a:lnTo>
                  <a:cubicBezTo>
                    <a:pt x="4614" y="1361"/>
                    <a:pt x="4565" y="1318"/>
                    <a:pt x="4512" y="1318"/>
                  </a:cubicBezTo>
                  <a:close/>
                  <a:moveTo>
                    <a:pt x="9797" y="1318"/>
                  </a:moveTo>
                  <a:cubicBezTo>
                    <a:pt x="9739" y="1318"/>
                    <a:pt x="9695" y="1361"/>
                    <a:pt x="9695" y="1420"/>
                  </a:cubicBezTo>
                  <a:cubicBezTo>
                    <a:pt x="9695" y="1474"/>
                    <a:pt x="9739" y="1522"/>
                    <a:pt x="9797" y="1522"/>
                  </a:cubicBezTo>
                  <a:cubicBezTo>
                    <a:pt x="9851" y="1522"/>
                    <a:pt x="9900" y="1474"/>
                    <a:pt x="9900" y="1420"/>
                  </a:cubicBezTo>
                  <a:lnTo>
                    <a:pt x="9900" y="1415"/>
                  </a:lnTo>
                  <a:cubicBezTo>
                    <a:pt x="9900" y="1361"/>
                    <a:pt x="9851" y="1318"/>
                    <a:pt x="9797" y="1318"/>
                  </a:cubicBezTo>
                  <a:close/>
                  <a:moveTo>
                    <a:pt x="11561" y="1318"/>
                  </a:moveTo>
                  <a:cubicBezTo>
                    <a:pt x="11507" y="1318"/>
                    <a:pt x="11459" y="1361"/>
                    <a:pt x="11459" y="1420"/>
                  </a:cubicBezTo>
                  <a:cubicBezTo>
                    <a:pt x="11459" y="1474"/>
                    <a:pt x="11507" y="1522"/>
                    <a:pt x="11561" y="1522"/>
                  </a:cubicBezTo>
                  <a:cubicBezTo>
                    <a:pt x="11620" y="1522"/>
                    <a:pt x="11663" y="1474"/>
                    <a:pt x="11663" y="1420"/>
                  </a:cubicBezTo>
                  <a:lnTo>
                    <a:pt x="11663" y="1415"/>
                  </a:lnTo>
                  <a:cubicBezTo>
                    <a:pt x="11663" y="1361"/>
                    <a:pt x="11615" y="1318"/>
                    <a:pt x="11561" y="1318"/>
                  </a:cubicBezTo>
                  <a:close/>
                  <a:moveTo>
                    <a:pt x="13325" y="1318"/>
                  </a:moveTo>
                  <a:cubicBezTo>
                    <a:pt x="13266" y="1318"/>
                    <a:pt x="13223" y="1361"/>
                    <a:pt x="13223" y="1420"/>
                  </a:cubicBezTo>
                  <a:cubicBezTo>
                    <a:pt x="13223" y="1474"/>
                    <a:pt x="13266" y="1522"/>
                    <a:pt x="13325" y="1522"/>
                  </a:cubicBezTo>
                  <a:cubicBezTo>
                    <a:pt x="13378" y="1522"/>
                    <a:pt x="13427" y="1474"/>
                    <a:pt x="13427" y="1420"/>
                  </a:cubicBezTo>
                  <a:lnTo>
                    <a:pt x="13427" y="1415"/>
                  </a:lnTo>
                  <a:cubicBezTo>
                    <a:pt x="13427" y="1361"/>
                    <a:pt x="13378" y="1318"/>
                    <a:pt x="13325" y="1318"/>
                  </a:cubicBezTo>
                  <a:close/>
                  <a:moveTo>
                    <a:pt x="1866" y="2651"/>
                  </a:moveTo>
                  <a:lnTo>
                    <a:pt x="1866" y="2656"/>
                  </a:lnTo>
                  <a:cubicBezTo>
                    <a:pt x="1812" y="2656"/>
                    <a:pt x="1763" y="2705"/>
                    <a:pt x="1763" y="2758"/>
                  </a:cubicBezTo>
                  <a:cubicBezTo>
                    <a:pt x="1763" y="2818"/>
                    <a:pt x="1812" y="2861"/>
                    <a:pt x="1866" y="2861"/>
                  </a:cubicBezTo>
                  <a:cubicBezTo>
                    <a:pt x="1924" y="2861"/>
                    <a:pt x="1968" y="2818"/>
                    <a:pt x="1968" y="2758"/>
                  </a:cubicBezTo>
                  <a:cubicBezTo>
                    <a:pt x="1973" y="2705"/>
                    <a:pt x="1931" y="2656"/>
                    <a:pt x="1872" y="2651"/>
                  </a:cubicBezTo>
                  <a:close/>
                  <a:moveTo>
                    <a:pt x="3629" y="2651"/>
                  </a:moveTo>
                  <a:lnTo>
                    <a:pt x="3629" y="2656"/>
                  </a:lnTo>
                  <a:cubicBezTo>
                    <a:pt x="3570" y="2656"/>
                    <a:pt x="3527" y="2705"/>
                    <a:pt x="3527" y="2758"/>
                  </a:cubicBezTo>
                  <a:cubicBezTo>
                    <a:pt x="3527" y="2818"/>
                    <a:pt x="3570" y="2861"/>
                    <a:pt x="3629" y="2861"/>
                  </a:cubicBezTo>
                  <a:cubicBezTo>
                    <a:pt x="3683" y="2861"/>
                    <a:pt x="3731" y="2818"/>
                    <a:pt x="3731" y="2758"/>
                  </a:cubicBezTo>
                  <a:cubicBezTo>
                    <a:pt x="3731" y="2705"/>
                    <a:pt x="3689" y="2656"/>
                    <a:pt x="3634" y="2651"/>
                  </a:cubicBezTo>
                  <a:close/>
                  <a:moveTo>
                    <a:pt x="5393" y="2651"/>
                  </a:moveTo>
                  <a:lnTo>
                    <a:pt x="5393" y="2656"/>
                  </a:lnTo>
                  <a:cubicBezTo>
                    <a:pt x="5334" y="2656"/>
                    <a:pt x="5291" y="2705"/>
                    <a:pt x="5291" y="2758"/>
                  </a:cubicBezTo>
                  <a:cubicBezTo>
                    <a:pt x="5291" y="2818"/>
                    <a:pt x="5334" y="2861"/>
                    <a:pt x="5393" y="2861"/>
                  </a:cubicBezTo>
                  <a:cubicBezTo>
                    <a:pt x="5448" y="2861"/>
                    <a:pt x="5495" y="2818"/>
                    <a:pt x="5495" y="2758"/>
                  </a:cubicBezTo>
                  <a:cubicBezTo>
                    <a:pt x="5495" y="2705"/>
                    <a:pt x="5453" y="2656"/>
                    <a:pt x="5393" y="2651"/>
                  </a:cubicBezTo>
                  <a:close/>
                  <a:moveTo>
                    <a:pt x="7151" y="2651"/>
                  </a:moveTo>
                  <a:lnTo>
                    <a:pt x="7151" y="2656"/>
                  </a:lnTo>
                  <a:cubicBezTo>
                    <a:pt x="7098" y="2656"/>
                    <a:pt x="7049" y="2705"/>
                    <a:pt x="7049" y="2758"/>
                  </a:cubicBezTo>
                  <a:cubicBezTo>
                    <a:pt x="7049" y="2818"/>
                    <a:pt x="7098" y="2861"/>
                    <a:pt x="7151" y="2861"/>
                  </a:cubicBezTo>
                  <a:cubicBezTo>
                    <a:pt x="7210" y="2861"/>
                    <a:pt x="7254" y="2818"/>
                    <a:pt x="7254" y="2758"/>
                  </a:cubicBezTo>
                  <a:cubicBezTo>
                    <a:pt x="7259" y="2705"/>
                    <a:pt x="7216" y="2656"/>
                    <a:pt x="7157" y="2651"/>
                  </a:cubicBezTo>
                  <a:close/>
                  <a:moveTo>
                    <a:pt x="8915" y="2651"/>
                  </a:moveTo>
                  <a:lnTo>
                    <a:pt x="8915" y="2656"/>
                  </a:lnTo>
                  <a:cubicBezTo>
                    <a:pt x="8861" y="2656"/>
                    <a:pt x="8813" y="2705"/>
                    <a:pt x="8813" y="2758"/>
                  </a:cubicBezTo>
                  <a:cubicBezTo>
                    <a:pt x="8813" y="2818"/>
                    <a:pt x="8861" y="2861"/>
                    <a:pt x="8915" y="2861"/>
                  </a:cubicBezTo>
                  <a:cubicBezTo>
                    <a:pt x="8975" y="2861"/>
                    <a:pt x="9017" y="2818"/>
                    <a:pt x="9017" y="2758"/>
                  </a:cubicBezTo>
                  <a:cubicBezTo>
                    <a:pt x="9022" y="2705"/>
                    <a:pt x="8975" y="2656"/>
                    <a:pt x="8920" y="2651"/>
                  </a:cubicBezTo>
                  <a:close/>
                  <a:moveTo>
                    <a:pt x="12442" y="2651"/>
                  </a:moveTo>
                  <a:lnTo>
                    <a:pt x="12442" y="2656"/>
                  </a:lnTo>
                  <a:cubicBezTo>
                    <a:pt x="12384" y="2656"/>
                    <a:pt x="12340" y="2705"/>
                    <a:pt x="12340" y="2758"/>
                  </a:cubicBezTo>
                  <a:cubicBezTo>
                    <a:pt x="12340" y="2818"/>
                    <a:pt x="12384" y="2861"/>
                    <a:pt x="12442" y="2861"/>
                  </a:cubicBezTo>
                  <a:cubicBezTo>
                    <a:pt x="12496" y="2861"/>
                    <a:pt x="12545" y="2818"/>
                    <a:pt x="12545" y="2758"/>
                  </a:cubicBezTo>
                  <a:cubicBezTo>
                    <a:pt x="12545" y="2705"/>
                    <a:pt x="12502" y="2656"/>
                    <a:pt x="12449" y="2651"/>
                  </a:cubicBezTo>
                  <a:close/>
                  <a:moveTo>
                    <a:pt x="10679" y="2651"/>
                  </a:moveTo>
                  <a:lnTo>
                    <a:pt x="10679" y="2656"/>
                  </a:lnTo>
                  <a:cubicBezTo>
                    <a:pt x="10625" y="2656"/>
                    <a:pt x="10577" y="2705"/>
                    <a:pt x="10577" y="2758"/>
                  </a:cubicBezTo>
                  <a:cubicBezTo>
                    <a:pt x="10577" y="2818"/>
                    <a:pt x="10620" y="2861"/>
                    <a:pt x="10674" y="2861"/>
                  </a:cubicBezTo>
                  <a:cubicBezTo>
                    <a:pt x="10677" y="2862"/>
                    <a:pt x="10680" y="2862"/>
                    <a:pt x="10683" y="2862"/>
                  </a:cubicBezTo>
                  <a:cubicBezTo>
                    <a:pt x="10737" y="2862"/>
                    <a:pt x="10781" y="2815"/>
                    <a:pt x="10781" y="2765"/>
                  </a:cubicBezTo>
                  <a:lnTo>
                    <a:pt x="10781" y="2758"/>
                  </a:lnTo>
                  <a:cubicBezTo>
                    <a:pt x="10781" y="2705"/>
                    <a:pt x="10739" y="2656"/>
                    <a:pt x="10684" y="2651"/>
                  </a:cubicBezTo>
                  <a:close/>
                  <a:moveTo>
                    <a:pt x="984" y="3958"/>
                  </a:moveTo>
                  <a:lnTo>
                    <a:pt x="984" y="3964"/>
                  </a:lnTo>
                  <a:cubicBezTo>
                    <a:pt x="931" y="3964"/>
                    <a:pt x="882" y="4011"/>
                    <a:pt x="882" y="4066"/>
                  </a:cubicBezTo>
                  <a:cubicBezTo>
                    <a:pt x="882" y="4125"/>
                    <a:pt x="931" y="4167"/>
                    <a:pt x="984" y="4167"/>
                  </a:cubicBezTo>
                  <a:cubicBezTo>
                    <a:pt x="1043" y="4167"/>
                    <a:pt x="1086" y="4125"/>
                    <a:pt x="1086" y="4066"/>
                  </a:cubicBezTo>
                  <a:cubicBezTo>
                    <a:pt x="1092" y="4011"/>
                    <a:pt x="1048" y="3964"/>
                    <a:pt x="989" y="3958"/>
                  </a:cubicBezTo>
                  <a:close/>
                  <a:moveTo>
                    <a:pt x="2748" y="3958"/>
                  </a:moveTo>
                  <a:lnTo>
                    <a:pt x="2748" y="3964"/>
                  </a:lnTo>
                  <a:cubicBezTo>
                    <a:pt x="2694" y="3964"/>
                    <a:pt x="2646" y="4011"/>
                    <a:pt x="2646" y="4066"/>
                  </a:cubicBezTo>
                  <a:cubicBezTo>
                    <a:pt x="2646" y="4125"/>
                    <a:pt x="2694" y="4167"/>
                    <a:pt x="2748" y="4167"/>
                  </a:cubicBezTo>
                  <a:cubicBezTo>
                    <a:pt x="2807" y="4167"/>
                    <a:pt x="2850" y="4125"/>
                    <a:pt x="2850" y="4066"/>
                  </a:cubicBezTo>
                  <a:cubicBezTo>
                    <a:pt x="2855" y="4011"/>
                    <a:pt x="2807" y="3964"/>
                    <a:pt x="2753" y="3958"/>
                  </a:cubicBezTo>
                  <a:close/>
                  <a:moveTo>
                    <a:pt x="4512" y="3958"/>
                  </a:moveTo>
                  <a:lnTo>
                    <a:pt x="4512" y="3964"/>
                  </a:lnTo>
                  <a:cubicBezTo>
                    <a:pt x="4453" y="3964"/>
                    <a:pt x="4409" y="4011"/>
                    <a:pt x="4409" y="4066"/>
                  </a:cubicBezTo>
                  <a:cubicBezTo>
                    <a:pt x="4409" y="4125"/>
                    <a:pt x="4453" y="4167"/>
                    <a:pt x="4512" y="4167"/>
                  </a:cubicBezTo>
                  <a:cubicBezTo>
                    <a:pt x="4565" y="4167"/>
                    <a:pt x="4614" y="4125"/>
                    <a:pt x="4614" y="4066"/>
                  </a:cubicBezTo>
                  <a:cubicBezTo>
                    <a:pt x="4614" y="4011"/>
                    <a:pt x="4570" y="3964"/>
                    <a:pt x="4517" y="3958"/>
                  </a:cubicBezTo>
                  <a:close/>
                  <a:moveTo>
                    <a:pt x="6275" y="3958"/>
                  </a:moveTo>
                  <a:lnTo>
                    <a:pt x="6275" y="3964"/>
                  </a:lnTo>
                  <a:cubicBezTo>
                    <a:pt x="6215" y="3964"/>
                    <a:pt x="6168" y="4011"/>
                    <a:pt x="6168" y="4066"/>
                  </a:cubicBezTo>
                  <a:cubicBezTo>
                    <a:pt x="6168" y="4125"/>
                    <a:pt x="6215" y="4167"/>
                    <a:pt x="6275" y="4167"/>
                  </a:cubicBezTo>
                  <a:cubicBezTo>
                    <a:pt x="6329" y="4167"/>
                    <a:pt x="6377" y="4125"/>
                    <a:pt x="6377" y="4066"/>
                  </a:cubicBezTo>
                  <a:cubicBezTo>
                    <a:pt x="6377" y="4011"/>
                    <a:pt x="6334" y="3964"/>
                    <a:pt x="6275" y="3958"/>
                  </a:cubicBezTo>
                  <a:close/>
                  <a:moveTo>
                    <a:pt x="8034" y="3958"/>
                  </a:moveTo>
                  <a:lnTo>
                    <a:pt x="8034" y="3964"/>
                  </a:lnTo>
                  <a:cubicBezTo>
                    <a:pt x="7980" y="3964"/>
                    <a:pt x="7932" y="4011"/>
                    <a:pt x="7932" y="4066"/>
                  </a:cubicBezTo>
                  <a:cubicBezTo>
                    <a:pt x="7932" y="4125"/>
                    <a:pt x="7980" y="4167"/>
                    <a:pt x="8034" y="4167"/>
                  </a:cubicBezTo>
                  <a:cubicBezTo>
                    <a:pt x="8093" y="4167"/>
                    <a:pt x="8136" y="4125"/>
                    <a:pt x="8136" y="4066"/>
                  </a:cubicBezTo>
                  <a:cubicBezTo>
                    <a:pt x="8141" y="4011"/>
                    <a:pt x="8098" y="3964"/>
                    <a:pt x="8039" y="3958"/>
                  </a:cubicBezTo>
                  <a:close/>
                  <a:moveTo>
                    <a:pt x="9797" y="3958"/>
                  </a:moveTo>
                  <a:lnTo>
                    <a:pt x="9797" y="3964"/>
                  </a:lnTo>
                  <a:cubicBezTo>
                    <a:pt x="9739" y="3964"/>
                    <a:pt x="9695" y="4011"/>
                    <a:pt x="9695" y="4066"/>
                  </a:cubicBezTo>
                  <a:cubicBezTo>
                    <a:pt x="9695" y="4125"/>
                    <a:pt x="9739" y="4167"/>
                    <a:pt x="9797" y="4167"/>
                  </a:cubicBezTo>
                  <a:cubicBezTo>
                    <a:pt x="9851" y="4167"/>
                    <a:pt x="9900" y="4125"/>
                    <a:pt x="9900" y="4066"/>
                  </a:cubicBezTo>
                  <a:cubicBezTo>
                    <a:pt x="9900" y="4011"/>
                    <a:pt x="9856" y="3964"/>
                    <a:pt x="9803" y="3958"/>
                  </a:cubicBezTo>
                  <a:close/>
                  <a:moveTo>
                    <a:pt x="11561" y="3958"/>
                  </a:moveTo>
                  <a:lnTo>
                    <a:pt x="11561" y="3964"/>
                  </a:lnTo>
                  <a:cubicBezTo>
                    <a:pt x="11507" y="3964"/>
                    <a:pt x="11459" y="4011"/>
                    <a:pt x="11459" y="4066"/>
                  </a:cubicBezTo>
                  <a:cubicBezTo>
                    <a:pt x="11459" y="4125"/>
                    <a:pt x="11507" y="4167"/>
                    <a:pt x="11561" y="4167"/>
                  </a:cubicBezTo>
                  <a:cubicBezTo>
                    <a:pt x="11620" y="4167"/>
                    <a:pt x="11663" y="4125"/>
                    <a:pt x="11663" y="4066"/>
                  </a:cubicBezTo>
                  <a:cubicBezTo>
                    <a:pt x="11668" y="4011"/>
                    <a:pt x="11620" y="3964"/>
                    <a:pt x="11566" y="3958"/>
                  </a:cubicBezTo>
                  <a:close/>
                  <a:moveTo>
                    <a:pt x="1866" y="5297"/>
                  </a:moveTo>
                  <a:lnTo>
                    <a:pt x="1866" y="5302"/>
                  </a:lnTo>
                  <a:cubicBezTo>
                    <a:pt x="1812" y="5302"/>
                    <a:pt x="1763" y="5351"/>
                    <a:pt x="1763" y="5404"/>
                  </a:cubicBezTo>
                  <a:cubicBezTo>
                    <a:pt x="1763" y="5463"/>
                    <a:pt x="1812" y="5507"/>
                    <a:pt x="1866" y="5507"/>
                  </a:cubicBezTo>
                  <a:cubicBezTo>
                    <a:pt x="1924" y="5507"/>
                    <a:pt x="1968" y="5463"/>
                    <a:pt x="1968" y="5404"/>
                  </a:cubicBezTo>
                  <a:cubicBezTo>
                    <a:pt x="1973" y="5351"/>
                    <a:pt x="1931" y="5302"/>
                    <a:pt x="1877" y="5297"/>
                  </a:cubicBezTo>
                  <a:close/>
                  <a:moveTo>
                    <a:pt x="3629" y="5297"/>
                  </a:moveTo>
                  <a:lnTo>
                    <a:pt x="3629" y="5302"/>
                  </a:lnTo>
                  <a:cubicBezTo>
                    <a:pt x="3570" y="5302"/>
                    <a:pt x="3527" y="5351"/>
                    <a:pt x="3527" y="5404"/>
                  </a:cubicBezTo>
                  <a:cubicBezTo>
                    <a:pt x="3527" y="5463"/>
                    <a:pt x="3570" y="5507"/>
                    <a:pt x="3629" y="5507"/>
                  </a:cubicBezTo>
                  <a:cubicBezTo>
                    <a:pt x="3683" y="5507"/>
                    <a:pt x="3731" y="5463"/>
                    <a:pt x="3731" y="5404"/>
                  </a:cubicBezTo>
                  <a:cubicBezTo>
                    <a:pt x="3738" y="5351"/>
                    <a:pt x="3694" y="5302"/>
                    <a:pt x="3641" y="5297"/>
                  </a:cubicBezTo>
                  <a:close/>
                  <a:moveTo>
                    <a:pt x="5393" y="5297"/>
                  </a:moveTo>
                  <a:lnTo>
                    <a:pt x="5393" y="5302"/>
                  </a:lnTo>
                  <a:cubicBezTo>
                    <a:pt x="5334" y="5302"/>
                    <a:pt x="5291" y="5351"/>
                    <a:pt x="5291" y="5404"/>
                  </a:cubicBezTo>
                  <a:cubicBezTo>
                    <a:pt x="5291" y="5463"/>
                    <a:pt x="5334" y="5507"/>
                    <a:pt x="5393" y="5507"/>
                  </a:cubicBezTo>
                  <a:cubicBezTo>
                    <a:pt x="5448" y="5507"/>
                    <a:pt x="5495" y="5463"/>
                    <a:pt x="5495" y="5404"/>
                  </a:cubicBezTo>
                  <a:cubicBezTo>
                    <a:pt x="5500" y="5351"/>
                    <a:pt x="5458" y="5302"/>
                    <a:pt x="5399" y="5297"/>
                  </a:cubicBezTo>
                  <a:close/>
                  <a:moveTo>
                    <a:pt x="7151" y="5297"/>
                  </a:moveTo>
                  <a:lnTo>
                    <a:pt x="7151" y="5302"/>
                  </a:lnTo>
                  <a:cubicBezTo>
                    <a:pt x="7098" y="5302"/>
                    <a:pt x="7049" y="5351"/>
                    <a:pt x="7049" y="5404"/>
                  </a:cubicBezTo>
                  <a:cubicBezTo>
                    <a:pt x="7049" y="5463"/>
                    <a:pt x="7098" y="5507"/>
                    <a:pt x="7151" y="5507"/>
                  </a:cubicBezTo>
                  <a:cubicBezTo>
                    <a:pt x="7210" y="5507"/>
                    <a:pt x="7254" y="5463"/>
                    <a:pt x="7254" y="5404"/>
                  </a:cubicBezTo>
                  <a:cubicBezTo>
                    <a:pt x="7259" y="5351"/>
                    <a:pt x="7222" y="5302"/>
                    <a:pt x="7163" y="5297"/>
                  </a:cubicBezTo>
                  <a:close/>
                  <a:moveTo>
                    <a:pt x="8915" y="5297"/>
                  </a:moveTo>
                  <a:lnTo>
                    <a:pt x="8915" y="5302"/>
                  </a:lnTo>
                  <a:cubicBezTo>
                    <a:pt x="8861" y="5302"/>
                    <a:pt x="8813" y="5351"/>
                    <a:pt x="8813" y="5404"/>
                  </a:cubicBezTo>
                  <a:cubicBezTo>
                    <a:pt x="8813" y="5463"/>
                    <a:pt x="8861" y="5507"/>
                    <a:pt x="8915" y="5507"/>
                  </a:cubicBezTo>
                  <a:cubicBezTo>
                    <a:pt x="8975" y="5507"/>
                    <a:pt x="9017" y="5463"/>
                    <a:pt x="9017" y="5404"/>
                  </a:cubicBezTo>
                  <a:cubicBezTo>
                    <a:pt x="9022" y="5351"/>
                    <a:pt x="8980" y="5302"/>
                    <a:pt x="8926" y="5297"/>
                  </a:cubicBezTo>
                  <a:close/>
                  <a:moveTo>
                    <a:pt x="102" y="5297"/>
                  </a:moveTo>
                  <a:lnTo>
                    <a:pt x="102" y="5302"/>
                  </a:lnTo>
                  <a:cubicBezTo>
                    <a:pt x="48" y="5302"/>
                    <a:pt x="0" y="5351"/>
                    <a:pt x="0" y="5404"/>
                  </a:cubicBezTo>
                  <a:cubicBezTo>
                    <a:pt x="0" y="5463"/>
                    <a:pt x="43" y="5507"/>
                    <a:pt x="102" y="5507"/>
                  </a:cubicBezTo>
                  <a:cubicBezTo>
                    <a:pt x="105" y="5507"/>
                    <a:pt x="107" y="5507"/>
                    <a:pt x="110" y="5507"/>
                  </a:cubicBezTo>
                  <a:cubicBezTo>
                    <a:pt x="161" y="5507"/>
                    <a:pt x="204" y="5461"/>
                    <a:pt x="204" y="5410"/>
                  </a:cubicBezTo>
                  <a:lnTo>
                    <a:pt x="204" y="5404"/>
                  </a:lnTo>
                  <a:cubicBezTo>
                    <a:pt x="209" y="5351"/>
                    <a:pt x="167" y="5302"/>
                    <a:pt x="113" y="5297"/>
                  </a:cubicBezTo>
                  <a:close/>
                  <a:moveTo>
                    <a:pt x="6275" y="6604"/>
                  </a:moveTo>
                  <a:lnTo>
                    <a:pt x="6275" y="6609"/>
                  </a:lnTo>
                  <a:cubicBezTo>
                    <a:pt x="6215" y="6609"/>
                    <a:pt x="6168" y="6657"/>
                    <a:pt x="6168" y="6711"/>
                  </a:cubicBezTo>
                  <a:cubicBezTo>
                    <a:pt x="6168" y="6770"/>
                    <a:pt x="6215" y="6813"/>
                    <a:pt x="6275" y="6813"/>
                  </a:cubicBezTo>
                  <a:cubicBezTo>
                    <a:pt x="6329" y="6813"/>
                    <a:pt x="6377" y="6770"/>
                    <a:pt x="6377" y="6711"/>
                  </a:cubicBezTo>
                  <a:cubicBezTo>
                    <a:pt x="6377" y="6657"/>
                    <a:pt x="6334" y="6609"/>
                    <a:pt x="6280" y="6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2"/>
            <p:cNvSpPr/>
            <p:nvPr/>
          </p:nvSpPr>
          <p:spPr>
            <a:xfrm>
              <a:off x="6493825" y="4036750"/>
              <a:ext cx="287850" cy="149100"/>
            </a:xfrm>
            <a:custGeom>
              <a:avLst/>
              <a:gdLst/>
              <a:ahLst/>
              <a:cxnLst/>
              <a:rect l="l" t="t" r="r" b="b"/>
              <a:pathLst>
                <a:path w="11514" h="5964" extrusionOk="0">
                  <a:moveTo>
                    <a:pt x="1253" y="0"/>
                  </a:moveTo>
                  <a:cubicBezTo>
                    <a:pt x="1246" y="0"/>
                    <a:pt x="1239" y="6"/>
                    <a:pt x="1237" y="19"/>
                  </a:cubicBezTo>
                  <a:cubicBezTo>
                    <a:pt x="1038" y="885"/>
                    <a:pt x="817" y="1756"/>
                    <a:pt x="603" y="2627"/>
                  </a:cubicBezTo>
                  <a:cubicBezTo>
                    <a:pt x="501" y="3052"/>
                    <a:pt x="398" y="3466"/>
                    <a:pt x="296" y="3913"/>
                  </a:cubicBezTo>
                  <a:cubicBezTo>
                    <a:pt x="194" y="4354"/>
                    <a:pt x="75" y="4806"/>
                    <a:pt x="0" y="5251"/>
                  </a:cubicBezTo>
                  <a:lnTo>
                    <a:pt x="1269" y="31"/>
                  </a:lnTo>
                  <a:lnTo>
                    <a:pt x="1269" y="31"/>
                  </a:lnTo>
                  <a:lnTo>
                    <a:pt x="1269" y="31"/>
                  </a:lnTo>
                  <a:cubicBezTo>
                    <a:pt x="1273" y="12"/>
                    <a:pt x="1263" y="0"/>
                    <a:pt x="1253" y="0"/>
                  </a:cubicBezTo>
                  <a:close/>
                  <a:moveTo>
                    <a:pt x="1269" y="31"/>
                  </a:moveTo>
                  <a:lnTo>
                    <a:pt x="11" y="5251"/>
                  </a:lnTo>
                  <a:cubicBezTo>
                    <a:pt x="172" y="4848"/>
                    <a:pt x="313" y="4434"/>
                    <a:pt x="430" y="4015"/>
                  </a:cubicBezTo>
                  <a:cubicBezTo>
                    <a:pt x="554" y="3580"/>
                    <a:pt x="673" y="3144"/>
                    <a:pt x="775" y="2709"/>
                  </a:cubicBezTo>
                  <a:cubicBezTo>
                    <a:pt x="985" y="1821"/>
                    <a:pt x="1140" y="934"/>
                    <a:pt x="1269" y="31"/>
                  </a:cubicBezTo>
                  <a:close/>
                  <a:moveTo>
                    <a:pt x="11491" y="3982"/>
                  </a:moveTo>
                  <a:cubicBezTo>
                    <a:pt x="10980" y="4263"/>
                    <a:pt x="10459" y="4563"/>
                    <a:pt x="9970" y="4876"/>
                  </a:cubicBezTo>
                  <a:cubicBezTo>
                    <a:pt x="9481" y="5193"/>
                    <a:pt x="9012" y="5569"/>
                    <a:pt x="8540" y="5935"/>
                  </a:cubicBezTo>
                  <a:cubicBezTo>
                    <a:pt x="8535" y="5940"/>
                    <a:pt x="8535" y="5956"/>
                    <a:pt x="8545" y="5961"/>
                  </a:cubicBezTo>
                  <a:cubicBezTo>
                    <a:pt x="8548" y="5961"/>
                    <a:pt x="8552" y="5964"/>
                    <a:pt x="8555" y="5964"/>
                  </a:cubicBezTo>
                  <a:cubicBezTo>
                    <a:pt x="8557" y="5964"/>
                    <a:pt x="8559" y="5963"/>
                    <a:pt x="8560" y="5961"/>
                  </a:cubicBezTo>
                  <a:cubicBezTo>
                    <a:pt x="9056" y="5645"/>
                    <a:pt x="9567" y="5354"/>
                    <a:pt x="10056" y="5015"/>
                  </a:cubicBezTo>
                  <a:lnTo>
                    <a:pt x="10228" y="4903"/>
                  </a:lnTo>
                  <a:cubicBezTo>
                    <a:pt x="10352" y="4864"/>
                    <a:pt x="10481" y="4821"/>
                    <a:pt x="10605" y="4779"/>
                  </a:cubicBezTo>
                  <a:cubicBezTo>
                    <a:pt x="10701" y="4752"/>
                    <a:pt x="10798" y="4714"/>
                    <a:pt x="10890" y="4670"/>
                  </a:cubicBezTo>
                  <a:cubicBezTo>
                    <a:pt x="10987" y="4628"/>
                    <a:pt x="11083" y="4585"/>
                    <a:pt x="11185" y="4553"/>
                  </a:cubicBezTo>
                  <a:cubicBezTo>
                    <a:pt x="11190" y="4548"/>
                    <a:pt x="11196" y="4536"/>
                    <a:pt x="11190" y="4526"/>
                  </a:cubicBezTo>
                  <a:cubicBezTo>
                    <a:pt x="11185" y="4521"/>
                    <a:pt x="11180" y="4521"/>
                    <a:pt x="11174" y="4521"/>
                  </a:cubicBezTo>
                  <a:cubicBezTo>
                    <a:pt x="11072" y="4548"/>
                    <a:pt x="10970" y="4568"/>
                    <a:pt x="10868" y="4590"/>
                  </a:cubicBezTo>
                  <a:cubicBezTo>
                    <a:pt x="10766" y="4612"/>
                    <a:pt x="10669" y="4638"/>
                    <a:pt x="10572" y="4670"/>
                  </a:cubicBezTo>
                  <a:lnTo>
                    <a:pt x="10523" y="4692"/>
                  </a:lnTo>
                  <a:lnTo>
                    <a:pt x="10523" y="4692"/>
                  </a:lnTo>
                  <a:lnTo>
                    <a:pt x="11513" y="3999"/>
                  </a:lnTo>
                  <a:lnTo>
                    <a:pt x="11491" y="398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2"/>
            <p:cNvSpPr/>
            <p:nvPr/>
          </p:nvSpPr>
          <p:spPr>
            <a:xfrm>
              <a:off x="6803425" y="3928675"/>
              <a:ext cx="41275" cy="39525"/>
            </a:xfrm>
            <a:custGeom>
              <a:avLst/>
              <a:gdLst/>
              <a:ahLst/>
              <a:cxnLst/>
              <a:rect l="l" t="t" r="r" b="b"/>
              <a:pathLst>
                <a:path w="1651" h="1581" extrusionOk="0">
                  <a:moveTo>
                    <a:pt x="1131" y="0"/>
                  </a:moveTo>
                  <a:cubicBezTo>
                    <a:pt x="768" y="0"/>
                    <a:pt x="258" y="540"/>
                    <a:pt x="258" y="540"/>
                  </a:cubicBezTo>
                  <a:lnTo>
                    <a:pt x="0" y="1230"/>
                  </a:lnTo>
                  <a:cubicBezTo>
                    <a:pt x="5" y="1240"/>
                    <a:pt x="5" y="1245"/>
                    <a:pt x="5" y="1250"/>
                  </a:cubicBezTo>
                  <a:cubicBezTo>
                    <a:pt x="63" y="1451"/>
                    <a:pt x="245" y="1580"/>
                    <a:pt x="444" y="1580"/>
                  </a:cubicBezTo>
                  <a:cubicBezTo>
                    <a:pt x="486" y="1580"/>
                    <a:pt x="528" y="1575"/>
                    <a:pt x="571" y="1562"/>
                  </a:cubicBezTo>
                  <a:cubicBezTo>
                    <a:pt x="1038" y="1466"/>
                    <a:pt x="1651" y="321"/>
                    <a:pt x="1306" y="56"/>
                  </a:cubicBezTo>
                  <a:cubicBezTo>
                    <a:pt x="1255" y="17"/>
                    <a:pt x="1195" y="0"/>
                    <a:pt x="1131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2"/>
            <p:cNvSpPr/>
            <p:nvPr/>
          </p:nvSpPr>
          <p:spPr>
            <a:xfrm>
              <a:off x="6809050" y="3938275"/>
              <a:ext cx="22200" cy="23050"/>
            </a:xfrm>
            <a:custGeom>
              <a:avLst/>
              <a:gdLst/>
              <a:ahLst/>
              <a:cxnLst/>
              <a:rect l="l" t="t" r="r" b="b"/>
              <a:pathLst>
                <a:path w="888" h="922" extrusionOk="0">
                  <a:moveTo>
                    <a:pt x="856" y="1"/>
                  </a:moveTo>
                  <a:cubicBezTo>
                    <a:pt x="449" y="1"/>
                    <a:pt x="74" y="501"/>
                    <a:pt x="11" y="883"/>
                  </a:cubicBezTo>
                  <a:cubicBezTo>
                    <a:pt x="0" y="902"/>
                    <a:pt x="21" y="921"/>
                    <a:pt x="42" y="921"/>
                  </a:cubicBezTo>
                  <a:cubicBezTo>
                    <a:pt x="51" y="921"/>
                    <a:pt x="59" y="918"/>
                    <a:pt x="66" y="910"/>
                  </a:cubicBezTo>
                  <a:cubicBezTo>
                    <a:pt x="120" y="829"/>
                    <a:pt x="178" y="759"/>
                    <a:pt x="249" y="689"/>
                  </a:cubicBezTo>
                  <a:cubicBezTo>
                    <a:pt x="299" y="638"/>
                    <a:pt x="369" y="611"/>
                    <a:pt x="440" y="611"/>
                  </a:cubicBezTo>
                  <a:cubicBezTo>
                    <a:pt x="482" y="611"/>
                    <a:pt x="525" y="621"/>
                    <a:pt x="565" y="640"/>
                  </a:cubicBezTo>
                  <a:cubicBezTo>
                    <a:pt x="577" y="640"/>
                    <a:pt x="577" y="625"/>
                    <a:pt x="577" y="625"/>
                  </a:cubicBezTo>
                  <a:cubicBezTo>
                    <a:pt x="571" y="615"/>
                    <a:pt x="560" y="603"/>
                    <a:pt x="550" y="598"/>
                  </a:cubicBezTo>
                  <a:cubicBezTo>
                    <a:pt x="503" y="561"/>
                    <a:pt x="447" y="542"/>
                    <a:pt x="391" y="542"/>
                  </a:cubicBezTo>
                  <a:cubicBezTo>
                    <a:pt x="317" y="542"/>
                    <a:pt x="244" y="574"/>
                    <a:pt x="195" y="635"/>
                  </a:cubicBezTo>
                  <a:cubicBezTo>
                    <a:pt x="329" y="340"/>
                    <a:pt x="582" y="109"/>
                    <a:pt x="888" y="12"/>
                  </a:cubicBezTo>
                  <a:lnTo>
                    <a:pt x="888" y="2"/>
                  </a:lnTo>
                  <a:cubicBezTo>
                    <a:pt x="877" y="1"/>
                    <a:pt x="866" y="1"/>
                    <a:pt x="8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2"/>
            <p:cNvSpPr/>
            <p:nvPr/>
          </p:nvSpPr>
          <p:spPr>
            <a:xfrm>
              <a:off x="5097250" y="5042500"/>
              <a:ext cx="343200" cy="281950"/>
            </a:xfrm>
            <a:custGeom>
              <a:avLst/>
              <a:gdLst/>
              <a:ahLst/>
              <a:cxnLst/>
              <a:rect l="l" t="t" r="r" b="b"/>
              <a:pathLst>
                <a:path w="13728" h="11278" extrusionOk="0">
                  <a:moveTo>
                    <a:pt x="7511" y="1"/>
                  </a:moveTo>
                  <a:lnTo>
                    <a:pt x="1" y="48"/>
                  </a:lnTo>
                  <a:lnTo>
                    <a:pt x="909" y="6039"/>
                  </a:lnTo>
                  <a:cubicBezTo>
                    <a:pt x="919" y="6491"/>
                    <a:pt x="930" y="6926"/>
                    <a:pt x="947" y="7362"/>
                  </a:cubicBezTo>
                  <a:cubicBezTo>
                    <a:pt x="1011" y="9340"/>
                    <a:pt x="1113" y="10975"/>
                    <a:pt x="1274" y="11077"/>
                  </a:cubicBezTo>
                  <a:cubicBezTo>
                    <a:pt x="1505" y="11222"/>
                    <a:pt x="4860" y="11277"/>
                    <a:pt x="7975" y="11277"/>
                  </a:cubicBezTo>
                  <a:cubicBezTo>
                    <a:pt x="10653" y="11277"/>
                    <a:pt x="13154" y="11236"/>
                    <a:pt x="13336" y="11174"/>
                  </a:cubicBezTo>
                  <a:cubicBezTo>
                    <a:pt x="13728" y="11045"/>
                    <a:pt x="13390" y="9916"/>
                    <a:pt x="12948" y="9571"/>
                  </a:cubicBezTo>
                  <a:cubicBezTo>
                    <a:pt x="12512" y="9221"/>
                    <a:pt x="8201" y="7313"/>
                    <a:pt x="8201" y="7313"/>
                  </a:cubicBezTo>
                  <a:lnTo>
                    <a:pt x="8228" y="5995"/>
                  </a:lnTo>
                  <a:lnTo>
                    <a:pt x="7511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2"/>
            <p:cNvSpPr/>
            <p:nvPr/>
          </p:nvSpPr>
          <p:spPr>
            <a:xfrm>
              <a:off x="5119975" y="5192375"/>
              <a:ext cx="320475" cy="132075"/>
            </a:xfrm>
            <a:custGeom>
              <a:avLst/>
              <a:gdLst/>
              <a:ahLst/>
              <a:cxnLst/>
              <a:rect l="l" t="t" r="r" b="b"/>
              <a:pathLst>
                <a:path w="12819" h="5283" extrusionOk="0">
                  <a:moveTo>
                    <a:pt x="7312" y="0"/>
                  </a:moveTo>
                  <a:lnTo>
                    <a:pt x="0" y="44"/>
                  </a:lnTo>
                  <a:cubicBezTo>
                    <a:pt x="60" y="2571"/>
                    <a:pt x="167" y="4958"/>
                    <a:pt x="365" y="5082"/>
                  </a:cubicBezTo>
                  <a:cubicBezTo>
                    <a:pt x="596" y="5227"/>
                    <a:pt x="3951" y="5282"/>
                    <a:pt x="7066" y="5282"/>
                  </a:cubicBezTo>
                  <a:cubicBezTo>
                    <a:pt x="9744" y="5282"/>
                    <a:pt x="12245" y="5241"/>
                    <a:pt x="12427" y="5179"/>
                  </a:cubicBezTo>
                  <a:cubicBezTo>
                    <a:pt x="12819" y="5050"/>
                    <a:pt x="12469" y="3921"/>
                    <a:pt x="12034" y="3576"/>
                  </a:cubicBezTo>
                  <a:cubicBezTo>
                    <a:pt x="11593" y="3226"/>
                    <a:pt x="7280" y="1318"/>
                    <a:pt x="7280" y="1318"/>
                  </a:cubicBezTo>
                  <a:lnTo>
                    <a:pt x="7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2"/>
            <p:cNvSpPr/>
            <p:nvPr/>
          </p:nvSpPr>
          <p:spPr>
            <a:xfrm>
              <a:off x="5120900" y="5225300"/>
              <a:ext cx="319550" cy="99150"/>
            </a:xfrm>
            <a:custGeom>
              <a:avLst/>
              <a:gdLst/>
              <a:ahLst/>
              <a:cxnLst/>
              <a:rect l="l" t="t" r="r" b="b"/>
              <a:pathLst>
                <a:path w="12782" h="3966" extrusionOk="0">
                  <a:moveTo>
                    <a:pt x="7243" y="1"/>
                  </a:moveTo>
                  <a:lnTo>
                    <a:pt x="1" y="50"/>
                  </a:lnTo>
                  <a:cubicBezTo>
                    <a:pt x="65" y="2028"/>
                    <a:pt x="167" y="3663"/>
                    <a:pt x="328" y="3765"/>
                  </a:cubicBezTo>
                  <a:cubicBezTo>
                    <a:pt x="559" y="3910"/>
                    <a:pt x="3914" y="3965"/>
                    <a:pt x="7029" y="3965"/>
                  </a:cubicBezTo>
                  <a:cubicBezTo>
                    <a:pt x="9707" y="3965"/>
                    <a:pt x="12208" y="3924"/>
                    <a:pt x="12390" y="3862"/>
                  </a:cubicBezTo>
                  <a:cubicBezTo>
                    <a:pt x="12782" y="3733"/>
                    <a:pt x="12432" y="2604"/>
                    <a:pt x="11997" y="2259"/>
                  </a:cubicBezTo>
                  <a:cubicBezTo>
                    <a:pt x="11556" y="1909"/>
                    <a:pt x="7243" y="1"/>
                    <a:pt x="72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2"/>
            <p:cNvSpPr/>
            <p:nvPr/>
          </p:nvSpPr>
          <p:spPr>
            <a:xfrm>
              <a:off x="5142425" y="5310200"/>
              <a:ext cx="285125" cy="3625"/>
            </a:xfrm>
            <a:custGeom>
              <a:avLst/>
              <a:gdLst/>
              <a:ahLst/>
              <a:cxnLst/>
              <a:rect l="l" t="t" r="r" b="b"/>
              <a:pathLst>
                <a:path w="11405" h="145" extrusionOk="0">
                  <a:moveTo>
                    <a:pt x="8179" y="1"/>
                  </a:moveTo>
                  <a:cubicBezTo>
                    <a:pt x="5207" y="1"/>
                    <a:pt x="1285" y="31"/>
                    <a:pt x="16" y="101"/>
                  </a:cubicBezTo>
                  <a:cubicBezTo>
                    <a:pt x="0" y="101"/>
                    <a:pt x="0" y="111"/>
                    <a:pt x="16" y="111"/>
                  </a:cubicBezTo>
                  <a:cubicBezTo>
                    <a:pt x="578" y="135"/>
                    <a:pt x="1661" y="145"/>
                    <a:pt x="2951" y="145"/>
                  </a:cubicBezTo>
                  <a:cubicBezTo>
                    <a:pt x="5944" y="145"/>
                    <a:pt x="10052" y="93"/>
                    <a:pt x="11367" y="52"/>
                  </a:cubicBezTo>
                  <a:cubicBezTo>
                    <a:pt x="11405" y="47"/>
                    <a:pt x="11405" y="20"/>
                    <a:pt x="11367" y="20"/>
                  </a:cubicBezTo>
                  <a:cubicBezTo>
                    <a:pt x="10765" y="8"/>
                    <a:pt x="9577" y="1"/>
                    <a:pt x="81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2"/>
            <p:cNvSpPr/>
            <p:nvPr/>
          </p:nvSpPr>
          <p:spPr>
            <a:xfrm>
              <a:off x="5364075" y="5271700"/>
              <a:ext cx="39025" cy="36975"/>
            </a:xfrm>
            <a:custGeom>
              <a:avLst/>
              <a:gdLst/>
              <a:ahLst/>
              <a:cxnLst/>
              <a:rect l="l" t="t" r="r" b="b"/>
              <a:pathLst>
                <a:path w="1561" h="1479" extrusionOk="0">
                  <a:moveTo>
                    <a:pt x="1502" y="0"/>
                  </a:moveTo>
                  <a:cubicBezTo>
                    <a:pt x="1093" y="0"/>
                    <a:pt x="700" y="167"/>
                    <a:pt x="414" y="463"/>
                  </a:cubicBezTo>
                  <a:cubicBezTo>
                    <a:pt x="156" y="731"/>
                    <a:pt x="7" y="1092"/>
                    <a:pt x="0" y="1468"/>
                  </a:cubicBezTo>
                  <a:cubicBezTo>
                    <a:pt x="0" y="1474"/>
                    <a:pt x="7" y="1479"/>
                    <a:pt x="13" y="1479"/>
                  </a:cubicBezTo>
                  <a:cubicBezTo>
                    <a:pt x="18" y="1479"/>
                    <a:pt x="22" y="1476"/>
                    <a:pt x="22" y="1468"/>
                  </a:cubicBezTo>
                  <a:cubicBezTo>
                    <a:pt x="151" y="699"/>
                    <a:pt x="769" y="108"/>
                    <a:pt x="1544" y="21"/>
                  </a:cubicBezTo>
                  <a:cubicBezTo>
                    <a:pt x="1560" y="16"/>
                    <a:pt x="1560" y="1"/>
                    <a:pt x="1544" y="1"/>
                  </a:cubicBezTo>
                  <a:cubicBezTo>
                    <a:pt x="1530" y="0"/>
                    <a:pt x="1516" y="0"/>
                    <a:pt x="15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2"/>
            <p:cNvSpPr/>
            <p:nvPr/>
          </p:nvSpPr>
          <p:spPr>
            <a:xfrm>
              <a:off x="5267625" y="5229900"/>
              <a:ext cx="53725" cy="22925"/>
            </a:xfrm>
            <a:custGeom>
              <a:avLst/>
              <a:gdLst/>
              <a:ahLst/>
              <a:cxnLst/>
              <a:rect l="l" t="t" r="r" b="b"/>
              <a:pathLst>
                <a:path w="2149" h="917" extrusionOk="0">
                  <a:moveTo>
                    <a:pt x="2106" y="0"/>
                  </a:moveTo>
                  <a:cubicBezTo>
                    <a:pt x="1353" y="0"/>
                    <a:pt x="482" y="263"/>
                    <a:pt x="14" y="871"/>
                  </a:cubicBezTo>
                  <a:cubicBezTo>
                    <a:pt x="1" y="894"/>
                    <a:pt x="21" y="917"/>
                    <a:pt x="40" y="917"/>
                  </a:cubicBezTo>
                  <a:cubicBezTo>
                    <a:pt x="44" y="917"/>
                    <a:pt x="48" y="916"/>
                    <a:pt x="51" y="914"/>
                  </a:cubicBezTo>
                  <a:cubicBezTo>
                    <a:pt x="708" y="564"/>
                    <a:pt x="1401" y="285"/>
                    <a:pt x="2122" y="87"/>
                  </a:cubicBezTo>
                  <a:cubicBezTo>
                    <a:pt x="2143" y="70"/>
                    <a:pt x="2148" y="43"/>
                    <a:pt x="2133" y="22"/>
                  </a:cubicBezTo>
                  <a:cubicBezTo>
                    <a:pt x="2128" y="10"/>
                    <a:pt x="2116" y="5"/>
                    <a:pt x="21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2"/>
            <p:cNvSpPr/>
            <p:nvPr/>
          </p:nvSpPr>
          <p:spPr>
            <a:xfrm>
              <a:off x="5282150" y="5235525"/>
              <a:ext cx="54125" cy="23075"/>
            </a:xfrm>
            <a:custGeom>
              <a:avLst/>
              <a:gdLst/>
              <a:ahLst/>
              <a:cxnLst/>
              <a:rect l="l" t="t" r="r" b="b"/>
              <a:pathLst>
                <a:path w="2165" h="923" extrusionOk="0">
                  <a:moveTo>
                    <a:pt x="2111" y="1"/>
                  </a:moveTo>
                  <a:cubicBezTo>
                    <a:pt x="1353" y="1"/>
                    <a:pt x="482" y="264"/>
                    <a:pt x="13" y="882"/>
                  </a:cubicBezTo>
                  <a:cubicBezTo>
                    <a:pt x="1" y="901"/>
                    <a:pt x="21" y="923"/>
                    <a:pt x="40" y="923"/>
                  </a:cubicBezTo>
                  <a:cubicBezTo>
                    <a:pt x="44" y="923"/>
                    <a:pt x="48" y="922"/>
                    <a:pt x="51" y="920"/>
                  </a:cubicBezTo>
                  <a:cubicBezTo>
                    <a:pt x="713" y="571"/>
                    <a:pt x="1406" y="296"/>
                    <a:pt x="2122" y="98"/>
                  </a:cubicBezTo>
                  <a:cubicBezTo>
                    <a:pt x="2148" y="87"/>
                    <a:pt x="2165" y="60"/>
                    <a:pt x="2154" y="33"/>
                  </a:cubicBezTo>
                  <a:cubicBezTo>
                    <a:pt x="2148" y="16"/>
                    <a:pt x="2133" y="1"/>
                    <a:pt x="21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2"/>
            <p:cNvSpPr/>
            <p:nvPr/>
          </p:nvSpPr>
          <p:spPr>
            <a:xfrm>
              <a:off x="5296675" y="5241175"/>
              <a:ext cx="53875" cy="22800"/>
            </a:xfrm>
            <a:custGeom>
              <a:avLst/>
              <a:gdLst/>
              <a:ahLst/>
              <a:cxnLst/>
              <a:rect l="l" t="t" r="r" b="b"/>
              <a:pathLst>
                <a:path w="2155" h="912" extrusionOk="0">
                  <a:moveTo>
                    <a:pt x="2110" y="1"/>
                  </a:moveTo>
                  <a:cubicBezTo>
                    <a:pt x="1358" y="1"/>
                    <a:pt x="487" y="264"/>
                    <a:pt x="18" y="872"/>
                  </a:cubicBezTo>
                  <a:cubicBezTo>
                    <a:pt x="1" y="890"/>
                    <a:pt x="25" y="912"/>
                    <a:pt x="46" y="912"/>
                  </a:cubicBezTo>
                  <a:cubicBezTo>
                    <a:pt x="50" y="912"/>
                    <a:pt x="54" y="911"/>
                    <a:pt x="57" y="909"/>
                  </a:cubicBezTo>
                  <a:cubicBezTo>
                    <a:pt x="713" y="560"/>
                    <a:pt x="1406" y="286"/>
                    <a:pt x="2127" y="87"/>
                  </a:cubicBezTo>
                  <a:cubicBezTo>
                    <a:pt x="2148" y="70"/>
                    <a:pt x="2154" y="43"/>
                    <a:pt x="2137" y="23"/>
                  </a:cubicBezTo>
                  <a:cubicBezTo>
                    <a:pt x="2132" y="11"/>
                    <a:pt x="2122" y="6"/>
                    <a:pt x="21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2"/>
            <p:cNvSpPr/>
            <p:nvPr/>
          </p:nvSpPr>
          <p:spPr>
            <a:xfrm>
              <a:off x="5311325" y="5246825"/>
              <a:ext cx="53725" cy="22800"/>
            </a:xfrm>
            <a:custGeom>
              <a:avLst/>
              <a:gdLst/>
              <a:ahLst/>
              <a:cxnLst/>
              <a:rect l="l" t="t" r="r" b="b"/>
              <a:pathLst>
                <a:path w="2149" h="912" extrusionOk="0">
                  <a:moveTo>
                    <a:pt x="2110" y="1"/>
                  </a:moveTo>
                  <a:cubicBezTo>
                    <a:pt x="1353" y="1"/>
                    <a:pt x="482" y="259"/>
                    <a:pt x="13" y="872"/>
                  </a:cubicBezTo>
                  <a:cubicBezTo>
                    <a:pt x="0" y="890"/>
                    <a:pt x="21" y="911"/>
                    <a:pt x="41" y="911"/>
                  </a:cubicBezTo>
                  <a:cubicBezTo>
                    <a:pt x="45" y="911"/>
                    <a:pt x="48" y="911"/>
                    <a:pt x="52" y="909"/>
                  </a:cubicBezTo>
                  <a:cubicBezTo>
                    <a:pt x="713" y="559"/>
                    <a:pt x="1407" y="286"/>
                    <a:pt x="2122" y="87"/>
                  </a:cubicBezTo>
                  <a:cubicBezTo>
                    <a:pt x="2142" y="70"/>
                    <a:pt x="2149" y="38"/>
                    <a:pt x="2132" y="16"/>
                  </a:cubicBezTo>
                  <a:cubicBezTo>
                    <a:pt x="2127" y="11"/>
                    <a:pt x="2122" y="1"/>
                    <a:pt x="21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2"/>
            <p:cNvSpPr/>
            <p:nvPr/>
          </p:nvSpPr>
          <p:spPr>
            <a:xfrm>
              <a:off x="5133625" y="5267925"/>
              <a:ext cx="42150" cy="32700"/>
            </a:xfrm>
            <a:custGeom>
              <a:avLst/>
              <a:gdLst/>
              <a:ahLst/>
              <a:cxnLst/>
              <a:rect l="l" t="t" r="r" b="b"/>
              <a:pathLst>
                <a:path w="1686" h="1308" extrusionOk="0">
                  <a:moveTo>
                    <a:pt x="846" y="1"/>
                  </a:moveTo>
                  <a:cubicBezTo>
                    <a:pt x="845" y="1"/>
                    <a:pt x="843" y="1"/>
                    <a:pt x="841" y="1"/>
                  </a:cubicBezTo>
                  <a:cubicBezTo>
                    <a:pt x="1" y="1"/>
                    <a:pt x="3" y="1308"/>
                    <a:pt x="832" y="1308"/>
                  </a:cubicBezTo>
                  <a:cubicBezTo>
                    <a:pt x="835" y="1308"/>
                    <a:pt x="838" y="1308"/>
                    <a:pt x="841" y="1308"/>
                  </a:cubicBezTo>
                  <a:cubicBezTo>
                    <a:pt x="1679" y="1291"/>
                    <a:pt x="1685" y="1"/>
                    <a:pt x="8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2"/>
            <p:cNvSpPr/>
            <p:nvPr/>
          </p:nvSpPr>
          <p:spPr>
            <a:xfrm>
              <a:off x="5296325" y="5176475"/>
              <a:ext cx="53250" cy="61950"/>
            </a:xfrm>
            <a:custGeom>
              <a:avLst/>
              <a:gdLst/>
              <a:ahLst/>
              <a:cxnLst/>
              <a:rect l="l" t="t" r="r" b="b"/>
              <a:pathLst>
                <a:path w="2130" h="2478" extrusionOk="0">
                  <a:moveTo>
                    <a:pt x="1451" y="202"/>
                  </a:moveTo>
                  <a:cubicBezTo>
                    <a:pt x="1597" y="202"/>
                    <a:pt x="1715" y="307"/>
                    <a:pt x="1742" y="610"/>
                  </a:cubicBezTo>
                  <a:cubicBezTo>
                    <a:pt x="1791" y="1056"/>
                    <a:pt x="1156" y="1502"/>
                    <a:pt x="851" y="1728"/>
                  </a:cubicBezTo>
                  <a:lnTo>
                    <a:pt x="851" y="1733"/>
                  </a:lnTo>
                  <a:cubicBezTo>
                    <a:pt x="592" y="1922"/>
                    <a:pt x="323" y="2100"/>
                    <a:pt x="71" y="2298"/>
                  </a:cubicBezTo>
                  <a:cubicBezTo>
                    <a:pt x="194" y="1922"/>
                    <a:pt x="334" y="1546"/>
                    <a:pt x="491" y="1179"/>
                  </a:cubicBezTo>
                  <a:cubicBezTo>
                    <a:pt x="571" y="1003"/>
                    <a:pt x="662" y="836"/>
                    <a:pt x="764" y="668"/>
                  </a:cubicBezTo>
                  <a:cubicBezTo>
                    <a:pt x="866" y="513"/>
                    <a:pt x="1200" y="202"/>
                    <a:pt x="1451" y="202"/>
                  </a:cubicBezTo>
                  <a:close/>
                  <a:moveTo>
                    <a:pt x="1412" y="0"/>
                  </a:moveTo>
                  <a:cubicBezTo>
                    <a:pt x="1122" y="0"/>
                    <a:pt x="834" y="226"/>
                    <a:pt x="678" y="454"/>
                  </a:cubicBezTo>
                  <a:cubicBezTo>
                    <a:pt x="290" y="1030"/>
                    <a:pt x="54" y="1691"/>
                    <a:pt x="0" y="2385"/>
                  </a:cubicBezTo>
                  <a:cubicBezTo>
                    <a:pt x="0" y="2395"/>
                    <a:pt x="12" y="2405"/>
                    <a:pt x="22" y="2405"/>
                  </a:cubicBezTo>
                  <a:cubicBezTo>
                    <a:pt x="37" y="2448"/>
                    <a:pt x="74" y="2478"/>
                    <a:pt x="115" y="2478"/>
                  </a:cubicBezTo>
                  <a:cubicBezTo>
                    <a:pt x="122" y="2478"/>
                    <a:pt x="129" y="2477"/>
                    <a:pt x="136" y="2475"/>
                  </a:cubicBezTo>
                  <a:cubicBezTo>
                    <a:pt x="146" y="2475"/>
                    <a:pt x="151" y="2470"/>
                    <a:pt x="161" y="2465"/>
                  </a:cubicBezTo>
                  <a:cubicBezTo>
                    <a:pt x="694" y="2094"/>
                    <a:pt x="1313" y="1760"/>
                    <a:pt x="1722" y="1234"/>
                  </a:cubicBezTo>
                  <a:cubicBezTo>
                    <a:pt x="1948" y="921"/>
                    <a:pt x="2129" y="422"/>
                    <a:pt x="1764" y="132"/>
                  </a:cubicBezTo>
                  <a:cubicBezTo>
                    <a:pt x="1653" y="39"/>
                    <a:pt x="1532" y="0"/>
                    <a:pt x="14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2"/>
            <p:cNvSpPr/>
            <p:nvPr/>
          </p:nvSpPr>
          <p:spPr>
            <a:xfrm>
              <a:off x="5227625" y="5210525"/>
              <a:ext cx="73175" cy="33275"/>
            </a:xfrm>
            <a:custGeom>
              <a:avLst/>
              <a:gdLst/>
              <a:ahLst/>
              <a:cxnLst/>
              <a:rect l="l" t="t" r="r" b="b"/>
              <a:pathLst>
                <a:path w="2927" h="1331" extrusionOk="0">
                  <a:moveTo>
                    <a:pt x="923" y="211"/>
                  </a:moveTo>
                  <a:cubicBezTo>
                    <a:pt x="1018" y="211"/>
                    <a:pt x="1103" y="219"/>
                    <a:pt x="1162" y="232"/>
                  </a:cubicBezTo>
                  <a:cubicBezTo>
                    <a:pt x="1345" y="281"/>
                    <a:pt x="1534" y="339"/>
                    <a:pt x="1711" y="410"/>
                  </a:cubicBezTo>
                  <a:cubicBezTo>
                    <a:pt x="2082" y="565"/>
                    <a:pt x="2447" y="738"/>
                    <a:pt x="2797" y="926"/>
                  </a:cubicBezTo>
                  <a:cubicBezTo>
                    <a:pt x="2480" y="958"/>
                    <a:pt x="2162" y="1016"/>
                    <a:pt x="1845" y="1060"/>
                  </a:cubicBezTo>
                  <a:cubicBezTo>
                    <a:pt x="1669" y="1087"/>
                    <a:pt x="1415" y="1125"/>
                    <a:pt x="1164" y="1125"/>
                  </a:cubicBezTo>
                  <a:cubicBezTo>
                    <a:pt x="862" y="1125"/>
                    <a:pt x="563" y="1071"/>
                    <a:pt x="405" y="877"/>
                  </a:cubicBezTo>
                  <a:lnTo>
                    <a:pt x="410" y="867"/>
                  </a:lnTo>
                  <a:cubicBezTo>
                    <a:pt x="0" y="346"/>
                    <a:pt x="540" y="211"/>
                    <a:pt x="923" y="211"/>
                  </a:cubicBezTo>
                  <a:close/>
                  <a:moveTo>
                    <a:pt x="840" y="1"/>
                  </a:moveTo>
                  <a:cubicBezTo>
                    <a:pt x="485" y="1"/>
                    <a:pt x="104" y="147"/>
                    <a:pt x="60" y="549"/>
                  </a:cubicBezTo>
                  <a:cubicBezTo>
                    <a:pt x="1" y="1038"/>
                    <a:pt x="485" y="1249"/>
                    <a:pt x="867" y="1302"/>
                  </a:cubicBezTo>
                  <a:cubicBezTo>
                    <a:pt x="997" y="1322"/>
                    <a:pt x="1127" y="1330"/>
                    <a:pt x="1259" y="1330"/>
                  </a:cubicBezTo>
                  <a:cubicBezTo>
                    <a:pt x="1789" y="1330"/>
                    <a:pt x="2328" y="1190"/>
                    <a:pt x="2845" y="1108"/>
                  </a:cubicBezTo>
                  <a:cubicBezTo>
                    <a:pt x="2916" y="1108"/>
                    <a:pt x="2926" y="1023"/>
                    <a:pt x="2904" y="974"/>
                  </a:cubicBezTo>
                  <a:cubicBezTo>
                    <a:pt x="2909" y="963"/>
                    <a:pt x="2916" y="952"/>
                    <a:pt x="2904" y="942"/>
                  </a:cubicBezTo>
                  <a:cubicBezTo>
                    <a:pt x="2383" y="480"/>
                    <a:pt x="1754" y="162"/>
                    <a:pt x="1077" y="23"/>
                  </a:cubicBezTo>
                  <a:cubicBezTo>
                    <a:pt x="1002" y="8"/>
                    <a:pt x="922" y="1"/>
                    <a:pt x="8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2"/>
            <p:cNvSpPr/>
            <p:nvPr/>
          </p:nvSpPr>
          <p:spPr>
            <a:xfrm>
              <a:off x="4904325" y="4323975"/>
              <a:ext cx="415400" cy="859550"/>
            </a:xfrm>
            <a:custGeom>
              <a:avLst/>
              <a:gdLst/>
              <a:ahLst/>
              <a:cxnLst/>
              <a:rect l="l" t="t" r="r" b="b"/>
              <a:pathLst>
                <a:path w="16616" h="34382" extrusionOk="0">
                  <a:moveTo>
                    <a:pt x="0" y="0"/>
                  </a:moveTo>
                  <a:cubicBezTo>
                    <a:pt x="0" y="0"/>
                    <a:pt x="4604" y="16540"/>
                    <a:pt x="4835" y="17584"/>
                  </a:cubicBezTo>
                  <a:cubicBezTo>
                    <a:pt x="4937" y="18019"/>
                    <a:pt x="5184" y="19471"/>
                    <a:pt x="5491" y="21347"/>
                  </a:cubicBezTo>
                  <a:cubicBezTo>
                    <a:pt x="6303" y="26348"/>
                    <a:pt x="7540" y="34381"/>
                    <a:pt x="7540" y="34381"/>
                  </a:cubicBezTo>
                  <a:lnTo>
                    <a:pt x="16616" y="34215"/>
                  </a:lnTo>
                  <a:cubicBezTo>
                    <a:pt x="16616" y="34215"/>
                    <a:pt x="14288" y="20428"/>
                    <a:pt x="13138" y="16631"/>
                  </a:cubicBezTo>
                  <a:cubicBezTo>
                    <a:pt x="12384" y="14152"/>
                    <a:pt x="9981" y="7061"/>
                    <a:pt x="8803" y="3054"/>
                  </a:cubicBezTo>
                  <a:cubicBezTo>
                    <a:pt x="8718" y="2763"/>
                    <a:pt x="8862" y="0"/>
                    <a:pt x="8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2"/>
            <p:cNvSpPr/>
            <p:nvPr/>
          </p:nvSpPr>
          <p:spPr>
            <a:xfrm>
              <a:off x="5107325" y="5144250"/>
              <a:ext cx="192250" cy="4175"/>
            </a:xfrm>
            <a:custGeom>
              <a:avLst/>
              <a:gdLst/>
              <a:ahLst/>
              <a:cxnLst/>
              <a:rect l="l" t="t" r="r" b="b"/>
              <a:pathLst>
                <a:path w="7690" h="167" extrusionOk="0">
                  <a:moveTo>
                    <a:pt x="4697" y="1"/>
                  </a:moveTo>
                  <a:cubicBezTo>
                    <a:pt x="2968" y="1"/>
                    <a:pt x="1011" y="20"/>
                    <a:pt x="11" y="113"/>
                  </a:cubicBezTo>
                  <a:cubicBezTo>
                    <a:pt x="0" y="113"/>
                    <a:pt x="0" y="135"/>
                    <a:pt x="11" y="140"/>
                  </a:cubicBezTo>
                  <a:cubicBezTo>
                    <a:pt x="150" y="159"/>
                    <a:pt x="563" y="167"/>
                    <a:pt x="1132" y="167"/>
                  </a:cubicBezTo>
                  <a:cubicBezTo>
                    <a:pt x="3033" y="167"/>
                    <a:pt x="6673" y="83"/>
                    <a:pt x="7674" y="49"/>
                  </a:cubicBezTo>
                  <a:cubicBezTo>
                    <a:pt x="7684" y="44"/>
                    <a:pt x="7689" y="33"/>
                    <a:pt x="7684" y="22"/>
                  </a:cubicBezTo>
                  <a:cubicBezTo>
                    <a:pt x="7684" y="16"/>
                    <a:pt x="7679" y="16"/>
                    <a:pt x="7674" y="11"/>
                  </a:cubicBezTo>
                  <a:cubicBezTo>
                    <a:pt x="7119" y="11"/>
                    <a:pt x="5970" y="1"/>
                    <a:pt x="46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2"/>
            <p:cNvSpPr/>
            <p:nvPr/>
          </p:nvSpPr>
          <p:spPr>
            <a:xfrm>
              <a:off x="4932875" y="4349950"/>
              <a:ext cx="184425" cy="781625"/>
            </a:xfrm>
            <a:custGeom>
              <a:avLst/>
              <a:gdLst/>
              <a:ahLst/>
              <a:cxnLst/>
              <a:rect l="l" t="t" r="r" b="b"/>
              <a:pathLst>
                <a:path w="7377" h="31265" extrusionOk="0">
                  <a:moveTo>
                    <a:pt x="28" y="1"/>
                  </a:moveTo>
                  <a:cubicBezTo>
                    <a:pt x="18" y="1"/>
                    <a:pt x="1" y="13"/>
                    <a:pt x="4" y="21"/>
                  </a:cubicBezTo>
                  <a:cubicBezTo>
                    <a:pt x="225" y="1037"/>
                    <a:pt x="478" y="2037"/>
                    <a:pt x="736" y="3037"/>
                  </a:cubicBezTo>
                  <a:cubicBezTo>
                    <a:pt x="994" y="4037"/>
                    <a:pt x="1268" y="5042"/>
                    <a:pt x="1553" y="6032"/>
                  </a:cubicBezTo>
                  <a:cubicBezTo>
                    <a:pt x="2134" y="8033"/>
                    <a:pt x="2762" y="10016"/>
                    <a:pt x="3429" y="11984"/>
                  </a:cubicBezTo>
                  <a:cubicBezTo>
                    <a:pt x="3769" y="12964"/>
                    <a:pt x="4117" y="13942"/>
                    <a:pt x="4414" y="14937"/>
                  </a:cubicBezTo>
                  <a:cubicBezTo>
                    <a:pt x="4715" y="15932"/>
                    <a:pt x="4946" y="16937"/>
                    <a:pt x="5156" y="17948"/>
                  </a:cubicBezTo>
                  <a:cubicBezTo>
                    <a:pt x="5569" y="20007"/>
                    <a:pt x="5930" y="22082"/>
                    <a:pt x="6258" y="24147"/>
                  </a:cubicBezTo>
                  <a:cubicBezTo>
                    <a:pt x="6591" y="26219"/>
                    <a:pt x="6871" y="28321"/>
                    <a:pt x="7150" y="30413"/>
                  </a:cubicBezTo>
                  <a:lnTo>
                    <a:pt x="7253" y="31208"/>
                  </a:lnTo>
                  <a:cubicBezTo>
                    <a:pt x="7253" y="31246"/>
                    <a:pt x="7285" y="31265"/>
                    <a:pt x="7316" y="31265"/>
                  </a:cubicBezTo>
                  <a:cubicBezTo>
                    <a:pt x="7347" y="31265"/>
                    <a:pt x="7376" y="31246"/>
                    <a:pt x="7371" y="31208"/>
                  </a:cubicBezTo>
                  <a:cubicBezTo>
                    <a:pt x="7150" y="29105"/>
                    <a:pt x="6860" y="27019"/>
                    <a:pt x="6537" y="24938"/>
                  </a:cubicBezTo>
                  <a:cubicBezTo>
                    <a:pt x="6226" y="22863"/>
                    <a:pt x="5876" y="20792"/>
                    <a:pt x="5489" y="18722"/>
                  </a:cubicBezTo>
                  <a:cubicBezTo>
                    <a:pt x="5295" y="17706"/>
                    <a:pt x="5092" y="16695"/>
                    <a:pt x="4833" y="15694"/>
                  </a:cubicBezTo>
                  <a:cubicBezTo>
                    <a:pt x="4580" y="14694"/>
                    <a:pt x="4231" y="13689"/>
                    <a:pt x="3891" y="12700"/>
                  </a:cubicBezTo>
                  <a:cubicBezTo>
                    <a:pt x="3214" y="10743"/>
                    <a:pt x="2558" y="8758"/>
                    <a:pt x="1956" y="6769"/>
                  </a:cubicBezTo>
                  <a:cubicBezTo>
                    <a:pt x="1349" y="4779"/>
                    <a:pt x="773" y="2779"/>
                    <a:pt x="246" y="773"/>
                  </a:cubicBezTo>
                  <a:cubicBezTo>
                    <a:pt x="181" y="520"/>
                    <a:pt x="111" y="262"/>
                    <a:pt x="37" y="9"/>
                  </a:cubicBezTo>
                  <a:cubicBezTo>
                    <a:pt x="37" y="3"/>
                    <a:pt x="33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2"/>
            <p:cNvSpPr/>
            <p:nvPr/>
          </p:nvSpPr>
          <p:spPr>
            <a:xfrm>
              <a:off x="4904325" y="4323675"/>
              <a:ext cx="165100" cy="533975"/>
            </a:xfrm>
            <a:custGeom>
              <a:avLst/>
              <a:gdLst/>
              <a:ahLst/>
              <a:cxnLst/>
              <a:rect l="l" t="t" r="r" b="b"/>
              <a:pathLst>
                <a:path w="6604" h="21359" extrusionOk="0">
                  <a:moveTo>
                    <a:pt x="6604" y="1"/>
                  </a:moveTo>
                  <a:lnTo>
                    <a:pt x="0" y="12"/>
                  </a:lnTo>
                  <a:cubicBezTo>
                    <a:pt x="0" y="12"/>
                    <a:pt x="4604" y="16552"/>
                    <a:pt x="4835" y="17596"/>
                  </a:cubicBezTo>
                  <a:cubicBezTo>
                    <a:pt x="4937" y="18031"/>
                    <a:pt x="5184" y="19483"/>
                    <a:pt x="5491" y="21359"/>
                  </a:cubicBezTo>
                  <a:lnTo>
                    <a:pt x="660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4827175" y="5086450"/>
              <a:ext cx="322925" cy="283825"/>
            </a:xfrm>
            <a:custGeom>
              <a:avLst/>
              <a:gdLst/>
              <a:ahLst/>
              <a:cxnLst/>
              <a:rect l="l" t="t" r="r" b="b"/>
              <a:pathLst>
                <a:path w="12917" h="11353" extrusionOk="0">
                  <a:moveTo>
                    <a:pt x="576" y="0"/>
                  </a:moveTo>
                  <a:cubicBezTo>
                    <a:pt x="576" y="0"/>
                    <a:pt x="398" y="3695"/>
                    <a:pt x="296" y="5786"/>
                  </a:cubicBezTo>
                  <a:cubicBezTo>
                    <a:pt x="259" y="6582"/>
                    <a:pt x="232" y="7152"/>
                    <a:pt x="232" y="7185"/>
                  </a:cubicBezTo>
                  <a:cubicBezTo>
                    <a:pt x="247" y="8980"/>
                    <a:pt x="1" y="10443"/>
                    <a:pt x="130" y="10793"/>
                  </a:cubicBezTo>
                  <a:cubicBezTo>
                    <a:pt x="135" y="10814"/>
                    <a:pt x="150" y="10841"/>
                    <a:pt x="172" y="10858"/>
                  </a:cubicBezTo>
                  <a:cubicBezTo>
                    <a:pt x="531" y="11093"/>
                    <a:pt x="8816" y="11353"/>
                    <a:pt x="11615" y="11353"/>
                  </a:cubicBezTo>
                  <a:cubicBezTo>
                    <a:pt x="12128" y="11353"/>
                    <a:pt x="12457" y="11344"/>
                    <a:pt x="12519" y="11325"/>
                  </a:cubicBezTo>
                  <a:cubicBezTo>
                    <a:pt x="12916" y="11206"/>
                    <a:pt x="12594" y="10061"/>
                    <a:pt x="12164" y="9706"/>
                  </a:cubicBezTo>
                  <a:cubicBezTo>
                    <a:pt x="11733" y="9352"/>
                    <a:pt x="7481" y="7329"/>
                    <a:pt x="7481" y="7329"/>
                  </a:cubicBezTo>
                  <a:lnTo>
                    <a:pt x="7593" y="5974"/>
                  </a:lnTo>
                  <a:lnTo>
                    <a:pt x="8094" y="15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4827175" y="5231075"/>
              <a:ext cx="322925" cy="139200"/>
            </a:xfrm>
            <a:custGeom>
              <a:avLst/>
              <a:gdLst/>
              <a:ahLst/>
              <a:cxnLst/>
              <a:rect l="l" t="t" r="r" b="b"/>
              <a:pathLst>
                <a:path w="12917" h="5568" extrusionOk="0">
                  <a:moveTo>
                    <a:pt x="296" y="1"/>
                  </a:moveTo>
                  <a:cubicBezTo>
                    <a:pt x="259" y="797"/>
                    <a:pt x="232" y="1367"/>
                    <a:pt x="232" y="1400"/>
                  </a:cubicBezTo>
                  <a:cubicBezTo>
                    <a:pt x="247" y="3195"/>
                    <a:pt x="1" y="4658"/>
                    <a:pt x="130" y="5008"/>
                  </a:cubicBezTo>
                  <a:cubicBezTo>
                    <a:pt x="135" y="5029"/>
                    <a:pt x="150" y="5056"/>
                    <a:pt x="172" y="5073"/>
                  </a:cubicBezTo>
                  <a:cubicBezTo>
                    <a:pt x="531" y="5308"/>
                    <a:pt x="8816" y="5568"/>
                    <a:pt x="11615" y="5568"/>
                  </a:cubicBezTo>
                  <a:cubicBezTo>
                    <a:pt x="12128" y="5568"/>
                    <a:pt x="12457" y="5559"/>
                    <a:pt x="12519" y="5540"/>
                  </a:cubicBezTo>
                  <a:cubicBezTo>
                    <a:pt x="12916" y="5421"/>
                    <a:pt x="12594" y="4276"/>
                    <a:pt x="12164" y="3921"/>
                  </a:cubicBezTo>
                  <a:cubicBezTo>
                    <a:pt x="11733" y="3567"/>
                    <a:pt x="7481" y="1544"/>
                    <a:pt x="7481" y="1544"/>
                  </a:cubicBezTo>
                  <a:lnTo>
                    <a:pt x="7593" y="18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4825950" y="5266050"/>
              <a:ext cx="324150" cy="104225"/>
            </a:xfrm>
            <a:custGeom>
              <a:avLst/>
              <a:gdLst/>
              <a:ahLst/>
              <a:cxnLst/>
              <a:rect l="l" t="t" r="r" b="b"/>
              <a:pathLst>
                <a:path w="12966" h="4169" extrusionOk="0">
                  <a:moveTo>
                    <a:pt x="281" y="1"/>
                  </a:moveTo>
                  <a:cubicBezTo>
                    <a:pt x="1" y="2033"/>
                    <a:pt x="60" y="3565"/>
                    <a:pt x="221" y="3674"/>
                  </a:cubicBezTo>
                  <a:cubicBezTo>
                    <a:pt x="580" y="3909"/>
                    <a:pt x="8865" y="4169"/>
                    <a:pt x="11664" y="4169"/>
                  </a:cubicBezTo>
                  <a:cubicBezTo>
                    <a:pt x="12177" y="4169"/>
                    <a:pt x="12506" y="4160"/>
                    <a:pt x="12568" y="4141"/>
                  </a:cubicBezTo>
                  <a:cubicBezTo>
                    <a:pt x="12965" y="4017"/>
                    <a:pt x="12648" y="2888"/>
                    <a:pt x="12213" y="2528"/>
                  </a:cubicBezTo>
                  <a:cubicBezTo>
                    <a:pt x="11782" y="2168"/>
                    <a:pt x="7530" y="145"/>
                    <a:pt x="7530" y="145"/>
                  </a:cubicBezTo>
                  <a:lnTo>
                    <a:pt x="2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4852175" y="5352500"/>
              <a:ext cx="285125" cy="6600"/>
            </a:xfrm>
            <a:custGeom>
              <a:avLst/>
              <a:gdLst/>
              <a:ahLst/>
              <a:cxnLst/>
              <a:rect l="l" t="t" r="r" b="b"/>
              <a:pathLst>
                <a:path w="11405" h="264" extrusionOk="0">
                  <a:moveTo>
                    <a:pt x="945" y="1"/>
                  </a:moveTo>
                  <a:cubicBezTo>
                    <a:pt x="563" y="1"/>
                    <a:pt x="246" y="4"/>
                    <a:pt x="16" y="10"/>
                  </a:cubicBezTo>
                  <a:cubicBezTo>
                    <a:pt x="1" y="10"/>
                    <a:pt x="1" y="22"/>
                    <a:pt x="16" y="22"/>
                  </a:cubicBezTo>
                  <a:cubicBezTo>
                    <a:pt x="1806" y="151"/>
                    <a:pt x="8865" y="264"/>
                    <a:pt x="11107" y="264"/>
                  </a:cubicBezTo>
                  <a:cubicBezTo>
                    <a:pt x="11203" y="264"/>
                    <a:pt x="11290" y="264"/>
                    <a:pt x="11368" y="263"/>
                  </a:cubicBezTo>
                  <a:cubicBezTo>
                    <a:pt x="11370" y="264"/>
                    <a:pt x="11372" y="264"/>
                    <a:pt x="11375" y="264"/>
                  </a:cubicBezTo>
                  <a:cubicBezTo>
                    <a:pt x="11405" y="264"/>
                    <a:pt x="11403" y="231"/>
                    <a:pt x="11368" y="231"/>
                  </a:cubicBezTo>
                  <a:cubicBezTo>
                    <a:pt x="9718" y="151"/>
                    <a:pt x="3668" y="1"/>
                    <a:pt x="9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5074125" y="5318575"/>
              <a:ext cx="39675" cy="36125"/>
            </a:xfrm>
            <a:custGeom>
              <a:avLst/>
              <a:gdLst/>
              <a:ahLst/>
              <a:cxnLst/>
              <a:rect l="l" t="t" r="r" b="b"/>
              <a:pathLst>
                <a:path w="1587" h="1445" extrusionOk="0">
                  <a:moveTo>
                    <a:pt x="1514" y="1"/>
                  </a:moveTo>
                  <a:cubicBezTo>
                    <a:pt x="1111" y="1"/>
                    <a:pt x="722" y="156"/>
                    <a:pt x="435" y="437"/>
                  </a:cubicBezTo>
                  <a:cubicBezTo>
                    <a:pt x="167" y="701"/>
                    <a:pt x="16" y="1056"/>
                    <a:pt x="0" y="1432"/>
                  </a:cubicBezTo>
                  <a:cubicBezTo>
                    <a:pt x="0" y="1440"/>
                    <a:pt x="6" y="1444"/>
                    <a:pt x="11" y="1444"/>
                  </a:cubicBezTo>
                  <a:cubicBezTo>
                    <a:pt x="17" y="1444"/>
                    <a:pt x="22" y="1440"/>
                    <a:pt x="22" y="1432"/>
                  </a:cubicBezTo>
                  <a:cubicBezTo>
                    <a:pt x="167" y="669"/>
                    <a:pt x="807" y="94"/>
                    <a:pt x="1581" y="24"/>
                  </a:cubicBezTo>
                  <a:cubicBezTo>
                    <a:pt x="1586" y="17"/>
                    <a:pt x="1586" y="12"/>
                    <a:pt x="1581" y="7"/>
                  </a:cubicBezTo>
                  <a:lnTo>
                    <a:pt x="1576" y="2"/>
                  </a:lnTo>
                  <a:cubicBezTo>
                    <a:pt x="1555" y="1"/>
                    <a:pt x="1535" y="1"/>
                    <a:pt x="15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4978925" y="5274750"/>
              <a:ext cx="54625" cy="21650"/>
            </a:xfrm>
            <a:custGeom>
              <a:avLst/>
              <a:gdLst/>
              <a:ahLst/>
              <a:cxnLst/>
              <a:rect l="l" t="t" r="r" b="b"/>
              <a:pathLst>
                <a:path w="2185" h="866" extrusionOk="0">
                  <a:moveTo>
                    <a:pt x="2021" y="0"/>
                  </a:moveTo>
                  <a:cubicBezTo>
                    <a:pt x="1291" y="0"/>
                    <a:pt x="477" y="247"/>
                    <a:pt x="17" y="825"/>
                  </a:cubicBezTo>
                  <a:cubicBezTo>
                    <a:pt x="0" y="847"/>
                    <a:pt x="22" y="865"/>
                    <a:pt x="42" y="865"/>
                  </a:cubicBezTo>
                  <a:cubicBezTo>
                    <a:pt x="47" y="865"/>
                    <a:pt x="51" y="864"/>
                    <a:pt x="55" y="862"/>
                  </a:cubicBezTo>
                  <a:cubicBezTo>
                    <a:pt x="721" y="534"/>
                    <a:pt x="1421" y="276"/>
                    <a:pt x="2146" y="93"/>
                  </a:cubicBezTo>
                  <a:cubicBezTo>
                    <a:pt x="2168" y="88"/>
                    <a:pt x="2185" y="61"/>
                    <a:pt x="2178" y="35"/>
                  </a:cubicBezTo>
                  <a:cubicBezTo>
                    <a:pt x="2173" y="18"/>
                    <a:pt x="2153" y="2"/>
                    <a:pt x="2136" y="2"/>
                  </a:cubicBezTo>
                  <a:cubicBezTo>
                    <a:pt x="2098" y="1"/>
                    <a:pt x="2060" y="0"/>
                    <a:pt x="20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4993400" y="5280775"/>
              <a:ext cx="54525" cy="21650"/>
            </a:xfrm>
            <a:custGeom>
              <a:avLst/>
              <a:gdLst/>
              <a:ahLst/>
              <a:cxnLst/>
              <a:rect l="l" t="t" r="r" b="b"/>
              <a:pathLst>
                <a:path w="2181" h="866" extrusionOk="0">
                  <a:moveTo>
                    <a:pt x="2001" y="0"/>
                  </a:moveTo>
                  <a:cubicBezTo>
                    <a:pt x="1275" y="0"/>
                    <a:pt x="470" y="253"/>
                    <a:pt x="13" y="826"/>
                  </a:cubicBezTo>
                  <a:cubicBezTo>
                    <a:pt x="0" y="844"/>
                    <a:pt x="21" y="866"/>
                    <a:pt x="41" y="866"/>
                  </a:cubicBezTo>
                  <a:cubicBezTo>
                    <a:pt x="44" y="866"/>
                    <a:pt x="48" y="865"/>
                    <a:pt x="51" y="864"/>
                  </a:cubicBezTo>
                  <a:cubicBezTo>
                    <a:pt x="718" y="529"/>
                    <a:pt x="1423" y="271"/>
                    <a:pt x="2143" y="89"/>
                  </a:cubicBezTo>
                  <a:cubicBezTo>
                    <a:pt x="2165" y="84"/>
                    <a:pt x="2180" y="57"/>
                    <a:pt x="2170" y="35"/>
                  </a:cubicBezTo>
                  <a:cubicBezTo>
                    <a:pt x="2165" y="13"/>
                    <a:pt x="2148" y="3"/>
                    <a:pt x="2132" y="3"/>
                  </a:cubicBezTo>
                  <a:cubicBezTo>
                    <a:pt x="2089" y="1"/>
                    <a:pt x="2045" y="0"/>
                    <a:pt x="20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5007775" y="5286700"/>
              <a:ext cx="54525" cy="21775"/>
            </a:xfrm>
            <a:custGeom>
              <a:avLst/>
              <a:gdLst/>
              <a:ahLst/>
              <a:cxnLst/>
              <a:rect l="l" t="t" r="r" b="b"/>
              <a:pathLst>
                <a:path w="2181" h="871" extrusionOk="0">
                  <a:moveTo>
                    <a:pt x="2026" y="0"/>
                  </a:moveTo>
                  <a:cubicBezTo>
                    <a:pt x="1297" y="0"/>
                    <a:pt x="475" y="251"/>
                    <a:pt x="14" y="830"/>
                  </a:cubicBezTo>
                  <a:cubicBezTo>
                    <a:pt x="1" y="849"/>
                    <a:pt x="21" y="871"/>
                    <a:pt x="40" y="871"/>
                  </a:cubicBezTo>
                  <a:cubicBezTo>
                    <a:pt x="44" y="871"/>
                    <a:pt x="48" y="870"/>
                    <a:pt x="51" y="868"/>
                  </a:cubicBezTo>
                  <a:cubicBezTo>
                    <a:pt x="719" y="535"/>
                    <a:pt x="1423" y="277"/>
                    <a:pt x="2143" y="99"/>
                  </a:cubicBezTo>
                  <a:cubicBezTo>
                    <a:pt x="2170" y="88"/>
                    <a:pt x="2181" y="61"/>
                    <a:pt x="2176" y="41"/>
                  </a:cubicBezTo>
                  <a:cubicBezTo>
                    <a:pt x="2170" y="19"/>
                    <a:pt x="2154" y="2"/>
                    <a:pt x="2133" y="2"/>
                  </a:cubicBezTo>
                  <a:cubicBezTo>
                    <a:pt x="2097" y="1"/>
                    <a:pt x="2062" y="0"/>
                    <a:pt x="20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5022175" y="5292750"/>
              <a:ext cx="54650" cy="21650"/>
            </a:xfrm>
            <a:custGeom>
              <a:avLst/>
              <a:gdLst/>
              <a:ahLst/>
              <a:cxnLst/>
              <a:rect l="l" t="t" r="r" b="b"/>
              <a:pathLst>
                <a:path w="2186" h="866" extrusionOk="0">
                  <a:moveTo>
                    <a:pt x="2021" y="1"/>
                  </a:moveTo>
                  <a:cubicBezTo>
                    <a:pt x="1294" y="1"/>
                    <a:pt x="474" y="253"/>
                    <a:pt x="19" y="825"/>
                  </a:cubicBezTo>
                  <a:cubicBezTo>
                    <a:pt x="0" y="847"/>
                    <a:pt x="19" y="866"/>
                    <a:pt x="42" y="866"/>
                  </a:cubicBezTo>
                  <a:cubicBezTo>
                    <a:pt x="47" y="866"/>
                    <a:pt x="51" y="865"/>
                    <a:pt x="56" y="863"/>
                  </a:cubicBezTo>
                  <a:cubicBezTo>
                    <a:pt x="723" y="534"/>
                    <a:pt x="1423" y="276"/>
                    <a:pt x="2143" y="94"/>
                  </a:cubicBezTo>
                  <a:cubicBezTo>
                    <a:pt x="2170" y="94"/>
                    <a:pt x="2185" y="67"/>
                    <a:pt x="2185" y="45"/>
                  </a:cubicBezTo>
                  <a:cubicBezTo>
                    <a:pt x="2180" y="18"/>
                    <a:pt x="2158" y="3"/>
                    <a:pt x="2133" y="3"/>
                  </a:cubicBezTo>
                  <a:cubicBezTo>
                    <a:pt x="2096" y="1"/>
                    <a:pt x="2058" y="1"/>
                    <a:pt x="20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4843950" y="5308375"/>
              <a:ext cx="42800" cy="32725"/>
            </a:xfrm>
            <a:custGeom>
              <a:avLst/>
              <a:gdLst/>
              <a:ahLst/>
              <a:cxnLst/>
              <a:rect l="l" t="t" r="r" b="b"/>
              <a:pathLst>
                <a:path w="1712" h="1309" extrusionOk="0">
                  <a:moveTo>
                    <a:pt x="852" y="1"/>
                  </a:moveTo>
                  <a:cubicBezTo>
                    <a:pt x="22" y="1"/>
                    <a:pt x="1" y="1308"/>
                    <a:pt x="841" y="1308"/>
                  </a:cubicBezTo>
                  <a:cubicBezTo>
                    <a:pt x="1685" y="1308"/>
                    <a:pt x="1712" y="18"/>
                    <a:pt x="867" y="1"/>
                  </a:cubicBezTo>
                  <a:cubicBezTo>
                    <a:pt x="862" y="1"/>
                    <a:pt x="857" y="1"/>
                    <a:pt x="8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5007850" y="5221425"/>
              <a:ext cx="54750" cy="61225"/>
            </a:xfrm>
            <a:custGeom>
              <a:avLst/>
              <a:gdLst/>
              <a:ahLst/>
              <a:cxnLst/>
              <a:rect l="l" t="t" r="r" b="b"/>
              <a:pathLst>
                <a:path w="2190" h="2449" extrusionOk="0">
                  <a:moveTo>
                    <a:pt x="1510" y="209"/>
                  </a:moveTo>
                  <a:cubicBezTo>
                    <a:pt x="1660" y="209"/>
                    <a:pt x="1780" y="315"/>
                    <a:pt x="1802" y="624"/>
                  </a:cubicBezTo>
                  <a:cubicBezTo>
                    <a:pt x="1834" y="1076"/>
                    <a:pt x="1189" y="1506"/>
                    <a:pt x="877" y="1721"/>
                  </a:cubicBezTo>
                  <a:cubicBezTo>
                    <a:pt x="614" y="1903"/>
                    <a:pt x="339" y="2076"/>
                    <a:pt x="81" y="2270"/>
                  </a:cubicBezTo>
                  <a:cubicBezTo>
                    <a:pt x="226" y="1893"/>
                    <a:pt x="355" y="1516"/>
                    <a:pt x="532" y="1161"/>
                  </a:cubicBezTo>
                  <a:cubicBezTo>
                    <a:pt x="619" y="984"/>
                    <a:pt x="716" y="818"/>
                    <a:pt x="823" y="657"/>
                  </a:cubicBezTo>
                  <a:cubicBezTo>
                    <a:pt x="927" y="505"/>
                    <a:pt x="1260" y="209"/>
                    <a:pt x="1510" y="209"/>
                  </a:cubicBezTo>
                  <a:close/>
                  <a:moveTo>
                    <a:pt x="1470" y="1"/>
                  </a:moveTo>
                  <a:cubicBezTo>
                    <a:pt x="1185" y="1"/>
                    <a:pt x="896" y="212"/>
                    <a:pt x="731" y="436"/>
                  </a:cubicBezTo>
                  <a:cubicBezTo>
                    <a:pt x="328" y="1000"/>
                    <a:pt x="75" y="1662"/>
                    <a:pt x="1" y="2350"/>
                  </a:cubicBezTo>
                  <a:cubicBezTo>
                    <a:pt x="1" y="2361"/>
                    <a:pt x="6" y="2372"/>
                    <a:pt x="16" y="2372"/>
                  </a:cubicBezTo>
                  <a:lnTo>
                    <a:pt x="28" y="2372"/>
                  </a:lnTo>
                  <a:cubicBezTo>
                    <a:pt x="37" y="2414"/>
                    <a:pt x="75" y="2449"/>
                    <a:pt x="117" y="2449"/>
                  </a:cubicBezTo>
                  <a:cubicBezTo>
                    <a:pt x="123" y="2449"/>
                    <a:pt x="129" y="2448"/>
                    <a:pt x="135" y="2446"/>
                  </a:cubicBezTo>
                  <a:cubicBezTo>
                    <a:pt x="145" y="2441"/>
                    <a:pt x="150" y="2441"/>
                    <a:pt x="162" y="2436"/>
                  </a:cubicBezTo>
                  <a:cubicBezTo>
                    <a:pt x="705" y="2076"/>
                    <a:pt x="1334" y="1759"/>
                    <a:pt x="1753" y="1242"/>
                  </a:cubicBezTo>
                  <a:cubicBezTo>
                    <a:pt x="1996" y="942"/>
                    <a:pt x="2189" y="451"/>
                    <a:pt x="1834" y="140"/>
                  </a:cubicBezTo>
                  <a:cubicBezTo>
                    <a:pt x="1721" y="42"/>
                    <a:pt x="1596" y="1"/>
                    <a:pt x="14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4939425" y="5253350"/>
              <a:ext cx="73150" cy="33700"/>
            </a:xfrm>
            <a:custGeom>
              <a:avLst/>
              <a:gdLst/>
              <a:ahLst/>
              <a:cxnLst/>
              <a:rect l="l" t="t" r="r" b="b"/>
              <a:pathLst>
                <a:path w="2926" h="1348" extrusionOk="0">
                  <a:moveTo>
                    <a:pt x="920" y="233"/>
                  </a:moveTo>
                  <a:cubicBezTo>
                    <a:pt x="1028" y="233"/>
                    <a:pt x="1125" y="244"/>
                    <a:pt x="1189" y="261"/>
                  </a:cubicBezTo>
                  <a:cubicBezTo>
                    <a:pt x="1377" y="315"/>
                    <a:pt x="1554" y="375"/>
                    <a:pt x="1732" y="455"/>
                  </a:cubicBezTo>
                  <a:cubicBezTo>
                    <a:pt x="2097" y="616"/>
                    <a:pt x="2452" y="794"/>
                    <a:pt x="2802" y="993"/>
                  </a:cubicBezTo>
                  <a:cubicBezTo>
                    <a:pt x="2479" y="1020"/>
                    <a:pt x="2162" y="1068"/>
                    <a:pt x="1845" y="1100"/>
                  </a:cubicBezTo>
                  <a:cubicBezTo>
                    <a:pt x="1688" y="1115"/>
                    <a:pt x="1468" y="1140"/>
                    <a:pt x="1245" y="1140"/>
                  </a:cubicBezTo>
                  <a:cubicBezTo>
                    <a:pt x="916" y="1140"/>
                    <a:pt x="577" y="1086"/>
                    <a:pt x="415" y="869"/>
                  </a:cubicBezTo>
                  <a:lnTo>
                    <a:pt x="415" y="869"/>
                  </a:lnTo>
                  <a:lnTo>
                    <a:pt x="425" y="874"/>
                  </a:lnTo>
                  <a:cubicBezTo>
                    <a:pt x="41" y="368"/>
                    <a:pt x="543" y="233"/>
                    <a:pt x="920" y="233"/>
                  </a:cubicBezTo>
                  <a:close/>
                  <a:moveTo>
                    <a:pt x="824" y="1"/>
                  </a:moveTo>
                  <a:cubicBezTo>
                    <a:pt x="483" y="1"/>
                    <a:pt x="125" y="138"/>
                    <a:pt x="70" y="529"/>
                  </a:cubicBezTo>
                  <a:cubicBezTo>
                    <a:pt x="0" y="1030"/>
                    <a:pt x="479" y="1239"/>
                    <a:pt x="861" y="1310"/>
                  </a:cubicBezTo>
                  <a:cubicBezTo>
                    <a:pt x="1013" y="1336"/>
                    <a:pt x="1167" y="1347"/>
                    <a:pt x="1322" y="1347"/>
                  </a:cubicBezTo>
                  <a:cubicBezTo>
                    <a:pt x="1829" y="1347"/>
                    <a:pt x="2346" y="1232"/>
                    <a:pt x="2845" y="1169"/>
                  </a:cubicBezTo>
                  <a:cubicBezTo>
                    <a:pt x="2894" y="1159"/>
                    <a:pt x="2926" y="1105"/>
                    <a:pt x="2914" y="1057"/>
                  </a:cubicBezTo>
                  <a:cubicBezTo>
                    <a:pt x="2909" y="1052"/>
                    <a:pt x="2909" y="1040"/>
                    <a:pt x="2904" y="1035"/>
                  </a:cubicBezTo>
                  <a:cubicBezTo>
                    <a:pt x="2909" y="1025"/>
                    <a:pt x="2914" y="1013"/>
                    <a:pt x="2909" y="1008"/>
                  </a:cubicBezTo>
                  <a:lnTo>
                    <a:pt x="2904" y="1003"/>
                  </a:lnTo>
                  <a:cubicBezTo>
                    <a:pt x="2398" y="524"/>
                    <a:pt x="1775" y="191"/>
                    <a:pt x="1097" y="30"/>
                  </a:cubicBezTo>
                  <a:cubicBezTo>
                    <a:pt x="1012" y="11"/>
                    <a:pt x="919" y="1"/>
                    <a:pt x="8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4815750" y="4323675"/>
              <a:ext cx="267650" cy="897750"/>
            </a:xfrm>
            <a:custGeom>
              <a:avLst/>
              <a:gdLst/>
              <a:ahLst/>
              <a:cxnLst/>
              <a:rect l="l" t="t" r="r" b="b"/>
              <a:pathLst>
                <a:path w="10706" h="35910" extrusionOk="0">
                  <a:moveTo>
                    <a:pt x="2646" y="1"/>
                  </a:moveTo>
                  <a:cubicBezTo>
                    <a:pt x="1446" y="1388"/>
                    <a:pt x="1108" y="4303"/>
                    <a:pt x="1619" y="6830"/>
                  </a:cubicBezTo>
                  <a:cubicBezTo>
                    <a:pt x="1930" y="8374"/>
                    <a:pt x="1" y="35910"/>
                    <a:pt x="1" y="35910"/>
                  </a:cubicBezTo>
                  <a:lnTo>
                    <a:pt x="8889" y="35910"/>
                  </a:lnTo>
                  <a:lnTo>
                    <a:pt x="8792" y="4222"/>
                  </a:lnTo>
                  <a:cubicBezTo>
                    <a:pt x="9152" y="4013"/>
                    <a:pt x="9894" y="3545"/>
                    <a:pt x="9894" y="3545"/>
                  </a:cubicBezTo>
                  <a:cubicBezTo>
                    <a:pt x="10706" y="2217"/>
                    <a:pt x="10544" y="1"/>
                    <a:pt x="10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4836050" y="5183500"/>
              <a:ext cx="181500" cy="3925"/>
            </a:xfrm>
            <a:custGeom>
              <a:avLst/>
              <a:gdLst/>
              <a:ahLst/>
              <a:cxnLst/>
              <a:rect l="l" t="t" r="r" b="b"/>
              <a:pathLst>
                <a:path w="7260" h="157" extrusionOk="0">
                  <a:moveTo>
                    <a:pt x="1981" y="0"/>
                  </a:moveTo>
                  <a:cubicBezTo>
                    <a:pt x="1059" y="0"/>
                    <a:pt x="241" y="11"/>
                    <a:pt x="11" y="49"/>
                  </a:cubicBezTo>
                  <a:cubicBezTo>
                    <a:pt x="6" y="54"/>
                    <a:pt x="1" y="60"/>
                    <a:pt x="6" y="65"/>
                  </a:cubicBezTo>
                  <a:cubicBezTo>
                    <a:pt x="6" y="71"/>
                    <a:pt x="11" y="71"/>
                    <a:pt x="11" y="76"/>
                  </a:cubicBezTo>
                  <a:cubicBezTo>
                    <a:pt x="462" y="150"/>
                    <a:pt x="3071" y="157"/>
                    <a:pt x="4414" y="157"/>
                  </a:cubicBezTo>
                  <a:cubicBezTo>
                    <a:pt x="4755" y="157"/>
                    <a:pt x="5014" y="156"/>
                    <a:pt x="5136" y="156"/>
                  </a:cubicBezTo>
                  <a:cubicBezTo>
                    <a:pt x="6367" y="156"/>
                    <a:pt x="6007" y="136"/>
                    <a:pt x="7243" y="119"/>
                  </a:cubicBezTo>
                  <a:cubicBezTo>
                    <a:pt x="7255" y="119"/>
                    <a:pt x="7260" y="109"/>
                    <a:pt x="7260" y="104"/>
                  </a:cubicBezTo>
                  <a:cubicBezTo>
                    <a:pt x="7260" y="92"/>
                    <a:pt x="7255" y="82"/>
                    <a:pt x="7243" y="82"/>
                  </a:cubicBezTo>
                  <a:cubicBezTo>
                    <a:pt x="6012" y="49"/>
                    <a:pt x="6372" y="44"/>
                    <a:pt x="5136" y="22"/>
                  </a:cubicBezTo>
                  <a:cubicBezTo>
                    <a:pt x="4783" y="22"/>
                    <a:pt x="3280" y="0"/>
                    <a:pt x="19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5019275" y="4403150"/>
              <a:ext cx="58575" cy="34350"/>
            </a:xfrm>
            <a:custGeom>
              <a:avLst/>
              <a:gdLst/>
              <a:ahLst/>
              <a:cxnLst/>
              <a:rect l="l" t="t" r="r" b="b"/>
              <a:pathLst>
                <a:path w="2343" h="1374" extrusionOk="0">
                  <a:moveTo>
                    <a:pt x="2263" y="0"/>
                  </a:moveTo>
                  <a:cubicBezTo>
                    <a:pt x="2255" y="0"/>
                    <a:pt x="2246" y="2"/>
                    <a:pt x="2237" y="6"/>
                  </a:cubicBezTo>
                  <a:cubicBezTo>
                    <a:pt x="1463" y="382"/>
                    <a:pt x="721" y="822"/>
                    <a:pt x="16" y="1323"/>
                  </a:cubicBezTo>
                  <a:cubicBezTo>
                    <a:pt x="6" y="1328"/>
                    <a:pt x="0" y="1345"/>
                    <a:pt x="6" y="1361"/>
                  </a:cubicBezTo>
                  <a:cubicBezTo>
                    <a:pt x="9" y="1368"/>
                    <a:pt x="19" y="1374"/>
                    <a:pt x="30" y="1374"/>
                  </a:cubicBezTo>
                  <a:cubicBezTo>
                    <a:pt x="34" y="1374"/>
                    <a:pt x="39" y="1373"/>
                    <a:pt x="43" y="1371"/>
                  </a:cubicBezTo>
                  <a:lnTo>
                    <a:pt x="43" y="1366"/>
                  </a:lnTo>
                  <a:cubicBezTo>
                    <a:pt x="797" y="952"/>
                    <a:pt x="1571" y="549"/>
                    <a:pt x="2291" y="92"/>
                  </a:cubicBezTo>
                  <a:cubicBezTo>
                    <a:pt x="2342" y="64"/>
                    <a:pt x="2313" y="0"/>
                    <a:pt x="22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5046450" y="4398925"/>
              <a:ext cx="7800" cy="23050"/>
            </a:xfrm>
            <a:custGeom>
              <a:avLst/>
              <a:gdLst/>
              <a:ahLst/>
              <a:cxnLst/>
              <a:rect l="l" t="t" r="r" b="b"/>
              <a:pathLst>
                <a:path w="312" h="922" extrusionOk="0">
                  <a:moveTo>
                    <a:pt x="221" y="0"/>
                  </a:moveTo>
                  <a:cubicBezTo>
                    <a:pt x="186" y="0"/>
                    <a:pt x="153" y="25"/>
                    <a:pt x="145" y="62"/>
                  </a:cubicBezTo>
                  <a:cubicBezTo>
                    <a:pt x="102" y="217"/>
                    <a:pt x="65" y="373"/>
                    <a:pt x="43" y="529"/>
                  </a:cubicBezTo>
                  <a:cubicBezTo>
                    <a:pt x="5" y="653"/>
                    <a:pt x="0" y="782"/>
                    <a:pt x="16" y="906"/>
                  </a:cubicBezTo>
                  <a:cubicBezTo>
                    <a:pt x="16" y="917"/>
                    <a:pt x="25" y="922"/>
                    <a:pt x="36" y="922"/>
                  </a:cubicBezTo>
                  <a:cubicBezTo>
                    <a:pt x="47" y="922"/>
                    <a:pt x="59" y="917"/>
                    <a:pt x="65" y="906"/>
                  </a:cubicBezTo>
                  <a:cubicBezTo>
                    <a:pt x="123" y="788"/>
                    <a:pt x="167" y="659"/>
                    <a:pt x="187" y="529"/>
                  </a:cubicBezTo>
                  <a:cubicBezTo>
                    <a:pt x="226" y="385"/>
                    <a:pt x="268" y="239"/>
                    <a:pt x="301" y="95"/>
                  </a:cubicBezTo>
                  <a:cubicBezTo>
                    <a:pt x="311" y="51"/>
                    <a:pt x="279" y="8"/>
                    <a:pt x="241" y="3"/>
                  </a:cubicBezTo>
                  <a:cubicBezTo>
                    <a:pt x="235" y="1"/>
                    <a:pt x="228" y="0"/>
                    <a:pt x="2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5046575" y="4360975"/>
              <a:ext cx="22000" cy="40450"/>
            </a:xfrm>
            <a:custGeom>
              <a:avLst/>
              <a:gdLst/>
              <a:ahLst/>
              <a:cxnLst/>
              <a:rect l="l" t="t" r="r" b="b"/>
              <a:pathLst>
                <a:path w="880" h="1618" extrusionOk="0">
                  <a:moveTo>
                    <a:pt x="225" y="1"/>
                  </a:moveTo>
                  <a:cubicBezTo>
                    <a:pt x="217" y="1"/>
                    <a:pt x="209" y="5"/>
                    <a:pt x="209" y="15"/>
                  </a:cubicBezTo>
                  <a:cubicBezTo>
                    <a:pt x="194" y="154"/>
                    <a:pt x="162" y="295"/>
                    <a:pt x="140" y="424"/>
                  </a:cubicBezTo>
                  <a:cubicBezTo>
                    <a:pt x="112" y="553"/>
                    <a:pt x="92" y="687"/>
                    <a:pt x="70" y="821"/>
                  </a:cubicBezTo>
                  <a:cubicBezTo>
                    <a:pt x="32" y="1080"/>
                    <a:pt x="5" y="1348"/>
                    <a:pt x="0" y="1596"/>
                  </a:cubicBezTo>
                  <a:cubicBezTo>
                    <a:pt x="0" y="1618"/>
                    <a:pt x="27" y="1618"/>
                    <a:pt x="43" y="1618"/>
                  </a:cubicBezTo>
                  <a:cubicBezTo>
                    <a:pt x="194" y="1606"/>
                    <a:pt x="343" y="1558"/>
                    <a:pt x="479" y="1489"/>
                  </a:cubicBezTo>
                  <a:cubicBezTo>
                    <a:pt x="581" y="1397"/>
                    <a:pt x="651" y="1273"/>
                    <a:pt x="673" y="1134"/>
                  </a:cubicBezTo>
                  <a:cubicBezTo>
                    <a:pt x="775" y="789"/>
                    <a:pt x="844" y="429"/>
                    <a:pt x="876" y="69"/>
                  </a:cubicBezTo>
                  <a:cubicBezTo>
                    <a:pt x="879" y="60"/>
                    <a:pt x="870" y="54"/>
                    <a:pt x="861" y="54"/>
                  </a:cubicBezTo>
                  <a:cubicBezTo>
                    <a:pt x="852" y="54"/>
                    <a:pt x="844" y="59"/>
                    <a:pt x="844" y="69"/>
                  </a:cubicBezTo>
                  <a:cubicBezTo>
                    <a:pt x="817" y="241"/>
                    <a:pt x="780" y="412"/>
                    <a:pt x="725" y="574"/>
                  </a:cubicBezTo>
                  <a:cubicBezTo>
                    <a:pt x="688" y="725"/>
                    <a:pt x="651" y="881"/>
                    <a:pt x="613" y="1032"/>
                  </a:cubicBezTo>
                  <a:cubicBezTo>
                    <a:pt x="591" y="1176"/>
                    <a:pt x="522" y="1305"/>
                    <a:pt x="420" y="1407"/>
                  </a:cubicBezTo>
                  <a:cubicBezTo>
                    <a:pt x="311" y="1489"/>
                    <a:pt x="189" y="1542"/>
                    <a:pt x="53" y="1564"/>
                  </a:cubicBezTo>
                  <a:cubicBezTo>
                    <a:pt x="107" y="1316"/>
                    <a:pt x="145" y="1069"/>
                    <a:pt x="172" y="816"/>
                  </a:cubicBezTo>
                  <a:cubicBezTo>
                    <a:pt x="182" y="682"/>
                    <a:pt x="199" y="548"/>
                    <a:pt x="209" y="412"/>
                  </a:cubicBezTo>
                  <a:cubicBezTo>
                    <a:pt x="221" y="278"/>
                    <a:pt x="221" y="144"/>
                    <a:pt x="242" y="15"/>
                  </a:cubicBezTo>
                  <a:cubicBezTo>
                    <a:pt x="244" y="6"/>
                    <a:pt x="235" y="1"/>
                    <a:pt x="2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4848150" y="4360750"/>
              <a:ext cx="41975" cy="802925"/>
            </a:xfrm>
            <a:custGeom>
              <a:avLst/>
              <a:gdLst/>
              <a:ahLst/>
              <a:cxnLst/>
              <a:rect l="l" t="t" r="r" b="b"/>
              <a:pathLst>
                <a:path w="1679" h="32117" extrusionOk="0">
                  <a:moveTo>
                    <a:pt x="1590" y="0"/>
                  </a:moveTo>
                  <a:cubicBezTo>
                    <a:pt x="1582" y="0"/>
                    <a:pt x="1573" y="6"/>
                    <a:pt x="1570" y="19"/>
                  </a:cubicBezTo>
                  <a:cubicBezTo>
                    <a:pt x="1350" y="1019"/>
                    <a:pt x="1242" y="2041"/>
                    <a:pt x="1264" y="3067"/>
                  </a:cubicBezTo>
                  <a:cubicBezTo>
                    <a:pt x="1312" y="4089"/>
                    <a:pt x="1495" y="5100"/>
                    <a:pt x="1512" y="6127"/>
                  </a:cubicBezTo>
                  <a:cubicBezTo>
                    <a:pt x="1527" y="7154"/>
                    <a:pt x="1447" y="8203"/>
                    <a:pt x="1376" y="9241"/>
                  </a:cubicBezTo>
                  <a:cubicBezTo>
                    <a:pt x="1312" y="10278"/>
                    <a:pt x="1247" y="11326"/>
                    <a:pt x="1177" y="12370"/>
                  </a:cubicBezTo>
                  <a:cubicBezTo>
                    <a:pt x="909" y="16565"/>
                    <a:pt x="656" y="20759"/>
                    <a:pt x="403" y="24953"/>
                  </a:cubicBezTo>
                  <a:cubicBezTo>
                    <a:pt x="333" y="26125"/>
                    <a:pt x="264" y="27297"/>
                    <a:pt x="199" y="28470"/>
                  </a:cubicBezTo>
                  <a:cubicBezTo>
                    <a:pt x="130" y="29641"/>
                    <a:pt x="48" y="30852"/>
                    <a:pt x="1" y="32039"/>
                  </a:cubicBezTo>
                  <a:cubicBezTo>
                    <a:pt x="1" y="32092"/>
                    <a:pt x="36" y="32116"/>
                    <a:pt x="74" y="32116"/>
                  </a:cubicBezTo>
                  <a:cubicBezTo>
                    <a:pt x="113" y="32116"/>
                    <a:pt x="156" y="32089"/>
                    <a:pt x="162" y="32039"/>
                  </a:cubicBezTo>
                  <a:cubicBezTo>
                    <a:pt x="339" y="29937"/>
                    <a:pt x="441" y="27824"/>
                    <a:pt x="576" y="25716"/>
                  </a:cubicBezTo>
                  <a:cubicBezTo>
                    <a:pt x="710" y="23613"/>
                    <a:pt x="828" y="21543"/>
                    <a:pt x="957" y="19457"/>
                  </a:cubicBezTo>
                  <a:cubicBezTo>
                    <a:pt x="1086" y="17371"/>
                    <a:pt x="1210" y="15284"/>
                    <a:pt x="1334" y="13198"/>
                  </a:cubicBezTo>
                  <a:cubicBezTo>
                    <a:pt x="1398" y="12155"/>
                    <a:pt x="1458" y="11112"/>
                    <a:pt x="1517" y="10068"/>
                  </a:cubicBezTo>
                  <a:cubicBezTo>
                    <a:pt x="1576" y="9030"/>
                    <a:pt x="1651" y="7993"/>
                    <a:pt x="1667" y="6950"/>
                  </a:cubicBezTo>
                  <a:cubicBezTo>
                    <a:pt x="1678" y="6380"/>
                    <a:pt x="1656" y="5809"/>
                    <a:pt x="1609" y="5240"/>
                  </a:cubicBezTo>
                  <a:cubicBezTo>
                    <a:pt x="1549" y="4659"/>
                    <a:pt x="1452" y="4084"/>
                    <a:pt x="1388" y="3503"/>
                  </a:cubicBezTo>
                  <a:cubicBezTo>
                    <a:pt x="1269" y="2336"/>
                    <a:pt x="1344" y="1158"/>
                    <a:pt x="1609" y="19"/>
                  </a:cubicBezTo>
                  <a:cubicBezTo>
                    <a:pt x="1609" y="7"/>
                    <a:pt x="1600" y="0"/>
                    <a:pt x="15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4895200" y="4359375"/>
              <a:ext cx="63725" cy="63350"/>
            </a:xfrm>
            <a:custGeom>
              <a:avLst/>
              <a:gdLst/>
              <a:ahLst/>
              <a:cxnLst/>
              <a:rect l="l" t="t" r="r" b="b"/>
              <a:pathLst>
                <a:path w="2549" h="2534" extrusionOk="0">
                  <a:moveTo>
                    <a:pt x="2508" y="1"/>
                  </a:moveTo>
                  <a:cubicBezTo>
                    <a:pt x="2504" y="1"/>
                    <a:pt x="2499" y="2"/>
                    <a:pt x="2495" y="4"/>
                  </a:cubicBezTo>
                  <a:cubicBezTo>
                    <a:pt x="2495" y="4"/>
                    <a:pt x="2490" y="4"/>
                    <a:pt x="2490" y="9"/>
                  </a:cubicBezTo>
                  <a:cubicBezTo>
                    <a:pt x="2442" y="149"/>
                    <a:pt x="2420" y="294"/>
                    <a:pt x="2415" y="444"/>
                  </a:cubicBezTo>
                  <a:cubicBezTo>
                    <a:pt x="2393" y="600"/>
                    <a:pt x="2355" y="751"/>
                    <a:pt x="2308" y="902"/>
                  </a:cubicBezTo>
                  <a:cubicBezTo>
                    <a:pt x="2221" y="1203"/>
                    <a:pt x="2060" y="1477"/>
                    <a:pt x="1834" y="1697"/>
                  </a:cubicBezTo>
                  <a:cubicBezTo>
                    <a:pt x="1333" y="2166"/>
                    <a:pt x="672" y="2337"/>
                    <a:pt x="27" y="2493"/>
                  </a:cubicBezTo>
                  <a:cubicBezTo>
                    <a:pt x="0" y="2493"/>
                    <a:pt x="10" y="2531"/>
                    <a:pt x="27" y="2531"/>
                  </a:cubicBezTo>
                  <a:cubicBezTo>
                    <a:pt x="69" y="2533"/>
                    <a:pt x="112" y="2534"/>
                    <a:pt x="154" y="2534"/>
                  </a:cubicBezTo>
                  <a:cubicBezTo>
                    <a:pt x="493" y="2534"/>
                    <a:pt x="830" y="2474"/>
                    <a:pt x="1146" y="2359"/>
                  </a:cubicBezTo>
                  <a:cubicBezTo>
                    <a:pt x="1469" y="2262"/>
                    <a:pt x="1764" y="2096"/>
                    <a:pt x="2017" y="1875"/>
                  </a:cubicBezTo>
                  <a:cubicBezTo>
                    <a:pt x="2253" y="1649"/>
                    <a:pt x="2420" y="1354"/>
                    <a:pt x="2484" y="1031"/>
                  </a:cubicBezTo>
                  <a:cubicBezTo>
                    <a:pt x="2517" y="858"/>
                    <a:pt x="2533" y="687"/>
                    <a:pt x="2539" y="515"/>
                  </a:cubicBezTo>
                  <a:lnTo>
                    <a:pt x="2539" y="272"/>
                  </a:lnTo>
                  <a:cubicBezTo>
                    <a:pt x="2549" y="181"/>
                    <a:pt x="2544" y="96"/>
                    <a:pt x="2522" y="9"/>
                  </a:cubicBezTo>
                  <a:cubicBezTo>
                    <a:pt x="2519" y="3"/>
                    <a:pt x="2514" y="1"/>
                    <a:pt x="25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5030450" y="3845900"/>
              <a:ext cx="316975" cy="299000"/>
            </a:xfrm>
            <a:custGeom>
              <a:avLst/>
              <a:gdLst/>
              <a:ahLst/>
              <a:cxnLst/>
              <a:rect l="l" t="t" r="r" b="b"/>
              <a:pathLst>
                <a:path w="12679" h="11960" extrusionOk="0">
                  <a:moveTo>
                    <a:pt x="11882" y="0"/>
                  </a:moveTo>
                  <a:cubicBezTo>
                    <a:pt x="11865" y="0"/>
                    <a:pt x="11847" y="3"/>
                    <a:pt x="11829" y="7"/>
                  </a:cubicBezTo>
                  <a:cubicBezTo>
                    <a:pt x="10744" y="265"/>
                    <a:pt x="8103" y="7799"/>
                    <a:pt x="7324" y="7874"/>
                  </a:cubicBezTo>
                  <a:cubicBezTo>
                    <a:pt x="7248" y="7881"/>
                    <a:pt x="7169" y="7885"/>
                    <a:pt x="7087" y="7885"/>
                  </a:cubicBezTo>
                  <a:cubicBezTo>
                    <a:pt x="5821" y="7885"/>
                    <a:pt x="3841" y="7067"/>
                    <a:pt x="1376" y="6718"/>
                  </a:cubicBezTo>
                  <a:cubicBezTo>
                    <a:pt x="1235" y="6698"/>
                    <a:pt x="1108" y="6689"/>
                    <a:pt x="994" y="6689"/>
                  </a:cubicBezTo>
                  <a:cubicBezTo>
                    <a:pt x="11" y="6689"/>
                    <a:pt x="0" y="7379"/>
                    <a:pt x="559" y="8078"/>
                  </a:cubicBezTo>
                  <a:cubicBezTo>
                    <a:pt x="1319" y="9020"/>
                    <a:pt x="5030" y="11960"/>
                    <a:pt x="8497" y="11960"/>
                  </a:cubicBezTo>
                  <a:cubicBezTo>
                    <a:pt x="8733" y="11960"/>
                    <a:pt x="8967" y="11946"/>
                    <a:pt x="9200" y="11917"/>
                  </a:cubicBezTo>
                  <a:cubicBezTo>
                    <a:pt x="10727" y="11730"/>
                    <a:pt x="11630" y="8219"/>
                    <a:pt x="11829" y="6933"/>
                  </a:cubicBezTo>
                  <a:cubicBezTo>
                    <a:pt x="12176" y="4681"/>
                    <a:pt x="12678" y="0"/>
                    <a:pt x="11882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5023300" y="4010475"/>
              <a:ext cx="166175" cy="130300"/>
            </a:xfrm>
            <a:custGeom>
              <a:avLst/>
              <a:gdLst/>
              <a:ahLst/>
              <a:cxnLst/>
              <a:rect l="l" t="t" r="r" b="b"/>
              <a:pathLst>
                <a:path w="6647" h="5212" extrusionOk="0">
                  <a:moveTo>
                    <a:pt x="1242" y="0"/>
                  </a:moveTo>
                  <a:cubicBezTo>
                    <a:pt x="55" y="11"/>
                    <a:pt x="1" y="748"/>
                    <a:pt x="867" y="1872"/>
                  </a:cubicBezTo>
                  <a:cubicBezTo>
                    <a:pt x="1867" y="3173"/>
                    <a:pt x="5061" y="5212"/>
                    <a:pt x="5061" y="5212"/>
                  </a:cubicBezTo>
                  <a:lnTo>
                    <a:pt x="5431" y="4249"/>
                  </a:lnTo>
                  <a:lnTo>
                    <a:pt x="6647" y="1050"/>
                  </a:lnTo>
                  <a:cubicBezTo>
                    <a:pt x="6647" y="1050"/>
                    <a:pt x="3791" y="340"/>
                    <a:pt x="1909" y="55"/>
                  </a:cubicBezTo>
                  <a:cubicBezTo>
                    <a:pt x="1689" y="22"/>
                    <a:pt x="1463" y="0"/>
                    <a:pt x="1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5023300" y="4010475"/>
              <a:ext cx="135800" cy="130300"/>
            </a:xfrm>
            <a:custGeom>
              <a:avLst/>
              <a:gdLst/>
              <a:ahLst/>
              <a:cxnLst/>
              <a:rect l="l" t="t" r="r" b="b"/>
              <a:pathLst>
                <a:path w="5432" h="5212" extrusionOk="0">
                  <a:moveTo>
                    <a:pt x="1242" y="0"/>
                  </a:moveTo>
                  <a:cubicBezTo>
                    <a:pt x="55" y="11"/>
                    <a:pt x="1" y="748"/>
                    <a:pt x="867" y="1872"/>
                  </a:cubicBezTo>
                  <a:cubicBezTo>
                    <a:pt x="1867" y="3173"/>
                    <a:pt x="5061" y="5212"/>
                    <a:pt x="5061" y="5212"/>
                  </a:cubicBezTo>
                  <a:lnTo>
                    <a:pt x="5431" y="4249"/>
                  </a:lnTo>
                  <a:cubicBezTo>
                    <a:pt x="4205" y="2991"/>
                    <a:pt x="2324" y="1092"/>
                    <a:pt x="12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5135075" y="4038900"/>
              <a:ext cx="33975" cy="87425"/>
            </a:xfrm>
            <a:custGeom>
              <a:avLst/>
              <a:gdLst/>
              <a:ahLst/>
              <a:cxnLst/>
              <a:rect l="l" t="t" r="r" b="b"/>
              <a:pathLst>
                <a:path w="1359" h="3497" extrusionOk="0">
                  <a:moveTo>
                    <a:pt x="1350" y="1"/>
                  </a:moveTo>
                  <a:cubicBezTo>
                    <a:pt x="1344" y="1"/>
                    <a:pt x="1335" y="9"/>
                    <a:pt x="1327" y="25"/>
                  </a:cubicBezTo>
                  <a:cubicBezTo>
                    <a:pt x="1089" y="526"/>
                    <a:pt x="203" y="2896"/>
                    <a:pt x="4" y="3482"/>
                  </a:cubicBezTo>
                  <a:cubicBezTo>
                    <a:pt x="1" y="3491"/>
                    <a:pt x="5" y="3497"/>
                    <a:pt x="11" y="3497"/>
                  </a:cubicBezTo>
                  <a:cubicBezTo>
                    <a:pt x="16" y="3497"/>
                    <a:pt x="22" y="3492"/>
                    <a:pt x="25" y="3482"/>
                  </a:cubicBezTo>
                  <a:cubicBezTo>
                    <a:pt x="531" y="2358"/>
                    <a:pt x="972" y="1203"/>
                    <a:pt x="1353" y="25"/>
                  </a:cubicBezTo>
                  <a:cubicBezTo>
                    <a:pt x="1358" y="9"/>
                    <a:pt x="1356" y="1"/>
                    <a:pt x="13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5278450" y="3829375"/>
              <a:ext cx="127325" cy="166350"/>
            </a:xfrm>
            <a:custGeom>
              <a:avLst/>
              <a:gdLst/>
              <a:ahLst/>
              <a:cxnLst/>
              <a:rect l="l" t="t" r="r" b="b"/>
              <a:pathLst>
                <a:path w="5093" h="6654" extrusionOk="0">
                  <a:moveTo>
                    <a:pt x="1997" y="1"/>
                  </a:moveTo>
                  <a:cubicBezTo>
                    <a:pt x="1285" y="1"/>
                    <a:pt x="666" y="158"/>
                    <a:pt x="522" y="454"/>
                  </a:cubicBezTo>
                  <a:cubicBezTo>
                    <a:pt x="345" y="814"/>
                    <a:pt x="645" y="1260"/>
                    <a:pt x="645" y="1260"/>
                  </a:cubicBezTo>
                  <a:cubicBezTo>
                    <a:pt x="645" y="1260"/>
                    <a:pt x="199" y="1405"/>
                    <a:pt x="146" y="1776"/>
                  </a:cubicBezTo>
                  <a:cubicBezTo>
                    <a:pt x="124" y="2067"/>
                    <a:pt x="263" y="2346"/>
                    <a:pt x="516" y="2502"/>
                  </a:cubicBezTo>
                  <a:cubicBezTo>
                    <a:pt x="516" y="2502"/>
                    <a:pt x="65" y="2706"/>
                    <a:pt x="44" y="2975"/>
                  </a:cubicBezTo>
                  <a:cubicBezTo>
                    <a:pt x="0" y="3497"/>
                    <a:pt x="554" y="3803"/>
                    <a:pt x="554" y="3803"/>
                  </a:cubicBezTo>
                  <a:cubicBezTo>
                    <a:pt x="285" y="3916"/>
                    <a:pt x="129" y="4196"/>
                    <a:pt x="161" y="4480"/>
                  </a:cubicBezTo>
                  <a:cubicBezTo>
                    <a:pt x="189" y="4792"/>
                    <a:pt x="436" y="5202"/>
                    <a:pt x="710" y="5621"/>
                  </a:cubicBezTo>
                  <a:cubicBezTo>
                    <a:pt x="936" y="5949"/>
                    <a:pt x="1135" y="6293"/>
                    <a:pt x="1313" y="6653"/>
                  </a:cubicBezTo>
                  <a:lnTo>
                    <a:pt x="1899" y="6572"/>
                  </a:lnTo>
                  <a:cubicBezTo>
                    <a:pt x="1909" y="6535"/>
                    <a:pt x="1909" y="6497"/>
                    <a:pt x="1909" y="6460"/>
                  </a:cubicBezTo>
                  <a:lnTo>
                    <a:pt x="1802" y="5303"/>
                  </a:lnTo>
                  <a:cubicBezTo>
                    <a:pt x="1839" y="5296"/>
                    <a:pt x="1880" y="5293"/>
                    <a:pt x="1923" y="5293"/>
                  </a:cubicBezTo>
                  <a:cubicBezTo>
                    <a:pt x="2471" y="5293"/>
                    <a:pt x="3410" y="5838"/>
                    <a:pt x="3993" y="5838"/>
                  </a:cubicBezTo>
                  <a:cubicBezTo>
                    <a:pt x="4216" y="5838"/>
                    <a:pt x="4387" y="5759"/>
                    <a:pt x="4464" y="5540"/>
                  </a:cubicBezTo>
                  <a:cubicBezTo>
                    <a:pt x="4636" y="5045"/>
                    <a:pt x="4001" y="4556"/>
                    <a:pt x="3953" y="4519"/>
                  </a:cubicBezTo>
                  <a:lnTo>
                    <a:pt x="3953" y="4519"/>
                  </a:lnTo>
                  <a:cubicBezTo>
                    <a:pt x="3980" y="4528"/>
                    <a:pt x="4180" y="4585"/>
                    <a:pt x="4400" y="4585"/>
                  </a:cubicBezTo>
                  <a:cubicBezTo>
                    <a:pt x="4671" y="4585"/>
                    <a:pt x="4971" y="4499"/>
                    <a:pt x="5013" y="4132"/>
                  </a:cubicBezTo>
                  <a:cubicBezTo>
                    <a:pt x="5093" y="3470"/>
                    <a:pt x="4092" y="3099"/>
                    <a:pt x="4033" y="3077"/>
                  </a:cubicBezTo>
                  <a:lnTo>
                    <a:pt x="4033" y="3077"/>
                  </a:lnTo>
                  <a:cubicBezTo>
                    <a:pt x="4055" y="3079"/>
                    <a:pt x="4168" y="3096"/>
                    <a:pt x="4311" y="3096"/>
                  </a:cubicBezTo>
                  <a:cubicBezTo>
                    <a:pt x="4613" y="3096"/>
                    <a:pt x="5050" y="3021"/>
                    <a:pt x="5050" y="2571"/>
                  </a:cubicBezTo>
                  <a:cubicBezTo>
                    <a:pt x="5050" y="1911"/>
                    <a:pt x="3963" y="1534"/>
                    <a:pt x="3963" y="1534"/>
                  </a:cubicBezTo>
                  <a:lnTo>
                    <a:pt x="3963" y="1534"/>
                  </a:lnTo>
                  <a:cubicBezTo>
                    <a:pt x="3963" y="1534"/>
                    <a:pt x="3998" y="1537"/>
                    <a:pt x="4050" y="1537"/>
                  </a:cubicBezTo>
                  <a:cubicBezTo>
                    <a:pt x="4249" y="1537"/>
                    <a:pt x="4703" y="1490"/>
                    <a:pt x="4534" y="1045"/>
                  </a:cubicBezTo>
                  <a:cubicBezTo>
                    <a:pt x="4266" y="332"/>
                    <a:pt x="3032" y="1"/>
                    <a:pt x="1997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2"/>
            <p:cNvSpPr/>
            <p:nvPr/>
          </p:nvSpPr>
          <p:spPr>
            <a:xfrm>
              <a:off x="5279925" y="3965850"/>
              <a:ext cx="46250" cy="68575"/>
            </a:xfrm>
            <a:custGeom>
              <a:avLst/>
              <a:gdLst/>
              <a:ahLst/>
              <a:cxnLst/>
              <a:rect l="l" t="t" r="r" b="b"/>
              <a:pathLst>
                <a:path w="1850" h="2743" extrusionOk="0">
                  <a:moveTo>
                    <a:pt x="1695" y="1"/>
                  </a:moveTo>
                  <a:lnTo>
                    <a:pt x="651" y="162"/>
                  </a:lnTo>
                  <a:cubicBezTo>
                    <a:pt x="882" y="855"/>
                    <a:pt x="1" y="1667"/>
                    <a:pt x="119" y="2366"/>
                  </a:cubicBezTo>
                  <a:cubicBezTo>
                    <a:pt x="165" y="2628"/>
                    <a:pt x="314" y="2742"/>
                    <a:pt x="506" y="2742"/>
                  </a:cubicBezTo>
                  <a:cubicBezTo>
                    <a:pt x="984" y="2742"/>
                    <a:pt x="1732" y="2031"/>
                    <a:pt x="1840" y="1113"/>
                  </a:cubicBezTo>
                  <a:cubicBezTo>
                    <a:pt x="1850" y="1076"/>
                    <a:pt x="1850" y="1038"/>
                    <a:pt x="1850" y="1001"/>
                  </a:cubicBezTo>
                  <a:lnTo>
                    <a:pt x="1695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2"/>
            <p:cNvSpPr/>
            <p:nvPr/>
          </p:nvSpPr>
          <p:spPr>
            <a:xfrm>
              <a:off x="5296325" y="3856725"/>
              <a:ext cx="83025" cy="12650"/>
            </a:xfrm>
            <a:custGeom>
              <a:avLst/>
              <a:gdLst/>
              <a:ahLst/>
              <a:cxnLst/>
              <a:rect l="l" t="t" r="r" b="b"/>
              <a:pathLst>
                <a:path w="3321" h="506" extrusionOk="0">
                  <a:moveTo>
                    <a:pt x="1132" y="0"/>
                  </a:moveTo>
                  <a:cubicBezTo>
                    <a:pt x="753" y="0"/>
                    <a:pt x="374" y="39"/>
                    <a:pt x="0" y="117"/>
                  </a:cubicBezTo>
                  <a:lnTo>
                    <a:pt x="0" y="134"/>
                  </a:lnTo>
                  <a:cubicBezTo>
                    <a:pt x="132" y="129"/>
                    <a:pt x="263" y="127"/>
                    <a:pt x="394" y="127"/>
                  </a:cubicBezTo>
                  <a:cubicBezTo>
                    <a:pt x="1366" y="127"/>
                    <a:pt x="2333" y="253"/>
                    <a:pt x="3275" y="504"/>
                  </a:cubicBezTo>
                  <a:cubicBezTo>
                    <a:pt x="3278" y="505"/>
                    <a:pt x="3281" y="506"/>
                    <a:pt x="3283" y="506"/>
                  </a:cubicBezTo>
                  <a:cubicBezTo>
                    <a:pt x="3314" y="506"/>
                    <a:pt x="3321" y="449"/>
                    <a:pt x="3291" y="440"/>
                  </a:cubicBezTo>
                  <a:cubicBezTo>
                    <a:pt x="2605" y="148"/>
                    <a:pt x="1870" y="0"/>
                    <a:pt x="11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2"/>
            <p:cNvSpPr/>
            <p:nvPr/>
          </p:nvSpPr>
          <p:spPr>
            <a:xfrm>
              <a:off x="5290675" y="3888750"/>
              <a:ext cx="90675" cy="18375"/>
            </a:xfrm>
            <a:custGeom>
              <a:avLst/>
              <a:gdLst/>
              <a:ahLst/>
              <a:cxnLst/>
              <a:rect l="l" t="t" r="r" b="b"/>
              <a:pathLst>
                <a:path w="3627" h="735" extrusionOk="0">
                  <a:moveTo>
                    <a:pt x="1022" y="1"/>
                  </a:moveTo>
                  <a:cubicBezTo>
                    <a:pt x="685" y="1"/>
                    <a:pt x="346" y="34"/>
                    <a:pt x="12" y="100"/>
                  </a:cubicBezTo>
                  <a:cubicBezTo>
                    <a:pt x="0" y="100"/>
                    <a:pt x="0" y="122"/>
                    <a:pt x="12" y="122"/>
                  </a:cubicBezTo>
                  <a:cubicBezTo>
                    <a:pt x="83" y="119"/>
                    <a:pt x="159" y="117"/>
                    <a:pt x="237" y="117"/>
                  </a:cubicBezTo>
                  <a:cubicBezTo>
                    <a:pt x="1291" y="117"/>
                    <a:pt x="2886" y="379"/>
                    <a:pt x="3581" y="729"/>
                  </a:cubicBezTo>
                  <a:cubicBezTo>
                    <a:pt x="3589" y="733"/>
                    <a:pt x="3596" y="734"/>
                    <a:pt x="3600" y="734"/>
                  </a:cubicBezTo>
                  <a:cubicBezTo>
                    <a:pt x="3627" y="734"/>
                    <a:pt x="3614" y="694"/>
                    <a:pt x="3581" y="675"/>
                  </a:cubicBezTo>
                  <a:cubicBezTo>
                    <a:pt x="2797" y="230"/>
                    <a:pt x="1914" y="1"/>
                    <a:pt x="10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2"/>
            <p:cNvSpPr/>
            <p:nvPr/>
          </p:nvSpPr>
          <p:spPr>
            <a:xfrm>
              <a:off x="5293375" y="3921600"/>
              <a:ext cx="86600" cy="22600"/>
            </a:xfrm>
            <a:custGeom>
              <a:avLst/>
              <a:gdLst/>
              <a:ahLst/>
              <a:cxnLst/>
              <a:rect l="l" t="t" r="r" b="b"/>
              <a:pathLst>
                <a:path w="3464" h="904" extrusionOk="0">
                  <a:moveTo>
                    <a:pt x="713" y="0"/>
                  </a:moveTo>
                  <a:cubicBezTo>
                    <a:pt x="469" y="0"/>
                    <a:pt x="231" y="22"/>
                    <a:pt x="16" y="76"/>
                  </a:cubicBezTo>
                  <a:cubicBezTo>
                    <a:pt x="1" y="76"/>
                    <a:pt x="1" y="103"/>
                    <a:pt x="16" y="103"/>
                  </a:cubicBezTo>
                  <a:cubicBezTo>
                    <a:pt x="1222" y="125"/>
                    <a:pt x="2366" y="314"/>
                    <a:pt x="3431" y="900"/>
                  </a:cubicBezTo>
                  <a:cubicBezTo>
                    <a:pt x="3433" y="902"/>
                    <a:pt x="3434" y="903"/>
                    <a:pt x="3436" y="903"/>
                  </a:cubicBezTo>
                  <a:cubicBezTo>
                    <a:pt x="3446" y="903"/>
                    <a:pt x="3459" y="875"/>
                    <a:pt x="3463" y="862"/>
                  </a:cubicBezTo>
                  <a:cubicBezTo>
                    <a:pt x="3039" y="501"/>
                    <a:pt x="2522" y="254"/>
                    <a:pt x="1974" y="146"/>
                  </a:cubicBezTo>
                  <a:cubicBezTo>
                    <a:pt x="1593" y="68"/>
                    <a:pt x="1143" y="0"/>
                    <a:pt x="7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2"/>
            <p:cNvSpPr/>
            <p:nvPr/>
          </p:nvSpPr>
          <p:spPr>
            <a:xfrm>
              <a:off x="5278325" y="3923725"/>
              <a:ext cx="48950" cy="112900"/>
            </a:xfrm>
            <a:custGeom>
              <a:avLst/>
              <a:gdLst/>
              <a:ahLst/>
              <a:cxnLst/>
              <a:rect l="l" t="t" r="r" b="b"/>
              <a:pathLst>
                <a:path w="1958" h="4516" extrusionOk="0">
                  <a:moveTo>
                    <a:pt x="581" y="1"/>
                  </a:moveTo>
                  <a:cubicBezTo>
                    <a:pt x="579" y="1"/>
                    <a:pt x="577" y="1"/>
                    <a:pt x="576" y="3"/>
                  </a:cubicBezTo>
                  <a:cubicBezTo>
                    <a:pt x="355" y="105"/>
                    <a:pt x="183" y="287"/>
                    <a:pt x="97" y="513"/>
                  </a:cubicBezTo>
                  <a:cubicBezTo>
                    <a:pt x="32" y="765"/>
                    <a:pt x="75" y="1035"/>
                    <a:pt x="226" y="1244"/>
                  </a:cubicBezTo>
                  <a:cubicBezTo>
                    <a:pt x="307" y="1395"/>
                    <a:pt x="387" y="1545"/>
                    <a:pt x="462" y="1696"/>
                  </a:cubicBezTo>
                  <a:cubicBezTo>
                    <a:pt x="565" y="1847"/>
                    <a:pt x="618" y="2024"/>
                    <a:pt x="623" y="2202"/>
                  </a:cubicBezTo>
                  <a:cubicBezTo>
                    <a:pt x="559" y="2545"/>
                    <a:pt x="425" y="2874"/>
                    <a:pt x="236" y="3165"/>
                  </a:cubicBezTo>
                  <a:cubicBezTo>
                    <a:pt x="75" y="3401"/>
                    <a:pt x="0" y="3686"/>
                    <a:pt x="17" y="3971"/>
                  </a:cubicBezTo>
                  <a:cubicBezTo>
                    <a:pt x="43" y="4218"/>
                    <a:pt x="216" y="4423"/>
                    <a:pt x="452" y="4493"/>
                  </a:cubicBezTo>
                  <a:cubicBezTo>
                    <a:pt x="511" y="4508"/>
                    <a:pt x="569" y="4515"/>
                    <a:pt x="626" y="4515"/>
                  </a:cubicBezTo>
                  <a:cubicBezTo>
                    <a:pt x="1120" y="4515"/>
                    <a:pt x="1549" y="3978"/>
                    <a:pt x="1742" y="3578"/>
                  </a:cubicBezTo>
                  <a:cubicBezTo>
                    <a:pt x="1888" y="3272"/>
                    <a:pt x="1958" y="2939"/>
                    <a:pt x="1958" y="2599"/>
                  </a:cubicBezTo>
                  <a:cubicBezTo>
                    <a:pt x="1958" y="2428"/>
                    <a:pt x="1941" y="2261"/>
                    <a:pt x="1914" y="2093"/>
                  </a:cubicBezTo>
                  <a:cubicBezTo>
                    <a:pt x="1871" y="1895"/>
                    <a:pt x="1844" y="1701"/>
                    <a:pt x="1812" y="1502"/>
                  </a:cubicBezTo>
                  <a:cubicBezTo>
                    <a:pt x="1812" y="1492"/>
                    <a:pt x="1805" y="1488"/>
                    <a:pt x="1798" y="1488"/>
                  </a:cubicBezTo>
                  <a:cubicBezTo>
                    <a:pt x="1789" y="1488"/>
                    <a:pt x="1780" y="1494"/>
                    <a:pt x="1780" y="1502"/>
                  </a:cubicBezTo>
                  <a:cubicBezTo>
                    <a:pt x="1780" y="1788"/>
                    <a:pt x="1812" y="2068"/>
                    <a:pt x="1817" y="2352"/>
                  </a:cubicBezTo>
                  <a:cubicBezTo>
                    <a:pt x="1829" y="2648"/>
                    <a:pt x="1791" y="2944"/>
                    <a:pt x="1700" y="3223"/>
                  </a:cubicBezTo>
                  <a:cubicBezTo>
                    <a:pt x="1623" y="3470"/>
                    <a:pt x="1494" y="3696"/>
                    <a:pt x="1333" y="3895"/>
                  </a:cubicBezTo>
                  <a:cubicBezTo>
                    <a:pt x="1172" y="4126"/>
                    <a:pt x="925" y="4282"/>
                    <a:pt x="645" y="4331"/>
                  </a:cubicBezTo>
                  <a:cubicBezTo>
                    <a:pt x="409" y="4331"/>
                    <a:pt x="210" y="4138"/>
                    <a:pt x="204" y="3900"/>
                  </a:cubicBezTo>
                  <a:cubicBezTo>
                    <a:pt x="204" y="3880"/>
                    <a:pt x="210" y="3852"/>
                    <a:pt x="210" y="3830"/>
                  </a:cubicBezTo>
                  <a:cubicBezTo>
                    <a:pt x="253" y="3567"/>
                    <a:pt x="355" y="3319"/>
                    <a:pt x="506" y="3100"/>
                  </a:cubicBezTo>
                  <a:cubicBezTo>
                    <a:pt x="650" y="2857"/>
                    <a:pt x="752" y="2599"/>
                    <a:pt x="817" y="2326"/>
                  </a:cubicBezTo>
                  <a:cubicBezTo>
                    <a:pt x="849" y="2083"/>
                    <a:pt x="801" y="1835"/>
                    <a:pt x="672" y="1621"/>
                  </a:cubicBezTo>
                  <a:cubicBezTo>
                    <a:pt x="598" y="1470"/>
                    <a:pt x="521" y="1319"/>
                    <a:pt x="441" y="1175"/>
                  </a:cubicBezTo>
                  <a:cubicBezTo>
                    <a:pt x="365" y="1051"/>
                    <a:pt x="307" y="916"/>
                    <a:pt x="263" y="782"/>
                  </a:cubicBezTo>
                  <a:cubicBezTo>
                    <a:pt x="194" y="487"/>
                    <a:pt x="328" y="180"/>
                    <a:pt x="591" y="35"/>
                  </a:cubicBezTo>
                  <a:cubicBezTo>
                    <a:pt x="610" y="35"/>
                    <a:pt x="596" y="1"/>
                    <a:pt x="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5309650" y="3960150"/>
              <a:ext cx="38175" cy="7400"/>
            </a:xfrm>
            <a:custGeom>
              <a:avLst/>
              <a:gdLst/>
              <a:ahLst/>
              <a:cxnLst/>
              <a:rect l="l" t="t" r="r" b="b"/>
              <a:pathLst>
                <a:path w="1527" h="296" extrusionOk="0">
                  <a:moveTo>
                    <a:pt x="591" y="0"/>
                  </a:moveTo>
                  <a:cubicBezTo>
                    <a:pt x="498" y="0"/>
                    <a:pt x="408" y="14"/>
                    <a:pt x="318" y="40"/>
                  </a:cubicBezTo>
                  <a:cubicBezTo>
                    <a:pt x="199" y="78"/>
                    <a:pt x="92" y="142"/>
                    <a:pt x="5" y="234"/>
                  </a:cubicBezTo>
                  <a:cubicBezTo>
                    <a:pt x="0" y="244"/>
                    <a:pt x="0" y="256"/>
                    <a:pt x="10" y="261"/>
                  </a:cubicBezTo>
                  <a:cubicBezTo>
                    <a:pt x="10" y="266"/>
                    <a:pt x="22" y="266"/>
                    <a:pt x="27" y="266"/>
                  </a:cubicBezTo>
                  <a:cubicBezTo>
                    <a:pt x="134" y="234"/>
                    <a:pt x="248" y="212"/>
                    <a:pt x="365" y="196"/>
                  </a:cubicBezTo>
                  <a:cubicBezTo>
                    <a:pt x="484" y="174"/>
                    <a:pt x="608" y="164"/>
                    <a:pt x="725" y="164"/>
                  </a:cubicBezTo>
                  <a:cubicBezTo>
                    <a:pt x="854" y="164"/>
                    <a:pt x="990" y="180"/>
                    <a:pt x="1113" y="207"/>
                  </a:cubicBezTo>
                  <a:cubicBezTo>
                    <a:pt x="1248" y="234"/>
                    <a:pt x="1371" y="276"/>
                    <a:pt x="1506" y="293"/>
                  </a:cubicBezTo>
                  <a:cubicBezTo>
                    <a:pt x="1508" y="295"/>
                    <a:pt x="1510" y="295"/>
                    <a:pt x="1512" y="295"/>
                  </a:cubicBezTo>
                  <a:cubicBezTo>
                    <a:pt x="1517" y="295"/>
                    <a:pt x="1523" y="292"/>
                    <a:pt x="1527" y="288"/>
                  </a:cubicBezTo>
                  <a:cubicBezTo>
                    <a:pt x="1527" y="276"/>
                    <a:pt x="1527" y="271"/>
                    <a:pt x="1516" y="266"/>
                  </a:cubicBezTo>
                  <a:cubicBezTo>
                    <a:pt x="1398" y="191"/>
                    <a:pt x="1264" y="132"/>
                    <a:pt x="1129" y="88"/>
                  </a:cubicBezTo>
                  <a:cubicBezTo>
                    <a:pt x="995" y="45"/>
                    <a:pt x="854" y="18"/>
                    <a:pt x="710" y="8"/>
                  </a:cubicBezTo>
                  <a:cubicBezTo>
                    <a:pt x="670" y="3"/>
                    <a:pt x="630" y="0"/>
                    <a:pt x="5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2"/>
            <p:cNvSpPr/>
            <p:nvPr/>
          </p:nvSpPr>
          <p:spPr>
            <a:xfrm>
              <a:off x="5281525" y="3913925"/>
              <a:ext cx="11325" cy="10775"/>
            </a:xfrm>
            <a:custGeom>
              <a:avLst/>
              <a:gdLst/>
              <a:ahLst/>
              <a:cxnLst/>
              <a:rect l="l" t="t" r="r" b="b"/>
              <a:pathLst>
                <a:path w="453" h="431" extrusionOk="0">
                  <a:moveTo>
                    <a:pt x="410" y="373"/>
                  </a:moveTo>
                  <a:lnTo>
                    <a:pt x="453" y="415"/>
                  </a:lnTo>
                  <a:cubicBezTo>
                    <a:pt x="437" y="400"/>
                    <a:pt x="426" y="383"/>
                    <a:pt x="410" y="373"/>
                  </a:cubicBezTo>
                  <a:close/>
                  <a:moveTo>
                    <a:pt x="30" y="1"/>
                  </a:moveTo>
                  <a:cubicBezTo>
                    <a:pt x="19" y="1"/>
                    <a:pt x="0" y="14"/>
                    <a:pt x="11" y="28"/>
                  </a:cubicBezTo>
                  <a:cubicBezTo>
                    <a:pt x="18" y="40"/>
                    <a:pt x="28" y="50"/>
                    <a:pt x="33" y="66"/>
                  </a:cubicBezTo>
                  <a:cubicBezTo>
                    <a:pt x="33" y="77"/>
                    <a:pt x="33" y="93"/>
                    <a:pt x="50" y="104"/>
                  </a:cubicBezTo>
                  <a:cubicBezTo>
                    <a:pt x="60" y="130"/>
                    <a:pt x="71" y="157"/>
                    <a:pt x="88" y="179"/>
                  </a:cubicBezTo>
                  <a:cubicBezTo>
                    <a:pt x="115" y="227"/>
                    <a:pt x="147" y="276"/>
                    <a:pt x="184" y="313"/>
                  </a:cubicBezTo>
                  <a:cubicBezTo>
                    <a:pt x="222" y="356"/>
                    <a:pt x="264" y="383"/>
                    <a:pt x="313" y="405"/>
                  </a:cubicBezTo>
                  <a:cubicBezTo>
                    <a:pt x="334" y="415"/>
                    <a:pt x="356" y="427"/>
                    <a:pt x="383" y="427"/>
                  </a:cubicBezTo>
                  <a:cubicBezTo>
                    <a:pt x="394" y="430"/>
                    <a:pt x="406" y="431"/>
                    <a:pt x="418" y="431"/>
                  </a:cubicBezTo>
                  <a:cubicBezTo>
                    <a:pt x="430" y="431"/>
                    <a:pt x="442" y="430"/>
                    <a:pt x="453" y="427"/>
                  </a:cubicBezTo>
                  <a:lnTo>
                    <a:pt x="410" y="373"/>
                  </a:lnTo>
                  <a:lnTo>
                    <a:pt x="351" y="335"/>
                  </a:lnTo>
                  <a:cubicBezTo>
                    <a:pt x="313" y="308"/>
                    <a:pt x="276" y="276"/>
                    <a:pt x="244" y="244"/>
                  </a:cubicBezTo>
                  <a:cubicBezTo>
                    <a:pt x="211" y="206"/>
                    <a:pt x="173" y="169"/>
                    <a:pt x="147" y="130"/>
                  </a:cubicBezTo>
                  <a:cubicBezTo>
                    <a:pt x="130" y="115"/>
                    <a:pt x="108" y="93"/>
                    <a:pt x="93" y="77"/>
                  </a:cubicBezTo>
                  <a:lnTo>
                    <a:pt x="66" y="50"/>
                  </a:lnTo>
                  <a:lnTo>
                    <a:pt x="38" y="8"/>
                  </a:lnTo>
                  <a:cubicBezTo>
                    <a:pt x="38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2"/>
            <p:cNvSpPr/>
            <p:nvPr/>
          </p:nvSpPr>
          <p:spPr>
            <a:xfrm>
              <a:off x="4845725" y="4008425"/>
              <a:ext cx="287850" cy="360625"/>
            </a:xfrm>
            <a:custGeom>
              <a:avLst/>
              <a:gdLst/>
              <a:ahLst/>
              <a:cxnLst/>
              <a:rect l="l" t="t" r="r" b="b"/>
              <a:pathLst>
                <a:path w="11514" h="14425" extrusionOk="0">
                  <a:moveTo>
                    <a:pt x="7748" y="0"/>
                  </a:moveTo>
                  <a:cubicBezTo>
                    <a:pt x="7399" y="0"/>
                    <a:pt x="7079" y="38"/>
                    <a:pt x="6873" y="137"/>
                  </a:cubicBezTo>
                  <a:cubicBezTo>
                    <a:pt x="6744" y="201"/>
                    <a:pt x="6609" y="254"/>
                    <a:pt x="6469" y="319"/>
                  </a:cubicBezTo>
                  <a:cubicBezTo>
                    <a:pt x="6206" y="442"/>
                    <a:pt x="6087" y="609"/>
                    <a:pt x="5744" y="906"/>
                  </a:cubicBezTo>
                  <a:cubicBezTo>
                    <a:pt x="5173" y="1400"/>
                    <a:pt x="4485" y="2266"/>
                    <a:pt x="3587" y="3981"/>
                  </a:cubicBezTo>
                  <a:cubicBezTo>
                    <a:pt x="2178" y="6681"/>
                    <a:pt x="1" y="14015"/>
                    <a:pt x="145" y="14230"/>
                  </a:cubicBezTo>
                  <a:cubicBezTo>
                    <a:pt x="194" y="14310"/>
                    <a:pt x="1103" y="14353"/>
                    <a:pt x="2775" y="14392"/>
                  </a:cubicBezTo>
                  <a:cubicBezTo>
                    <a:pt x="3689" y="14407"/>
                    <a:pt x="4727" y="14424"/>
                    <a:pt x="5759" y="14424"/>
                  </a:cubicBezTo>
                  <a:cubicBezTo>
                    <a:pt x="8474" y="14424"/>
                    <a:pt x="11142" y="14359"/>
                    <a:pt x="11341" y="14181"/>
                  </a:cubicBezTo>
                  <a:cubicBezTo>
                    <a:pt x="11513" y="14025"/>
                    <a:pt x="11115" y="4820"/>
                    <a:pt x="10938" y="3465"/>
                  </a:cubicBezTo>
                  <a:cubicBezTo>
                    <a:pt x="10760" y="2105"/>
                    <a:pt x="9894" y="437"/>
                    <a:pt x="9578" y="276"/>
                  </a:cubicBezTo>
                  <a:cubicBezTo>
                    <a:pt x="9387" y="173"/>
                    <a:pt x="8499" y="0"/>
                    <a:pt x="7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5129900" y="4316850"/>
              <a:ext cx="275" cy="20050"/>
            </a:xfrm>
            <a:custGeom>
              <a:avLst/>
              <a:gdLst/>
              <a:ahLst/>
              <a:cxnLst/>
              <a:rect l="l" t="t" r="r" b="b"/>
              <a:pathLst>
                <a:path w="11" h="802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296"/>
                    <a:pt x="11" y="564"/>
                    <a:pt x="11" y="802"/>
                  </a:cubicBezTo>
                  <a:cubicBezTo>
                    <a:pt x="11" y="564"/>
                    <a:pt x="11" y="296"/>
                    <a:pt x="1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4853925" y="4314975"/>
              <a:ext cx="276250" cy="25275"/>
            </a:xfrm>
            <a:custGeom>
              <a:avLst/>
              <a:gdLst/>
              <a:ahLst/>
              <a:cxnLst/>
              <a:rect l="l" t="t" r="r" b="b"/>
              <a:pathLst>
                <a:path w="11050" h="1011" extrusionOk="0">
                  <a:moveTo>
                    <a:pt x="281" y="0"/>
                  </a:moveTo>
                  <a:lnTo>
                    <a:pt x="1" y="1011"/>
                  </a:lnTo>
                  <a:lnTo>
                    <a:pt x="11050" y="1011"/>
                  </a:lnTo>
                  <a:lnTo>
                    <a:pt x="11050" y="877"/>
                  </a:lnTo>
                  <a:cubicBezTo>
                    <a:pt x="11050" y="639"/>
                    <a:pt x="11045" y="371"/>
                    <a:pt x="11040" y="75"/>
                  </a:cubicBezTo>
                  <a:cubicBezTo>
                    <a:pt x="11040" y="48"/>
                    <a:pt x="11040" y="21"/>
                    <a:pt x="1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4984725" y="4046075"/>
              <a:ext cx="335350" cy="326650"/>
            </a:xfrm>
            <a:custGeom>
              <a:avLst/>
              <a:gdLst/>
              <a:ahLst/>
              <a:cxnLst/>
              <a:rect l="l" t="t" r="r" b="b"/>
              <a:pathLst>
                <a:path w="13414" h="13066" extrusionOk="0">
                  <a:moveTo>
                    <a:pt x="811" y="0"/>
                  </a:moveTo>
                  <a:cubicBezTo>
                    <a:pt x="453" y="0"/>
                    <a:pt x="237" y="302"/>
                    <a:pt x="194" y="733"/>
                  </a:cubicBezTo>
                  <a:cubicBezTo>
                    <a:pt x="0" y="2652"/>
                    <a:pt x="2501" y="8917"/>
                    <a:pt x="3909" y="10020"/>
                  </a:cubicBezTo>
                  <a:cubicBezTo>
                    <a:pt x="6001" y="11660"/>
                    <a:pt x="10572" y="12783"/>
                    <a:pt x="11916" y="13063"/>
                  </a:cubicBezTo>
                  <a:cubicBezTo>
                    <a:pt x="11923" y="13064"/>
                    <a:pt x="11931" y="13065"/>
                    <a:pt x="11938" y="13065"/>
                  </a:cubicBezTo>
                  <a:cubicBezTo>
                    <a:pt x="12526" y="13065"/>
                    <a:pt x="13414" y="8238"/>
                    <a:pt x="12798" y="8094"/>
                  </a:cubicBezTo>
                  <a:cubicBezTo>
                    <a:pt x="11432" y="7777"/>
                    <a:pt x="7115" y="7191"/>
                    <a:pt x="6728" y="6905"/>
                  </a:cubicBezTo>
                  <a:cubicBezTo>
                    <a:pt x="6346" y="6620"/>
                    <a:pt x="3899" y="3588"/>
                    <a:pt x="2785" y="1813"/>
                  </a:cubicBezTo>
                  <a:cubicBezTo>
                    <a:pt x="1946" y="487"/>
                    <a:pt x="1265" y="0"/>
                    <a:pt x="811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5264600" y="4218450"/>
              <a:ext cx="136400" cy="163850"/>
            </a:xfrm>
            <a:custGeom>
              <a:avLst/>
              <a:gdLst/>
              <a:ahLst/>
              <a:cxnLst/>
              <a:rect l="l" t="t" r="r" b="b"/>
              <a:pathLst>
                <a:path w="5456" h="6554" extrusionOk="0">
                  <a:moveTo>
                    <a:pt x="2351" y="0"/>
                  </a:moveTo>
                  <a:cubicBezTo>
                    <a:pt x="2108" y="269"/>
                    <a:pt x="1845" y="516"/>
                    <a:pt x="1559" y="737"/>
                  </a:cubicBezTo>
                  <a:cubicBezTo>
                    <a:pt x="1189" y="1075"/>
                    <a:pt x="872" y="1291"/>
                    <a:pt x="770" y="1586"/>
                  </a:cubicBezTo>
                  <a:cubicBezTo>
                    <a:pt x="663" y="1855"/>
                    <a:pt x="743" y="2162"/>
                    <a:pt x="968" y="2339"/>
                  </a:cubicBezTo>
                  <a:cubicBezTo>
                    <a:pt x="968" y="2339"/>
                    <a:pt x="355" y="2495"/>
                    <a:pt x="264" y="3011"/>
                  </a:cubicBezTo>
                  <a:cubicBezTo>
                    <a:pt x="216" y="3274"/>
                    <a:pt x="598" y="3587"/>
                    <a:pt x="598" y="3587"/>
                  </a:cubicBezTo>
                  <a:cubicBezTo>
                    <a:pt x="318" y="3673"/>
                    <a:pt x="108" y="3909"/>
                    <a:pt x="60" y="4194"/>
                  </a:cubicBezTo>
                  <a:cubicBezTo>
                    <a:pt x="17" y="4565"/>
                    <a:pt x="404" y="4823"/>
                    <a:pt x="404" y="4823"/>
                  </a:cubicBezTo>
                  <a:cubicBezTo>
                    <a:pt x="404" y="4823"/>
                    <a:pt x="1" y="5178"/>
                    <a:pt x="82" y="5571"/>
                  </a:cubicBezTo>
                  <a:cubicBezTo>
                    <a:pt x="185" y="6081"/>
                    <a:pt x="1509" y="6554"/>
                    <a:pt x="2641" y="6554"/>
                  </a:cubicBezTo>
                  <a:cubicBezTo>
                    <a:pt x="3275" y="6554"/>
                    <a:pt x="3848" y="6406"/>
                    <a:pt x="4115" y="6033"/>
                  </a:cubicBezTo>
                  <a:cubicBezTo>
                    <a:pt x="4458" y="5544"/>
                    <a:pt x="3679" y="5420"/>
                    <a:pt x="3679" y="5420"/>
                  </a:cubicBezTo>
                  <a:cubicBezTo>
                    <a:pt x="3679" y="5420"/>
                    <a:pt x="4835" y="5334"/>
                    <a:pt x="4996" y="4694"/>
                  </a:cubicBezTo>
                  <a:cubicBezTo>
                    <a:pt x="5157" y="4055"/>
                    <a:pt x="4212" y="3952"/>
                    <a:pt x="4147" y="3947"/>
                  </a:cubicBezTo>
                  <a:cubicBezTo>
                    <a:pt x="4205" y="3947"/>
                    <a:pt x="5270" y="3834"/>
                    <a:pt x="5361" y="3172"/>
                  </a:cubicBezTo>
                  <a:cubicBezTo>
                    <a:pt x="5455" y="2532"/>
                    <a:pt x="4553" y="2522"/>
                    <a:pt x="4445" y="2522"/>
                  </a:cubicBezTo>
                  <a:cubicBezTo>
                    <a:pt x="4442" y="2522"/>
                    <a:pt x="4439" y="2522"/>
                    <a:pt x="4437" y="2522"/>
                  </a:cubicBezTo>
                  <a:cubicBezTo>
                    <a:pt x="4495" y="2500"/>
                    <a:pt x="5237" y="2184"/>
                    <a:pt x="5195" y="1668"/>
                  </a:cubicBezTo>
                  <a:cubicBezTo>
                    <a:pt x="5165" y="1290"/>
                    <a:pt x="4769" y="1202"/>
                    <a:pt x="4271" y="1202"/>
                  </a:cubicBezTo>
                  <a:cubicBezTo>
                    <a:pt x="3835" y="1202"/>
                    <a:pt x="3320" y="1270"/>
                    <a:pt x="2909" y="1270"/>
                  </a:cubicBezTo>
                  <a:cubicBezTo>
                    <a:pt x="2681" y="1270"/>
                    <a:pt x="2485" y="1249"/>
                    <a:pt x="2351" y="1184"/>
                  </a:cubicBezTo>
                  <a:lnTo>
                    <a:pt x="2351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2"/>
            <p:cNvSpPr/>
            <p:nvPr/>
          </p:nvSpPr>
          <p:spPr>
            <a:xfrm>
              <a:off x="5275900" y="4340225"/>
              <a:ext cx="83100" cy="15150"/>
            </a:xfrm>
            <a:custGeom>
              <a:avLst/>
              <a:gdLst/>
              <a:ahLst/>
              <a:cxnLst/>
              <a:rect l="l" t="t" r="r" b="b"/>
              <a:pathLst>
                <a:path w="3324" h="606" extrusionOk="0">
                  <a:moveTo>
                    <a:pt x="17" y="1"/>
                  </a:moveTo>
                  <a:cubicBezTo>
                    <a:pt x="17" y="1"/>
                    <a:pt x="0" y="11"/>
                    <a:pt x="17" y="16"/>
                  </a:cubicBezTo>
                  <a:cubicBezTo>
                    <a:pt x="792" y="404"/>
                    <a:pt x="1640" y="606"/>
                    <a:pt x="2497" y="606"/>
                  </a:cubicBezTo>
                  <a:cubicBezTo>
                    <a:pt x="2758" y="606"/>
                    <a:pt x="3020" y="587"/>
                    <a:pt x="3281" y="549"/>
                  </a:cubicBezTo>
                  <a:cubicBezTo>
                    <a:pt x="3313" y="549"/>
                    <a:pt x="3323" y="485"/>
                    <a:pt x="3281" y="485"/>
                  </a:cubicBezTo>
                  <a:cubicBezTo>
                    <a:pt x="2172" y="485"/>
                    <a:pt x="1075" y="318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5278850" y="4308225"/>
              <a:ext cx="92025" cy="13850"/>
            </a:xfrm>
            <a:custGeom>
              <a:avLst/>
              <a:gdLst/>
              <a:ahLst/>
              <a:cxnLst/>
              <a:rect l="l" t="t" r="r" b="b"/>
              <a:pathLst>
                <a:path w="3681" h="554" extrusionOk="0">
                  <a:moveTo>
                    <a:pt x="22" y="1"/>
                  </a:moveTo>
                  <a:cubicBezTo>
                    <a:pt x="6" y="1"/>
                    <a:pt x="1" y="17"/>
                    <a:pt x="22" y="23"/>
                  </a:cubicBezTo>
                  <a:cubicBezTo>
                    <a:pt x="738" y="374"/>
                    <a:pt x="1519" y="553"/>
                    <a:pt x="2304" y="553"/>
                  </a:cubicBezTo>
                  <a:cubicBezTo>
                    <a:pt x="2745" y="553"/>
                    <a:pt x="3187" y="497"/>
                    <a:pt x="3620" y="383"/>
                  </a:cubicBezTo>
                  <a:cubicBezTo>
                    <a:pt x="3658" y="373"/>
                    <a:pt x="3680" y="327"/>
                    <a:pt x="3646" y="327"/>
                  </a:cubicBezTo>
                  <a:cubicBezTo>
                    <a:pt x="3643" y="327"/>
                    <a:pt x="3639" y="328"/>
                    <a:pt x="3635" y="328"/>
                  </a:cubicBezTo>
                  <a:cubicBezTo>
                    <a:pt x="3416" y="375"/>
                    <a:pt x="3130" y="396"/>
                    <a:pt x="2810" y="396"/>
                  </a:cubicBezTo>
                  <a:cubicBezTo>
                    <a:pt x="1913" y="396"/>
                    <a:pt x="747" y="231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5289600" y="4277575"/>
              <a:ext cx="88850" cy="11700"/>
            </a:xfrm>
            <a:custGeom>
              <a:avLst/>
              <a:gdLst/>
              <a:ahLst/>
              <a:cxnLst/>
              <a:rect l="l" t="t" r="r" b="b"/>
              <a:pathLst>
                <a:path w="3554" h="468" extrusionOk="0">
                  <a:moveTo>
                    <a:pt x="17" y="1"/>
                  </a:moveTo>
                  <a:cubicBezTo>
                    <a:pt x="6" y="1"/>
                    <a:pt x="1" y="17"/>
                    <a:pt x="17" y="23"/>
                  </a:cubicBezTo>
                  <a:cubicBezTo>
                    <a:pt x="554" y="318"/>
                    <a:pt x="1323" y="425"/>
                    <a:pt x="1921" y="458"/>
                  </a:cubicBezTo>
                  <a:cubicBezTo>
                    <a:pt x="2002" y="464"/>
                    <a:pt x="2083" y="467"/>
                    <a:pt x="2164" y="467"/>
                  </a:cubicBezTo>
                  <a:cubicBezTo>
                    <a:pt x="2641" y="467"/>
                    <a:pt x="3111" y="357"/>
                    <a:pt x="3539" y="147"/>
                  </a:cubicBezTo>
                  <a:cubicBezTo>
                    <a:pt x="3554" y="136"/>
                    <a:pt x="3550" y="102"/>
                    <a:pt x="3527" y="102"/>
                  </a:cubicBezTo>
                  <a:cubicBezTo>
                    <a:pt x="3526" y="102"/>
                    <a:pt x="3524" y="102"/>
                    <a:pt x="3523" y="103"/>
                  </a:cubicBezTo>
                  <a:cubicBezTo>
                    <a:pt x="3039" y="225"/>
                    <a:pt x="2559" y="277"/>
                    <a:pt x="2080" y="277"/>
                  </a:cubicBezTo>
                  <a:cubicBezTo>
                    <a:pt x="1393" y="277"/>
                    <a:pt x="708" y="169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4977500" y="4035725"/>
              <a:ext cx="135500" cy="175875"/>
            </a:xfrm>
            <a:custGeom>
              <a:avLst/>
              <a:gdLst/>
              <a:ahLst/>
              <a:cxnLst/>
              <a:rect l="l" t="t" r="r" b="b"/>
              <a:pathLst>
                <a:path w="5420" h="7035" extrusionOk="0">
                  <a:moveTo>
                    <a:pt x="795" y="0"/>
                  </a:moveTo>
                  <a:cubicBezTo>
                    <a:pt x="206" y="0"/>
                    <a:pt x="0" y="876"/>
                    <a:pt x="289" y="2298"/>
                  </a:cubicBezTo>
                  <a:cubicBezTo>
                    <a:pt x="649" y="3905"/>
                    <a:pt x="1118" y="5486"/>
                    <a:pt x="1687" y="7034"/>
                  </a:cubicBezTo>
                  <a:lnTo>
                    <a:pt x="5419" y="4889"/>
                  </a:lnTo>
                  <a:lnTo>
                    <a:pt x="2359" y="1157"/>
                  </a:lnTo>
                  <a:cubicBezTo>
                    <a:pt x="1702" y="357"/>
                    <a:pt x="1170" y="0"/>
                    <a:pt x="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2"/>
            <p:cNvSpPr/>
            <p:nvPr/>
          </p:nvSpPr>
          <p:spPr>
            <a:xfrm>
              <a:off x="5049800" y="4079850"/>
              <a:ext cx="64675" cy="83325"/>
            </a:xfrm>
            <a:custGeom>
              <a:avLst/>
              <a:gdLst/>
              <a:ahLst/>
              <a:cxnLst/>
              <a:rect l="l" t="t" r="r" b="b"/>
              <a:pathLst>
                <a:path w="2587" h="3333" extrusionOk="0">
                  <a:moveTo>
                    <a:pt x="20" y="1"/>
                  </a:moveTo>
                  <a:cubicBezTo>
                    <a:pt x="15" y="1"/>
                    <a:pt x="7" y="7"/>
                    <a:pt x="0" y="10"/>
                  </a:cubicBezTo>
                  <a:cubicBezTo>
                    <a:pt x="408" y="533"/>
                    <a:pt x="795" y="1070"/>
                    <a:pt x="1215" y="1586"/>
                  </a:cubicBezTo>
                  <a:cubicBezTo>
                    <a:pt x="1420" y="1844"/>
                    <a:pt x="1624" y="2087"/>
                    <a:pt x="1839" y="2340"/>
                  </a:cubicBezTo>
                  <a:cubicBezTo>
                    <a:pt x="2060" y="2591"/>
                    <a:pt x="2291" y="2829"/>
                    <a:pt x="2495" y="3087"/>
                  </a:cubicBezTo>
                  <a:cubicBezTo>
                    <a:pt x="2490" y="3097"/>
                    <a:pt x="2221" y="3291"/>
                    <a:pt x="2183" y="3301"/>
                  </a:cubicBezTo>
                  <a:cubicBezTo>
                    <a:pt x="2155" y="3310"/>
                    <a:pt x="2163" y="3333"/>
                    <a:pt x="2182" y="3333"/>
                  </a:cubicBezTo>
                  <a:cubicBezTo>
                    <a:pt x="2188" y="3333"/>
                    <a:pt x="2196" y="3330"/>
                    <a:pt x="2204" y="3323"/>
                  </a:cubicBezTo>
                  <a:cubicBezTo>
                    <a:pt x="2237" y="3301"/>
                    <a:pt x="2586" y="3130"/>
                    <a:pt x="2570" y="3108"/>
                  </a:cubicBezTo>
                  <a:cubicBezTo>
                    <a:pt x="2350" y="2856"/>
                    <a:pt x="2140" y="2533"/>
                    <a:pt x="1936" y="2275"/>
                  </a:cubicBezTo>
                  <a:cubicBezTo>
                    <a:pt x="1731" y="2022"/>
                    <a:pt x="1537" y="1764"/>
                    <a:pt x="1323" y="1511"/>
                  </a:cubicBezTo>
                  <a:cubicBezTo>
                    <a:pt x="1150" y="1307"/>
                    <a:pt x="968" y="1097"/>
                    <a:pt x="785" y="893"/>
                  </a:cubicBezTo>
                  <a:cubicBezTo>
                    <a:pt x="780" y="881"/>
                    <a:pt x="775" y="871"/>
                    <a:pt x="775" y="861"/>
                  </a:cubicBezTo>
                  <a:cubicBezTo>
                    <a:pt x="747" y="807"/>
                    <a:pt x="720" y="759"/>
                    <a:pt x="698" y="705"/>
                  </a:cubicBezTo>
                  <a:cubicBezTo>
                    <a:pt x="651" y="598"/>
                    <a:pt x="591" y="484"/>
                    <a:pt x="544" y="382"/>
                  </a:cubicBezTo>
                  <a:lnTo>
                    <a:pt x="544" y="382"/>
                  </a:lnTo>
                  <a:cubicBezTo>
                    <a:pt x="596" y="521"/>
                    <a:pt x="651" y="662"/>
                    <a:pt x="715" y="796"/>
                  </a:cubicBezTo>
                  <a:cubicBezTo>
                    <a:pt x="484" y="533"/>
                    <a:pt x="242" y="268"/>
                    <a:pt x="27" y="5"/>
                  </a:cubicBezTo>
                  <a:cubicBezTo>
                    <a:pt x="25" y="2"/>
                    <a:pt x="23" y="1"/>
                    <a:pt x="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4987825" y="4112650"/>
              <a:ext cx="39675" cy="100300"/>
            </a:xfrm>
            <a:custGeom>
              <a:avLst/>
              <a:gdLst/>
              <a:ahLst/>
              <a:cxnLst/>
              <a:rect l="l" t="t" r="r" b="b"/>
              <a:pathLst>
                <a:path w="1587" h="4012" extrusionOk="0">
                  <a:moveTo>
                    <a:pt x="0" y="1"/>
                  </a:moveTo>
                  <a:lnTo>
                    <a:pt x="0" y="1"/>
                  </a:lnTo>
                  <a:cubicBezTo>
                    <a:pt x="119" y="415"/>
                    <a:pt x="236" y="828"/>
                    <a:pt x="355" y="1237"/>
                  </a:cubicBezTo>
                  <a:cubicBezTo>
                    <a:pt x="328" y="1194"/>
                    <a:pt x="301" y="1145"/>
                    <a:pt x="280" y="1097"/>
                  </a:cubicBezTo>
                  <a:cubicBezTo>
                    <a:pt x="221" y="979"/>
                    <a:pt x="145" y="872"/>
                    <a:pt x="80" y="763"/>
                  </a:cubicBezTo>
                  <a:cubicBezTo>
                    <a:pt x="79" y="762"/>
                    <a:pt x="77" y="761"/>
                    <a:pt x="74" y="761"/>
                  </a:cubicBezTo>
                  <a:cubicBezTo>
                    <a:pt x="68" y="761"/>
                    <a:pt x="58" y="765"/>
                    <a:pt x="43" y="770"/>
                  </a:cubicBezTo>
                  <a:cubicBezTo>
                    <a:pt x="102" y="887"/>
                    <a:pt x="156" y="1011"/>
                    <a:pt x="216" y="1118"/>
                  </a:cubicBezTo>
                  <a:cubicBezTo>
                    <a:pt x="274" y="1221"/>
                    <a:pt x="333" y="1328"/>
                    <a:pt x="387" y="1441"/>
                  </a:cubicBezTo>
                  <a:cubicBezTo>
                    <a:pt x="442" y="1624"/>
                    <a:pt x="494" y="1812"/>
                    <a:pt x="549" y="1996"/>
                  </a:cubicBezTo>
                  <a:cubicBezTo>
                    <a:pt x="732" y="2678"/>
                    <a:pt x="946" y="3351"/>
                    <a:pt x="1199" y="4011"/>
                  </a:cubicBezTo>
                  <a:cubicBezTo>
                    <a:pt x="1338" y="3957"/>
                    <a:pt x="1467" y="3882"/>
                    <a:pt x="1586" y="3796"/>
                  </a:cubicBezTo>
                  <a:lnTo>
                    <a:pt x="1586" y="3796"/>
                  </a:lnTo>
                  <a:cubicBezTo>
                    <a:pt x="1462" y="3835"/>
                    <a:pt x="1345" y="3882"/>
                    <a:pt x="1231" y="3942"/>
                  </a:cubicBezTo>
                  <a:cubicBezTo>
                    <a:pt x="1075" y="3286"/>
                    <a:pt x="882" y="2641"/>
                    <a:pt x="656" y="2001"/>
                  </a:cubicBezTo>
                  <a:cubicBezTo>
                    <a:pt x="457" y="1328"/>
                    <a:pt x="221" y="666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5019750" y="4147150"/>
              <a:ext cx="80650" cy="48675"/>
            </a:xfrm>
            <a:custGeom>
              <a:avLst/>
              <a:gdLst/>
              <a:ahLst/>
              <a:cxnLst/>
              <a:rect l="l" t="t" r="r" b="b"/>
              <a:pathLst>
                <a:path w="3226" h="1947" extrusionOk="0">
                  <a:moveTo>
                    <a:pt x="3205" y="1"/>
                  </a:moveTo>
                  <a:cubicBezTo>
                    <a:pt x="3198" y="1"/>
                    <a:pt x="3190" y="3"/>
                    <a:pt x="3181" y="8"/>
                  </a:cubicBezTo>
                  <a:cubicBezTo>
                    <a:pt x="2692" y="266"/>
                    <a:pt x="530" y="1584"/>
                    <a:pt x="14" y="1922"/>
                  </a:cubicBezTo>
                  <a:cubicBezTo>
                    <a:pt x="1" y="1935"/>
                    <a:pt x="8" y="1947"/>
                    <a:pt x="19" y="1947"/>
                  </a:cubicBezTo>
                  <a:cubicBezTo>
                    <a:pt x="22" y="1947"/>
                    <a:pt x="26" y="1946"/>
                    <a:pt x="29" y="1944"/>
                  </a:cubicBezTo>
                  <a:cubicBezTo>
                    <a:pt x="1121" y="1363"/>
                    <a:pt x="2180" y="723"/>
                    <a:pt x="3203" y="28"/>
                  </a:cubicBezTo>
                  <a:cubicBezTo>
                    <a:pt x="3226" y="14"/>
                    <a:pt x="3221" y="1"/>
                    <a:pt x="32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5025975" y="3947925"/>
              <a:ext cx="75725" cy="109500"/>
            </a:xfrm>
            <a:custGeom>
              <a:avLst/>
              <a:gdLst/>
              <a:ahLst/>
              <a:cxnLst/>
              <a:rect l="l" t="t" r="r" b="b"/>
              <a:pathLst>
                <a:path w="3029" h="4380" extrusionOk="0">
                  <a:moveTo>
                    <a:pt x="442" y="1"/>
                  </a:moveTo>
                  <a:cubicBezTo>
                    <a:pt x="425" y="1"/>
                    <a:pt x="415" y="7"/>
                    <a:pt x="415" y="23"/>
                  </a:cubicBezTo>
                  <a:cubicBezTo>
                    <a:pt x="378" y="460"/>
                    <a:pt x="303" y="916"/>
                    <a:pt x="227" y="1331"/>
                  </a:cubicBezTo>
                  <a:cubicBezTo>
                    <a:pt x="130" y="1755"/>
                    <a:pt x="55" y="2185"/>
                    <a:pt x="1" y="2616"/>
                  </a:cubicBezTo>
                  <a:cubicBezTo>
                    <a:pt x="340" y="3392"/>
                    <a:pt x="1260" y="4380"/>
                    <a:pt x="1896" y="4380"/>
                  </a:cubicBezTo>
                  <a:cubicBezTo>
                    <a:pt x="1924" y="4380"/>
                    <a:pt x="1953" y="4378"/>
                    <a:pt x="1981" y="4374"/>
                  </a:cubicBezTo>
                  <a:cubicBezTo>
                    <a:pt x="2594" y="4282"/>
                    <a:pt x="2652" y="3056"/>
                    <a:pt x="2636" y="2713"/>
                  </a:cubicBezTo>
                  <a:lnTo>
                    <a:pt x="2636" y="2691"/>
                  </a:lnTo>
                  <a:cubicBezTo>
                    <a:pt x="2631" y="2631"/>
                    <a:pt x="2631" y="2577"/>
                    <a:pt x="2636" y="2519"/>
                  </a:cubicBezTo>
                  <a:cubicBezTo>
                    <a:pt x="2701" y="1964"/>
                    <a:pt x="2835" y="1427"/>
                    <a:pt x="3028" y="906"/>
                  </a:cubicBezTo>
                  <a:lnTo>
                    <a:pt x="1238" y="303"/>
                  </a:lnTo>
                  <a:lnTo>
                    <a:pt x="700" y="120"/>
                  </a:lnTo>
                  <a:cubicBezTo>
                    <a:pt x="700" y="120"/>
                    <a:pt x="513" y="1"/>
                    <a:pt x="442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5039300" y="3953475"/>
              <a:ext cx="62400" cy="62475"/>
            </a:xfrm>
            <a:custGeom>
              <a:avLst/>
              <a:gdLst/>
              <a:ahLst/>
              <a:cxnLst/>
              <a:rect l="l" t="t" r="r" b="b"/>
              <a:pathLst>
                <a:path w="2496" h="249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3" y="2297"/>
                    <a:pt x="1818" y="2491"/>
                  </a:cubicBezTo>
                  <a:cubicBezTo>
                    <a:pt x="1864" y="2496"/>
                    <a:pt x="1911" y="2499"/>
                    <a:pt x="1957" y="2499"/>
                  </a:cubicBezTo>
                  <a:cubicBezTo>
                    <a:pt x="2004" y="2499"/>
                    <a:pt x="2050" y="2496"/>
                    <a:pt x="2093" y="2491"/>
                  </a:cubicBezTo>
                  <a:lnTo>
                    <a:pt x="2093" y="2469"/>
                  </a:lnTo>
                  <a:cubicBezTo>
                    <a:pt x="2093" y="2409"/>
                    <a:pt x="2093" y="2355"/>
                    <a:pt x="2103" y="2297"/>
                  </a:cubicBezTo>
                  <a:cubicBezTo>
                    <a:pt x="2168" y="1742"/>
                    <a:pt x="2302" y="1205"/>
                    <a:pt x="2495" y="684"/>
                  </a:cubicBezTo>
                  <a:lnTo>
                    <a:pt x="705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5016850" y="3840325"/>
              <a:ext cx="133925" cy="161875"/>
            </a:xfrm>
            <a:custGeom>
              <a:avLst/>
              <a:gdLst/>
              <a:ahLst/>
              <a:cxnLst/>
              <a:rect l="l" t="t" r="r" b="b"/>
              <a:pathLst>
                <a:path w="5357" h="6475" extrusionOk="0">
                  <a:moveTo>
                    <a:pt x="2545" y="1"/>
                  </a:moveTo>
                  <a:cubicBezTo>
                    <a:pt x="1529" y="1"/>
                    <a:pt x="460" y="661"/>
                    <a:pt x="221" y="1693"/>
                  </a:cubicBezTo>
                  <a:cubicBezTo>
                    <a:pt x="1" y="2655"/>
                    <a:pt x="683" y="5355"/>
                    <a:pt x="1398" y="5913"/>
                  </a:cubicBezTo>
                  <a:cubicBezTo>
                    <a:pt x="1857" y="6277"/>
                    <a:pt x="2428" y="6475"/>
                    <a:pt x="2980" y="6475"/>
                  </a:cubicBezTo>
                  <a:cubicBezTo>
                    <a:pt x="3671" y="6475"/>
                    <a:pt x="4332" y="6165"/>
                    <a:pt x="4706" y="5484"/>
                  </a:cubicBezTo>
                  <a:cubicBezTo>
                    <a:pt x="5356" y="4295"/>
                    <a:pt x="4394" y="795"/>
                    <a:pt x="3619" y="294"/>
                  </a:cubicBezTo>
                  <a:cubicBezTo>
                    <a:pt x="3300" y="93"/>
                    <a:pt x="2926" y="1"/>
                    <a:pt x="2545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5090500" y="3922550"/>
              <a:ext cx="4875" cy="13200"/>
            </a:xfrm>
            <a:custGeom>
              <a:avLst/>
              <a:gdLst/>
              <a:ahLst/>
              <a:cxnLst/>
              <a:rect l="l" t="t" r="r" b="b"/>
              <a:pathLst>
                <a:path w="195" h="528" extrusionOk="0">
                  <a:moveTo>
                    <a:pt x="77" y="1"/>
                  </a:moveTo>
                  <a:lnTo>
                    <a:pt x="77" y="18"/>
                  </a:lnTo>
                  <a:cubicBezTo>
                    <a:pt x="125" y="200"/>
                    <a:pt x="152" y="415"/>
                    <a:pt x="1" y="517"/>
                  </a:cubicBezTo>
                  <a:lnTo>
                    <a:pt x="1" y="527"/>
                  </a:lnTo>
                  <a:cubicBezTo>
                    <a:pt x="194" y="447"/>
                    <a:pt x="152" y="162"/>
                    <a:pt x="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5079975" y="3918750"/>
              <a:ext cx="16275" cy="15075"/>
            </a:xfrm>
            <a:custGeom>
              <a:avLst/>
              <a:gdLst/>
              <a:ahLst/>
              <a:cxnLst/>
              <a:rect l="l" t="t" r="r" b="b"/>
              <a:pathLst>
                <a:path w="651" h="603" extrusionOk="0">
                  <a:moveTo>
                    <a:pt x="311" y="0"/>
                  </a:moveTo>
                  <a:cubicBezTo>
                    <a:pt x="303" y="0"/>
                    <a:pt x="295" y="1"/>
                    <a:pt x="288" y="2"/>
                  </a:cubicBezTo>
                  <a:cubicBezTo>
                    <a:pt x="0" y="54"/>
                    <a:pt x="106" y="603"/>
                    <a:pt x="350" y="603"/>
                  </a:cubicBezTo>
                  <a:cubicBezTo>
                    <a:pt x="361" y="603"/>
                    <a:pt x="373" y="602"/>
                    <a:pt x="384" y="599"/>
                  </a:cubicBezTo>
                  <a:cubicBezTo>
                    <a:pt x="651" y="542"/>
                    <a:pt x="543" y="0"/>
                    <a:pt x="3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5118475" y="3916100"/>
              <a:ext cx="7425" cy="10800"/>
            </a:xfrm>
            <a:custGeom>
              <a:avLst/>
              <a:gdLst/>
              <a:ahLst/>
              <a:cxnLst/>
              <a:rect l="l" t="t" r="r" b="b"/>
              <a:pathLst>
                <a:path w="297" h="432" extrusionOk="0">
                  <a:moveTo>
                    <a:pt x="1" y="1"/>
                  </a:moveTo>
                  <a:cubicBezTo>
                    <a:pt x="1" y="172"/>
                    <a:pt x="86" y="432"/>
                    <a:pt x="274" y="432"/>
                  </a:cubicBezTo>
                  <a:cubicBezTo>
                    <a:pt x="281" y="432"/>
                    <a:pt x="289" y="431"/>
                    <a:pt x="296" y="430"/>
                  </a:cubicBezTo>
                  <a:cubicBezTo>
                    <a:pt x="120" y="405"/>
                    <a:pt x="49" y="194"/>
                    <a:pt x="16" y="11"/>
                  </a:cubicBezTo>
                  <a:cubicBezTo>
                    <a:pt x="16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5115875" y="3910250"/>
              <a:ext cx="16150" cy="14925"/>
            </a:xfrm>
            <a:custGeom>
              <a:avLst/>
              <a:gdLst/>
              <a:ahLst/>
              <a:cxnLst/>
              <a:rect l="l" t="t" r="r" b="b"/>
              <a:pathLst>
                <a:path w="646" h="597" extrusionOk="0">
                  <a:moveTo>
                    <a:pt x="286" y="0"/>
                  </a:moveTo>
                  <a:cubicBezTo>
                    <a:pt x="268" y="0"/>
                    <a:pt x="248" y="3"/>
                    <a:pt x="229" y="9"/>
                  </a:cubicBezTo>
                  <a:cubicBezTo>
                    <a:pt x="1" y="79"/>
                    <a:pt x="111" y="596"/>
                    <a:pt x="348" y="596"/>
                  </a:cubicBezTo>
                  <a:cubicBezTo>
                    <a:pt x="363" y="596"/>
                    <a:pt x="379" y="594"/>
                    <a:pt x="395" y="590"/>
                  </a:cubicBezTo>
                  <a:cubicBezTo>
                    <a:pt x="645" y="515"/>
                    <a:pt x="537" y="0"/>
                    <a:pt x="2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5074925" y="3901300"/>
              <a:ext cx="15750" cy="12225"/>
            </a:xfrm>
            <a:custGeom>
              <a:avLst/>
              <a:gdLst/>
              <a:ahLst/>
              <a:cxnLst/>
              <a:rect l="l" t="t" r="r" b="b"/>
              <a:pathLst>
                <a:path w="630" h="489" extrusionOk="0">
                  <a:moveTo>
                    <a:pt x="432" y="0"/>
                  </a:moveTo>
                  <a:cubicBezTo>
                    <a:pt x="365" y="0"/>
                    <a:pt x="297" y="22"/>
                    <a:pt x="242" y="61"/>
                  </a:cubicBezTo>
                  <a:cubicBezTo>
                    <a:pt x="140" y="114"/>
                    <a:pt x="60" y="205"/>
                    <a:pt x="23" y="313"/>
                  </a:cubicBezTo>
                  <a:cubicBezTo>
                    <a:pt x="1" y="389"/>
                    <a:pt x="43" y="458"/>
                    <a:pt x="113" y="480"/>
                  </a:cubicBezTo>
                  <a:cubicBezTo>
                    <a:pt x="129" y="486"/>
                    <a:pt x="144" y="488"/>
                    <a:pt x="158" y="488"/>
                  </a:cubicBezTo>
                  <a:cubicBezTo>
                    <a:pt x="172" y="488"/>
                    <a:pt x="186" y="486"/>
                    <a:pt x="199" y="480"/>
                  </a:cubicBezTo>
                  <a:cubicBezTo>
                    <a:pt x="274" y="437"/>
                    <a:pt x="350" y="394"/>
                    <a:pt x="420" y="351"/>
                  </a:cubicBezTo>
                  <a:cubicBezTo>
                    <a:pt x="500" y="313"/>
                    <a:pt x="565" y="255"/>
                    <a:pt x="614" y="178"/>
                  </a:cubicBezTo>
                  <a:cubicBezTo>
                    <a:pt x="629" y="119"/>
                    <a:pt x="608" y="61"/>
                    <a:pt x="559" y="29"/>
                  </a:cubicBezTo>
                  <a:cubicBezTo>
                    <a:pt x="519" y="9"/>
                    <a:pt x="476" y="0"/>
                    <a:pt x="4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5112025" y="3892900"/>
              <a:ext cx="17100" cy="8700"/>
            </a:xfrm>
            <a:custGeom>
              <a:avLst/>
              <a:gdLst/>
              <a:ahLst/>
              <a:cxnLst/>
              <a:rect l="l" t="t" r="r" b="b"/>
              <a:pathLst>
                <a:path w="684" h="348" extrusionOk="0">
                  <a:moveTo>
                    <a:pt x="279" y="0"/>
                  </a:moveTo>
                  <a:cubicBezTo>
                    <a:pt x="177" y="0"/>
                    <a:pt x="84" y="47"/>
                    <a:pt x="23" y="127"/>
                  </a:cubicBezTo>
                  <a:cubicBezTo>
                    <a:pt x="1" y="176"/>
                    <a:pt x="11" y="236"/>
                    <a:pt x="48" y="273"/>
                  </a:cubicBezTo>
                  <a:cubicBezTo>
                    <a:pt x="112" y="313"/>
                    <a:pt x="187" y="335"/>
                    <a:pt x="259" y="335"/>
                  </a:cubicBezTo>
                  <a:cubicBezTo>
                    <a:pt x="273" y="335"/>
                    <a:pt x="288" y="334"/>
                    <a:pt x="301" y="332"/>
                  </a:cubicBezTo>
                  <a:cubicBezTo>
                    <a:pt x="383" y="343"/>
                    <a:pt x="468" y="348"/>
                    <a:pt x="549" y="348"/>
                  </a:cubicBezTo>
                  <a:cubicBezTo>
                    <a:pt x="576" y="343"/>
                    <a:pt x="603" y="332"/>
                    <a:pt x="624" y="310"/>
                  </a:cubicBezTo>
                  <a:cubicBezTo>
                    <a:pt x="678" y="261"/>
                    <a:pt x="683" y="176"/>
                    <a:pt x="636" y="122"/>
                  </a:cubicBezTo>
                  <a:cubicBezTo>
                    <a:pt x="549" y="47"/>
                    <a:pt x="436" y="3"/>
                    <a:pt x="323" y="3"/>
                  </a:cubicBezTo>
                  <a:cubicBezTo>
                    <a:pt x="308" y="1"/>
                    <a:pt x="294" y="0"/>
                    <a:pt x="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2"/>
            <p:cNvSpPr/>
            <p:nvPr/>
          </p:nvSpPr>
          <p:spPr>
            <a:xfrm>
              <a:off x="5094550" y="3964100"/>
              <a:ext cx="9975" cy="3775"/>
            </a:xfrm>
            <a:custGeom>
              <a:avLst/>
              <a:gdLst/>
              <a:ahLst/>
              <a:cxnLst/>
              <a:rect l="l" t="t" r="r" b="b"/>
              <a:pathLst>
                <a:path w="399" h="151" extrusionOk="0">
                  <a:moveTo>
                    <a:pt x="387" y="1"/>
                  </a:moveTo>
                  <a:cubicBezTo>
                    <a:pt x="334" y="44"/>
                    <a:pt x="270" y="71"/>
                    <a:pt x="199" y="86"/>
                  </a:cubicBezTo>
                  <a:cubicBezTo>
                    <a:pt x="192" y="87"/>
                    <a:pt x="186" y="88"/>
                    <a:pt x="179" y="88"/>
                  </a:cubicBezTo>
                  <a:cubicBezTo>
                    <a:pt x="123" y="88"/>
                    <a:pt x="71" y="45"/>
                    <a:pt x="22" y="11"/>
                  </a:cubicBezTo>
                  <a:cubicBezTo>
                    <a:pt x="21" y="10"/>
                    <a:pt x="20" y="10"/>
                    <a:pt x="18" y="10"/>
                  </a:cubicBezTo>
                  <a:cubicBezTo>
                    <a:pt x="11" y="10"/>
                    <a:pt x="0" y="16"/>
                    <a:pt x="0" y="16"/>
                  </a:cubicBezTo>
                  <a:cubicBezTo>
                    <a:pt x="27" y="98"/>
                    <a:pt x="102" y="145"/>
                    <a:pt x="178" y="151"/>
                  </a:cubicBezTo>
                  <a:cubicBezTo>
                    <a:pt x="275" y="145"/>
                    <a:pt x="360" y="86"/>
                    <a:pt x="3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2"/>
            <p:cNvSpPr/>
            <p:nvPr/>
          </p:nvSpPr>
          <p:spPr>
            <a:xfrm>
              <a:off x="5096825" y="3895800"/>
              <a:ext cx="26525" cy="58675"/>
            </a:xfrm>
            <a:custGeom>
              <a:avLst/>
              <a:gdLst/>
              <a:ahLst/>
              <a:cxnLst/>
              <a:rect l="l" t="t" r="r" b="b"/>
              <a:pathLst>
                <a:path w="1061" h="2347" extrusionOk="0">
                  <a:moveTo>
                    <a:pt x="393" y="1"/>
                  </a:moveTo>
                  <a:cubicBezTo>
                    <a:pt x="383" y="6"/>
                    <a:pt x="378" y="16"/>
                    <a:pt x="383" y="28"/>
                  </a:cubicBezTo>
                  <a:cubicBezTo>
                    <a:pt x="517" y="609"/>
                    <a:pt x="753" y="1168"/>
                    <a:pt x="899" y="1765"/>
                  </a:cubicBezTo>
                  <a:cubicBezTo>
                    <a:pt x="814" y="1747"/>
                    <a:pt x="725" y="1737"/>
                    <a:pt x="636" y="1737"/>
                  </a:cubicBezTo>
                  <a:cubicBezTo>
                    <a:pt x="618" y="1737"/>
                    <a:pt x="600" y="1737"/>
                    <a:pt x="582" y="1738"/>
                  </a:cubicBezTo>
                  <a:cubicBezTo>
                    <a:pt x="566" y="1738"/>
                    <a:pt x="705" y="2146"/>
                    <a:pt x="711" y="2210"/>
                  </a:cubicBezTo>
                  <a:cubicBezTo>
                    <a:pt x="622" y="2237"/>
                    <a:pt x="531" y="2251"/>
                    <a:pt x="441" y="2251"/>
                  </a:cubicBezTo>
                  <a:cubicBezTo>
                    <a:pt x="296" y="2251"/>
                    <a:pt x="152" y="2216"/>
                    <a:pt x="23" y="2146"/>
                  </a:cubicBezTo>
                  <a:cubicBezTo>
                    <a:pt x="19" y="2139"/>
                    <a:pt x="15" y="2137"/>
                    <a:pt x="12" y="2137"/>
                  </a:cubicBezTo>
                  <a:cubicBezTo>
                    <a:pt x="5" y="2137"/>
                    <a:pt x="0" y="2149"/>
                    <a:pt x="11" y="2157"/>
                  </a:cubicBezTo>
                  <a:cubicBezTo>
                    <a:pt x="131" y="2277"/>
                    <a:pt x="296" y="2346"/>
                    <a:pt x="466" y="2346"/>
                  </a:cubicBezTo>
                  <a:cubicBezTo>
                    <a:pt x="473" y="2346"/>
                    <a:pt x="479" y="2346"/>
                    <a:pt x="485" y="2346"/>
                  </a:cubicBezTo>
                  <a:cubicBezTo>
                    <a:pt x="560" y="2346"/>
                    <a:pt x="636" y="2334"/>
                    <a:pt x="705" y="2307"/>
                  </a:cubicBezTo>
                  <a:cubicBezTo>
                    <a:pt x="716" y="2307"/>
                    <a:pt x="733" y="2302"/>
                    <a:pt x="748" y="2297"/>
                  </a:cubicBezTo>
                  <a:lnTo>
                    <a:pt x="785" y="2281"/>
                  </a:lnTo>
                  <a:cubicBezTo>
                    <a:pt x="802" y="2275"/>
                    <a:pt x="813" y="2254"/>
                    <a:pt x="813" y="2232"/>
                  </a:cubicBezTo>
                  <a:lnTo>
                    <a:pt x="813" y="2217"/>
                  </a:lnTo>
                  <a:lnTo>
                    <a:pt x="813" y="2200"/>
                  </a:lnTo>
                  <a:cubicBezTo>
                    <a:pt x="785" y="2055"/>
                    <a:pt x="727" y="1845"/>
                    <a:pt x="727" y="1845"/>
                  </a:cubicBezTo>
                  <a:lnTo>
                    <a:pt x="727" y="1845"/>
                  </a:lnTo>
                  <a:cubicBezTo>
                    <a:pt x="764" y="1856"/>
                    <a:pt x="891" y="1885"/>
                    <a:pt x="976" y="1885"/>
                  </a:cubicBezTo>
                  <a:cubicBezTo>
                    <a:pt x="1026" y="1885"/>
                    <a:pt x="1061" y="1875"/>
                    <a:pt x="1055" y="1845"/>
                  </a:cubicBezTo>
                  <a:cubicBezTo>
                    <a:pt x="904" y="1217"/>
                    <a:pt x="689" y="597"/>
                    <a:pt x="415" y="11"/>
                  </a:cubicBezTo>
                  <a:cubicBezTo>
                    <a:pt x="410" y="1"/>
                    <a:pt x="398" y="1"/>
                    <a:pt x="3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5096275" y="3949600"/>
              <a:ext cx="15900" cy="11300"/>
            </a:xfrm>
            <a:custGeom>
              <a:avLst/>
              <a:gdLst/>
              <a:ahLst/>
              <a:cxnLst/>
              <a:rect l="l" t="t" r="r" b="b"/>
              <a:pathLst>
                <a:path w="636" h="452" extrusionOk="0">
                  <a:moveTo>
                    <a:pt x="33" y="0"/>
                  </a:moveTo>
                  <a:cubicBezTo>
                    <a:pt x="18" y="58"/>
                    <a:pt x="7" y="123"/>
                    <a:pt x="7" y="187"/>
                  </a:cubicBezTo>
                  <a:cubicBezTo>
                    <a:pt x="1" y="311"/>
                    <a:pt x="33" y="452"/>
                    <a:pt x="189" y="452"/>
                  </a:cubicBezTo>
                  <a:cubicBezTo>
                    <a:pt x="259" y="452"/>
                    <a:pt x="330" y="435"/>
                    <a:pt x="388" y="393"/>
                  </a:cubicBezTo>
                  <a:cubicBezTo>
                    <a:pt x="496" y="323"/>
                    <a:pt x="582" y="220"/>
                    <a:pt x="636" y="102"/>
                  </a:cubicBezTo>
                  <a:lnTo>
                    <a:pt x="636" y="102"/>
                  </a:lnTo>
                  <a:cubicBezTo>
                    <a:pt x="588" y="110"/>
                    <a:pt x="539" y="114"/>
                    <a:pt x="490" y="114"/>
                  </a:cubicBezTo>
                  <a:cubicBezTo>
                    <a:pt x="332" y="114"/>
                    <a:pt x="173" y="74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5096275" y="3954150"/>
              <a:ext cx="9725" cy="6750"/>
            </a:xfrm>
            <a:custGeom>
              <a:avLst/>
              <a:gdLst/>
              <a:ahLst/>
              <a:cxnLst/>
              <a:rect l="l" t="t" r="r" b="b"/>
              <a:pathLst>
                <a:path w="389" h="270" extrusionOk="0">
                  <a:moveTo>
                    <a:pt x="63" y="1"/>
                  </a:moveTo>
                  <a:cubicBezTo>
                    <a:pt x="44" y="1"/>
                    <a:pt x="26" y="2"/>
                    <a:pt x="7" y="5"/>
                  </a:cubicBezTo>
                  <a:cubicBezTo>
                    <a:pt x="1" y="129"/>
                    <a:pt x="33" y="270"/>
                    <a:pt x="189" y="270"/>
                  </a:cubicBezTo>
                  <a:cubicBezTo>
                    <a:pt x="259" y="270"/>
                    <a:pt x="330" y="253"/>
                    <a:pt x="388" y="211"/>
                  </a:cubicBezTo>
                  <a:cubicBezTo>
                    <a:pt x="331" y="82"/>
                    <a:pt x="199" y="1"/>
                    <a:pt x="63" y="1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5001750" y="3804900"/>
              <a:ext cx="137475" cy="133425"/>
            </a:xfrm>
            <a:custGeom>
              <a:avLst/>
              <a:gdLst/>
              <a:ahLst/>
              <a:cxnLst/>
              <a:rect l="l" t="t" r="r" b="b"/>
              <a:pathLst>
                <a:path w="5499" h="5337" extrusionOk="0">
                  <a:moveTo>
                    <a:pt x="4401" y="1"/>
                  </a:moveTo>
                  <a:cubicBezTo>
                    <a:pt x="4206" y="1"/>
                    <a:pt x="4002" y="154"/>
                    <a:pt x="3895" y="405"/>
                  </a:cubicBezTo>
                  <a:cubicBezTo>
                    <a:pt x="4025" y="507"/>
                    <a:pt x="4111" y="652"/>
                    <a:pt x="4143" y="813"/>
                  </a:cubicBezTo>
                  <a:cubicBezTo>
                    <a:pt x="4194" y="1041"/>
                    <a:pt x="4111" y="1170"/>
                    <a:pt x="4016" y="1170"/>
                  </a:cubicBezTo>
                  <a:cubicBezTo>
                    <a:pt x="3932" y="1170"/>
                    <a:pt x="3839" y="1066"/>
                    <a:pt x="3826" y="835"/>
                  </a:cubicBezTo>
                  <a:cubicBezTo>
                    <a:pt x="3821" y="691"/>
                    <a:pt x="3841" y="540"/>
                    <a:pt x="3895" y="400"/>
                  </a:cubicBezTo>
                  <a:cubicBezTo>
                    <a:pt x="3890" y="400"/>
                    <a:pt x="3885" y="394"/>
                    <a:pt x="3885" y="389"/>
                  </a:cubicBezTo>
                  <a:cubicBezTo>
                    <a:pt x="3811" y="335"/>
                    <a:pt x="3725" y="308"/>
                    <a:pt x="3640" y="308"/>
                  </a:cubicBezTo>
                  <a:cubicBezTo>
                    <a:pt x="3514" y="308"/>
                    <a:pt x="3390" y="366"/>
                    <a:pt x="3310" y="475"/>
                  </a:cubicBezTo>
                  <a:cubicBezTo>
                    <a:pt x="3169" y="652"/>
                    <a:pt x="3079" y="862"/>
                    <a:pt x="3035" y="1083"/>
                  </a:cubicBezTo>
                  <a:cubicBezTo>
                    <a:pt x="3035" y="1083"/>
                    <a:pt x="2809" y="1065"/>
                    <a:pt x="2506" y="1065"/>
                  </a:cubicBezTo>
                  <a:cubicBezTo>
                    <a:pt x="1997" y="1065"/>
                    <a:pt x="1270" y="1116"/>
                    <a:pt x="1040" y="1389"/>
                  </a:cubicBezTo>
                  <a:cubicBezTo>
                    <a:pt x="846" y="1588"/>
                    <a:pt x="739" y="1852"/>
                    <a:pt x="734" y="2126"/>
                  </a:cubicBezTo>
                  <a:cubicBezTo>
                    <a:pt x="438" y="2265"/>
                    <a:pt x="212" y="2523"/>
                    <a:pt x="110" y="2836"/>
                  </a:cubicBezTo>
                  <a:cubicBezTo>
                    <a:pt x="0" y="3300"/>
                    <a:pt x="624" y="5336"/>
                    <a:pt x="1260" y="5336"/>
                  </a:cubicBezTo>
                  <a:cubicBezTo>
                    <a:pt x="1280" y="5336"/>
                    <a:pt x="1300" y="5334"/>
                    <a:pt x="1320" y="5330"/>
                  </a:cubicBezTo>
                  <a:cubicBezTo>
                    <a:pt x="1744" y="5245"/>
                    <a:pt x="1583" y="3594"/>
                    <a:pt x="1583" y="3594"/>
                  </a:cubicBezTo>
                  <a:cubicBezTo>
                    <a:pt x="2051" y="3530"/>
                    <a:pt x="2422" y="3175"/>
                    <a:pt x="2491" y="2712"/>
                  </a:cubicBezTo>
                  <a:cubicBezTo>
                    <a:pt x="2491" y="2712"/>
                    <a:pt x="3079" y="2985"/>
                    <a:pt x="3719" y="2985"/>
                  </a:cubicBezTo>
                  <a:cubicBezTo>
                    <a:pt x="4107" y="2985"/>
                    <a:pt x="4514" y="2884"/>
                    <a:pt x="4821" y="2562"/>
                  </a:cubicBezTo>
                  <a:cubicBezTo>
                    <a:pt x="5498" y="1846"/>
                    <a:pt x="4950" y="233"/>
                    <a:pt x="4551" y="34"/>
                  </a:cubicBezTo>
                  <a:cubicBezTo>
                    <a:pt x="4503" y="11"/>
                    <a:pt x="4452" y="1"/>
                    <a:pt x="4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2"/>
            <p:cNvSpPr/>
            <p:nvPr/>
          </p:nvSpPr>
          <p:spPr>
            <a:xfrm>
              <a:off x="5004325" y="3921775"/>
              <a:ext cx="41975" cy="42550"/>
            </a:xfrm>
            <a:custGeom>
              <a:avLst/>
              <a:gdLst/>
              <a:ahLst/>
              <a:cxnLst/>
              <a:rect l="l" t="t" r="r" b="b"/>
              <a:pathLst>
                <a:path w="1679" h="1702" extrusionOk="0">
                  <a:moveTo>
                    <a:pt x="550" y="0"/>
                  </a:moveTo>
                  <a:cubicBezTo>
                    <a:pt x="490" y="0"/>
                    <a:pt x="434" y="15"/>
                    <a:pt x="383" y="49"/>
                  </a:cubicBezTo>
                  <a:cubicBezTo>
                    <a:pt x="1" y="300"/>
                    <a:pt x="576" y="1543"/>
                    <a:pt x="1066" y="1672"/>
                  </a:cubicBezTo>
                  <a:cubicBezTo>
                    <a:pt x="1120" y="1692"/>
                    <a:pt x="1175" y="1701"/>
                    <a:pt x="1229" y="1701"/>
                  </a:cubicBezTo>
                  <a:cubicBezTo>
                    <a:pt x="1424" y="1701"/>
                    <a:pt x="1607" y="1579"/>
                    <a:pt x="1673" y="1382"/>
                  </a:cubicBezTo>
                  <a:cubicBezTo>
                    <a:pt x="1679" y="1376"/>
                    <a:pt x="1679" y="1371"/>
                    <a:pt x="1679" y="1365"/>
                  </a:cubicBezTo>
                  <a:lnTo>
                    <a:pt x="1459" y="618"/>
                  </a:lnTo>
                  <a:cubicBezTo>
                    <a:pt x="1459" y="618"/>
                    <a:pt x="938" y="0"/>
                    <a:pt x="550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2"/>
            <p:cNvSpPr/>
            <p:nvPr/>
          </p:nvSpPr>
          <p:spPr>
            <a:xfrm>
              <a:off x="5018200" y="3931675"/>
              <a:ext cx="21825" cy="25750"/>
            </a:xfrm>
            <a:custGeom>
              <a:avLst/>
              <a:gdLst/>
              <a:ahLst/>
              <a:cxnLst/>
              <a:rect l="l" t="t" r="r" b="b"/>
              <a:pathLst>
                <a:path w="873" h="1030" extrusionOk="0">
                  <a:moveTo>
                    <a:pt x="1" y="1"/>
                  </a:moveTo>
                  <a:lnTo>
                    <a:pt x="1" y="18"/>
                  </a:lnTo>
                  <a:cubicBezTo>
                    <a:pt x="323" y="142"/>
                    <a:pt x="570" y="395"/>
                    <a:pt x="694" y="717"/>
                  </a:cubicBezTo>
                  <a:cubicBezTo>
                    <a:pt x="641" y="644"/>
                    <a:pt x="557" y="604"/>
                    <a:pt x="473" y="604"/>
                  </a:cubicBezTo>
                  <a:cubicBezTo>
                    <a:pt x="421" y="604"/>
                    <a:pt x="369" y="619"/>
                    <a:pt x="323" y="653"/>
                  </a:cubicBezTo>
                  <a:cubicBezTo>
                    <a:pt x="312" y="663"/>
                    <a:pt x="302" y="668"/>
                    <a:pt x="291" y="679"/>
                  </a:cubicBezTo>
                  <a:lnTo>
                    <a:pt x="291" y="695"/>
                  </a:lnTo>
                  <a:cubicBezTo>
                    <a:pt x="328" y="680"/>
                    <a:pt x="367" y="672"/>
                    <a:pt x="405" y="672"/>
                  </a:cubicBezTo>
                  <a:cubicBezTo>
                    <a:pt x="488" y="672"/>
                    <a:pt x="568" y="707"/>
                    <a:pt x="624" y="770"/>
                  </a:cubicBezTo>
                  <a:cubicBezTo>
                    <a:pt x="694" y="846"/>
                    <a:pt x="753" y="926"/>
                    <a:pt x="807" y="1018"/>
                  </a:cubicBezTo>
                  <a:cubicBezTo>
                    <a:pt x="812" y="1026"/>
                    <a:pt x="820" y="1029"/>
                    <a:pt x="828" y="1029"/>
                  </a:cubicBezTo>
                  <a:cubicBezTo>
                    <a:pt x="849" y="1029"/>
                    <a:pt x="872" y="1010"/>
                    <a:pt x="860" y="991"/>
                  </a:cubicBezTo>
                  <a:cubicBezTo>
                    <a:pt x="833" y="566"/>
                    <a:pt x="458" y="7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6" name="Google Shape;1866;p42"/>
          <p:cNvSpPr txBox="1"/>
          <p:nvPr/>
        </p:nvSpPr>
        <p:spPr>
          <a:xfrm>
            <a:off x="471125" y="1544050"/>
            <a:ext cx="2281800" cy="6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3E4564"/>
                </a:solidFill>
                <a:latin typeface="Antic Slab"/>
                <a:ea typeface="Antic Slab"/>
                <a:cs typeface="Antic Slab"/>
                <a:sym typeface="Antic Slab"/>
              </a:rPr>
              <a:t>What else might you want to add to the Collection?</a:t>
            </a:r>
            <a:endParaRPr>
              <a:solidFill>
                <a:srgbClr val="3E4564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1" name="Google Shape;187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2550" y="216038"/>
            <a:ext cx="3691452" cy="4711423"/>
          </a:xfrm>
          <a:prstGeom prst="rect">
            <a:avLst/>
          </a:prstGeom>
          <a:noFill/>
          <a:ln>
            <a:noFill/>
          </a:ln>
        </p:spPr>
      </p:pic>
      <p:sp>
        <p:nvSpPr>
          <p:cNvPr id="1872" name="Google Shape;1872;p43"/>
          <p:cNvSpPr txBox="1"/>
          <p:nvPr/>
        </p:nvSpPr>
        <p:spPr>
          <a:xfrm>
            <a:off x="625725" y="492375"/>
            <a:ext cx="25764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B5394"/>
                </a:solidFill>
                <a:highlight>
                  <a:srgbClr val="FFFFFF"/>
                </a:highlight>
              </a:rPr>
              <a:t>Meet the Primary Source</a:t>
            </a:r>
            <a:endParaRPr sz="25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B5394"/>
                </a:solidFill>
                <a:highlight>
                  <a:srgbClr val="FFFFFF"/>
                </a:highlight>
              </a:rPr>
              <a:t> </a:t>
            </a:r>
            <a:endParaRPr sz="25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B5394"/>
                </a:solidFill>
                <a:highlight>
                  <a:srgbClr val="FFFFFF"/>
                </a:highlight>
              </a:rPr>
              <a:t>Observe</a:t>
            </a:r>
            <a:endParaRPr sz="20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B5394"/>
                </a:solidFill>
                <a:highlight>
                  <a:srgbClr val="FFFFFF"/>
                </a:highlight>
              </a:rPr>
              <a:t>Explain</a:t>
            </a:r>
            <a:endParaRPr sz="20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B5394"/>
                </a:solidFill>
                <a:highlight>
                  <a:srgbClr val="FFFFFF"/>
                </a:highlight>
              </a:rPr>
              <a:t>Infer</a:t>
            </a:r>
            <a:endParaRPr sz="20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B5394"/>
                </a:solidFill>
                <a:highlight>
                  <a:srgbClr val="FFFFFF"/>
                </a:highlight>
              </a:rPr>
              <a:t>Wonder</a:t>
            </a:r>
            <a:endParaRPr sz="2000" b="1">
              <a:solidFill>
                <a:srgbClr val="0B539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7" name="Google Shape;187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650" y="246375"/>
            <a:ext cx="5854700" cy="4650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78" name="Google Shape;1878;p44"/>
          <p:cNvSpPr txBox="1"/>
          <p:nvPr/>
        </p:nvSpPr>
        <p:spPr>
          <a:xfrm>
            <a:off x="642475" y="593600"/>
            <a:ext cx="2161200" cy="4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B5394"/>
                </a:solidFill>
                <a:highlight>
                  <a:srgbClr val="FFFFFF"/>
                </a:highlight>
              </a:rPr>
              <a:t>Meet the Primary Source</a:t>
            </a:r>
            <a:endParaRPr sz="25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B5394"/>
                </a:solidFill>
                <a:highlight>
                  <a:srgbClr val="FFFFFF"/>
                </a:highlight>
              </a:rPr>
              <a:t> </a:t>
            </a:r>
            <a:endParaRPr sz="25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B5394"/>
                </a:solidFill>
                <a:highlight>
                  <a:srgbClr val="FFFFFF"/>
                </a:highlight>
              </a:rPr>
              <a:t>Observe</a:t>
            </a:r>
            <a:endParaRPr sz="20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B5394"/>
                </a:solidFill>
                <a:highlight>
                  <a:srgbClr val="FFFFFF"/>
                </a:highlight>
              </a:rPr>
              <a:t>Explain</a:t>
            </a:r>
            <a:endParaRPr sz="20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B5394"/>
                </a:solidFill>
                <a:highlight>
                  <a:srgbClr val="FFFFFF"/>
                </a:highlight>
              </a:rPr>
              <a:t>Infer</a:t>
            </a:r>
            <a:endParaRPr sz="20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B5394"/>
                </a:solidFill>
                <a:highlight>
                  <a:srgbClr val="FFFFFF"/>
                </a:highlight>
              </a:rPr>
              <a:t>Wonder</a:t>
            </a:r>
            <a:endParaRPr sz="20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45"/>
          <p:cNvSpPr txBox="1">
            <a:spLocks noGrp="1"/>
          </p:cNvSpPr>
          <p:nvPr>
            <p:ph type="subTitle" idx="4294967295"/>
          </p:nvPr>
        </p:nvSpPr>
        <p:spPr>
          <a:xfrm>
            <a:off x="767350" y="1080950"/>
            <a:ext cx="7142700" cy="3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Open Web (Creative Commons License)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Creative Commons Images 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Library Databases (copyrighted material)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Biography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Quick Facts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ArtSTOR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Special Collections &amp; Archives (copyrighted material)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84" name="Google Shape;1884;p45"/>
          <p:cNvSpPr txBox="1">
            <a:spLocks noGrp="1"/>
          </p:cNvSpPr>
          <p:nvPr>
            <p:ph type="title"/>
          </p:nvPr>
        </p:nvSpPr>
        <p:spPr>
          <a:xfrm>
            <a:off x="1610825" y="539500"/>
            <a:ext cx="59223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cite pins properly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46"/>
          <p:cNvSpPr txBox="1">
            <a:spLocks noGrp="1"/>
          </p:cNvSpPr>
          <p:nvPr>
            <p:ph type="title"/>
          </p:nvPr>
        </p:nvSpPr>
        <p:spPr>
          <a:xfrm>
            <a:off x="1610825" y="539500"/>
            <a:ext cx="59223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46"/>
          <p:cNvSpPr txBox="1">
            <a:spLocks noGrp="1"/>
          </p:cNvSpPr>
          <p:nvPr>
            <p:ph type="subTitle" idx="1"/>
          </p:nvPr>
        </p:nvSpPr>
        <p:spPr>
          <a:xfrm>
            <a:off x="723750" y="1114950"/>
            <a:ext cx="7696500" cy="3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91" name="Google Shape;189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4" y="0"/>
            <a:ext cx="901337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subTitle" idx="1"/>
          </p:nvPr>
        </p:nvSpPr>
        <p:spPr>
          <a:xfrm>
            <a:off x="2730250" y="1427900"/>
            <a:ext cx="4806900" cy="2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“Mapping Los Angeles Project: HistoryPin Collection”</a:t>
            </a:r>
            <a:endParaRPr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Learn about how to create a digital map for your group in HistoryPin.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Understand how to brainstorm and find pins.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Analyze and describe primary sources.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Cite copyrighted material properly.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Have fun with Literary LA!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ctrTitle"/>
          </p:nvPr>
        </p:nvSpPr>
        <p:spPr>
          <a:xfrm>
            <a:off x="1792650" y="539500"/>
            <a:ext cx="5558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today</a:t>
            </a:r>
            <a:endParaRPr/>
          </a:p>
        </p:txBody>
      </p:sp>
      <p:grpSp>
        <p:nvGrpSpPr>
          <p:cNvPr id="207" name="Google Shape;207;p29"/>
          <p:cNvGrpSpPr/>
          <p:nvPr/>
        </p:nvGrpSpPr>
        <p:grpSpPr>
          <a:xfrm rot="880508">
            <a:off x="7662149" y="4315086"/>
            <a:ext cx="896832" cy="302422"/>
            <a:chOff x="927325" y="2140500"/>
            <a:chExt cx="782375" cy="263775"/>
          </a:xfrm>
        </p:grpSpPr>
        <p:sp>
          <p:nvSpPr>
            <p:cNvPr id="208" name="Google Shape;208;p29"/>
            <p:cNvSpPr/>
            <p:nvPr/>
          </p:nvSpPr>
          <p:spPr>
            <a:xfrm>
              <a:off x="1317425" y="2187450"/>
              <a:ext cx="31650" cy="70900"/>
            </a:xfrm>
            <a:custGeom>
              <a:avLst/>
              <a:gdLst/>
              <a:ahLst/>
              <a:cxnLst/>
              <a:rect l="l" t="t" r="r" b="b"/>
              <a:pathLst>
                <a:path w="1266" h="2836" extrusionOk="0">
                  <a:moveTo>
                    <a:pt x="644" y="1334"/>
                  </a:moveTo>
                  <a:cubicBezTo>
                    <a:pt x="851" y="1334"/>
                    <a:pt x="957" y="1460"/>
                    <a:pt x="957" y="1710"/>
                  </a:cubicBezTo>
                  <a:lnTo>
                    <a:pt x="957" y="2175"/>
                  </a:lnTo>
                  <a:cubicBezTo>
                    <a:pt x="957" y="2429"/>
                    <a:pt x="851" y="2552"/>
                    <a:pt x="636" y="2552"/>
                  </a:cubicBezTo>
                  <a:cubicBezTo>
                    <a:pt x="415" y="2552"/>
                    <a:pt x="306" y="2429"/>
                    <a:pt x="306" y="2175"/>
                  </a:cubicBezTo>
                  <a:lnTo>
                    <a:pt x="306" y="1740"/>
                  </a:lnTo>
                  <a:cubicBezTo>
                    <a:pt x="306" y="1617"/>
                    <a:pt x="339" y="1519"/>
                    <a:pt x="399" y="1443"/>
                  </a:cubicBezTo>
                  <a:cubicBezTo>
                    <a:pt x="458" y="1371"/>
                    <a:pt x="542" y="1334"/>
                    <a:pt x="644" y="1334"/>
                  </a:cubicBezTo>
                  <a:close/>
                  <a:moveTo>
                    <a:pt x="636" y="1"/>
                  </a:moveTo>
                  <a:cubicBezTo>
                    <a:pt x="212" y="1"/>
                    <a:pt x="1" y="229"/>
                    <a:pt x="1" y="690"/>
                  </a:cubicBezTo>
                  <a:lnTo>
                    <a:pt x="1" y="2154"/>
                  </a:lnTo>
                  <a:cubicBezTo>
                    <a:pt x="1" y="2370"/>
                    <a:pt x="56" y="2539"/>
                    <a:pt x="165" y="2657"/>
                  </a:cubicBezTo>
                  <a:cubicBezTo>
                    <a:pt x="272" y="2776"/>
                    <a:pt x="428" y="2835"/>
                    <a:pt x="636" y="2835"/>
                  </a:cubicBezTo>
                  <a:cubicBezTo>
                    <a:pt x="834" y="2835"/>
                    <a:pt x="991" y="2776"/>
                    <a:pt x="1100" y="2657"/>
                  </a:cubicBezTo>
                  <a:cubicBezTo>
                    <a:pt x="1211" y="2539"/>
                    <a:pt x="1266" y="2370"/>
                    <a:pt x="1266" y="2154"/>
                  </a:cubicBezTo>
                  <a:lnTo>
                    <a:pt x="1266" y="1689"/>
                  </a:lnTo>
                  <a:cubicBezTo>
                    <a:pt x="1266" y="1265"/>
                    <a:pt x="1096" y="1054"/>
                    <a:pt x="758" y="1054"/>
                  </a:cubicBezTo>
                  <a:cubicBezTo>
                    <a:pt x="551" y="1054"/>
                    <a:pt x="399" y="1143"/>
                    <a:pt x="306" y="1324"/>
                  </a:cubicBezTo>
                  <a:lnTo>
                    <a:pt x="306" y="703"/>
                  </a:lnTo>
                  <a:cubicBezTo>
                    <a:pt x="306" y="420"/>
                    <a:pt x="419" y="280"/>
                    <a:pt x="644" y="280"/>
                  </a:cubicBezTo>
                  <a:cubicBezTo>
                    <a:pt x="856" y="280"/>
                    <a:pt x="965" y="407"/>
                    <a:pt x="965" y="656"/>
                  </a:cubicBezTo>
                  <a:lnTo>
                    <a:pt x="965" y="728"/>
                  </a:lnTo>
                  <a:lnTo>
                    <a:pt x="1257" y="728"/>
                  </a:lnTo>
                  <a:lnTo>
                    <a:pt x="1257" y="678"/>
                  </a:lnTo>
                  <a:cubicBezTo>
                    <a:pt x="1257" y="457"/>
                    <a:pt x="1202" y="293"/>
                    <a:pt x="1096" y="174"/>
                  </a:cubicBezTo>
                  <a:cubicBezTo>
                    <a:pt x="991" y="60"/>
                    <a:pt x="834" y="1"/>
                    <a:pt x="636" y="1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1382900" y="2224575"/>
              <a:ext cx="20225" cy="6375"/>
            </a:xfrm>
            <a:custGeom>
              <a:avLst/>
              <a:gdLst/>
              <a:ahLst/>
              <a:cxnLst/>
              <a:rect l="l" t="t" r="r" b="b"/>
              <a:pathLst>
                <a:path w="809" h="255" extrusionOk="0">
                  <a:moveTo>
                    <a:pt x="0" y="1"/>
                  </a:moveTo>
                  <a:lnTo>
                    <a:pt x="0" y="255"/>
                  </a:lnTo>
                  <a:lnTo>
                    <a:pt x="808" y="25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1438625" y="2188425"/>
              <a:ext cx="30600" cy="68850"/>
            </a:xfrm>
            <a:custGeom>
              <a:avLst/>
              <a:gdLst/>
              <a:ahLst/>
              <a:cxnLst/>
              <a:rect l="l" t="t" r="r" b="b"/>
              <a:pathLst>
                <a:path w="1224" h="2754" extrusionOk="0">
                  <a:moveTo>
                    <a:pt x="602" y="279"/>
                  </a:moveTo>
                  <a:cubicBezTo>
                    <a:pt x="711" y="279"/>
                    <a:pt x="792" y="309"/>
                    <a:pt x="842" y="364"/>
                  </a:cubicBezTo>
                  <a:cubicBezTo>
                    <a:pt x="893" y="418"/>
                    <a:pt x="918" y="516"/>
                    <a:pt x="918" y="651"/>
                  </a:cubicBezTo>
                  <a:lnTo>
                    <a:pt x="918" y="922"/>
                  </a:lnTo>
                  <a:cubicBezTo>
                    <a:pt x="918" y="1053"/>
                    <a:pt x="893" y="1150"/>
                    <a:pt x="842" y="1205"/>
                  </a:cubicBezTo>
                  <a:cubicBezTo>
                    <a:pt x="792" y="1260"/>
                    <a:pt x="711" y="1290"/>
                    <a:pt x="602" y="1290"/>
                  </a:cubicBezTo>
                  <a:lnTo>
                    <a:pt x="305" y="1290"/>
                  </a:lnTo>
                  <a:lnTo>
                    <a:pt x="305" y="279"/>
                  </a:lnTo>
                  <a:close/>
                  <a:moveTo>
                    <a:pt x="1" y="0"/>
                  </a:moveTo>
                  <a:lnTo>
                    <a:pt x="1" y="2753"/>
                  </a:lnTo>
                  <a:lnTo>
                    <a:pt x="305" y="2753"/>
                  </a:lnTo>
                  <a:lnTo>
                    <a:pt x="305" y="1570"/>
                  </a:lnTo>
                  <a:lnTo>
                    <a:pt x="602" y="1570"/>
                  </a:lnTo>
                  <a:cubicBezTo>
                    <a:pt x="1016" y="1570"/>
                    <a:pt x="1223" y="1349"/>
                    <a:pt x="1223" y="905"/>
                  </a:cubicBezTo>
                  <a:lnTo>
                    <a:pt x="1223" y="668"/>
                  </a:lnTo>
                  <a:cubicBezTo>
                    <a:pt x="1223" y="224"/>
                    <a:pt x="1016" y="0"/>
                    <a:pt x="602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1482200" y="2188425"/>
              <a:ext cx="42550" cy="68850"/>
            </a:xfrm>
            <a:custGeom>
              <a:avLst/>
              <a:gdLst/>
              <a:ahLst/>
              <a:cxnLst/>
              <a:rect l="l" t="t" r="r" b="b"/>
              <a:pathLst>
                <a:path w="1702" h="2754" extrusionOk="0">
                  <a:moveTo>
                    <a:pt x="1" y="0"/>
                  </a:moveTo>
                  <a:lnTo>
                    <a:pt x="1" y="2753"/>
                  </a:lnTo>
                  <a:lnTo>
                    <a:pt x="271" y="2753"/>
                  </a:lnTo>
                  <a:lnTo>
                    <a:pt x="271" y="457"/>
                  </a:lnTo>
                  <a:lnTo>
                    <a:pt x="706" y="2753"/>
                  </a:lnTo>
                  <a:lnTo>
                    <a:pt x="969" y="2753"/>
                  </a:lnTo>
                  <a:lnTo>
                    <a:pt x="1405" y="457"/>
                  </a:lnTo>
                  <a:lnTo>
                    <a:pt x="1405" y="2753"/>
                  </a:lnTo>
                  <a:lnTo>
                    <a:pt x="1701" y="2753"/>
                  </a:lnTo>
                  <a:lnTo>
                    <a:pt x="1701" y="0"/>
                  </a:lnTo>
                  <a:lnTo>
                    <a:pt x="1253" y="0"/>
                  </a:lnTo>
                  <a:lnTo>
                    <a:pt x="851" y="219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1194000" y="2293200"/>
              <a:ext cx="19600" cy="69000"/>
            </a:xfrm>
            <a:custGeom>
              <a:avLst/>
              <a:gdLst/>
              <a:ahLst/>
              <a:cxnLst/>
              <a:rect l="l" t="t" r="r" b="b"/>
              <a:pathLst>
                <a:path w="784" h="2760" extrusionOk="0">
                  <a:moveTo>
                    <a:pt x="568" y="1"/>
                  </a:moveTo>
                  <a:cubicBezTo>
                    <a:pt x="526" y="128"/>
                    <a:pt x="458" y="221"/>
                    <a:pt x="369" y="276"/>
                  </a:cubicBezTo>
                  <a:cubicBezTo>
                    <a:pt x="285" y="335"/>
                    <a:pt x="162" y="364"/>
                    <a:pt x="1" y="364"/>
                  </a:cubicBezTo>
                  <a:lnTo>
                    <a:pt x="1" y="593"/>
                  </a:lnTo>
                  <a:cubicBezTo>
                    <a:pt x="196" y="589"/>
                    <a:pt x="352" y="563"/>
                    <a:pt x="475" y="509"/>
                  </a:cubicBezTo>
                  <a:lnTo>
                    <a:pt x="475" y="2759"/>
                  </a:lnTo>
                  <a:lnTo>
                    <a:pt x="784" y="2759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1232400" y="2293325"/>
              <a:ext cx="31550" cy="68875"/>
            </a:xfrm>
            <a:custGeom>
              <a:avLst/>
              <a:gdLst/>
              <a:ahLst/>
              <a:cxnLst/>
              <a:rect l="l" t="t" r="r" b="b"/>
              <a:pathLst>
                <a:path w="1262" h="2755" extrusionOk="0">
                  <a:moveTo>
                    <a:pt x="1" y="0"/>
                  </a:moveTo>
                  <a:lnTo>
                    <a:pt x="1" y="279"/>
                  </a:lnTo>
                  <a:lnTo>
                    <a:pt x="957" y="279"/>
                  </a:lnTo>
                  <a:lnTo>
                    <a:pt x="187" y="2754"/>
                  </a:lnTo>
                  <a:lnTo>
                    <a:pt x="505" y="2754"/>
                  </a:lnTo>
                  <a:lnTo>
                    <a:pt x="1262" y="271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1307075" y="2293325"/>
              <a:ext cx="19475" cy="69175"/>
            </a:xfrm>
            <a:custGeom>
              <a:avLst/>
              <a:gdLst/>
              <a:ahLst/>
              <a:cxnLst/>
              <a:rect l="l" t="t" r="r" b="b"/>
              <a:pathLst>
                <a:path w="779" h="2767" extrusionOk="0">
                  <a:moveTo>
                    <a:pt x="474" y="0"/>
                  </a:moveTo>
                  <a:lnTo>
                    <a:pt x="474" y="2145"/>
                  </a:lnTo>
                  <a:cubicBezTo>
                    <a:pt x="474" y="2263"/>
                    <a:pt x="448" y="2352"/>
                    <a:pt x="398" y="2407"/>
                  </a:cubicBezTo>
                  <a:cubicBezTo>
                    <a:pt x="347" y="2462"/>
                    <a:pt x="271" y="2487"/>
                    <a:pt x="161" y="2487"/>
                  </a:cubicBezTo>
                  <a:cubicBezTo>
                    <a:pt x="106" y="2487"/>
                    <a:pt x="52" y="2483"/>
                    <a:pt x="1" y="2466"/>
                  </a:cubicBezTo>
                  <a:lnTo>
                    <a:pt x="1" y="2745"/>
                  </a:lnTo>
                  <a:cubicBezTo>
                    <a:pt x="46" y="2762"/>
                    <a:pt x="114" y="2767"/>
                    <a:pt x="204" y="2767"/>
                  </a:cubicBezTo>
                  <a:cubicBezTo>
                    <a:pt x="398" y="2767"/>
                    <a:pt x="542" y="2716"/>
                    <a:pt x="639" y="2614"/>
                  </a:cubicBezTo>
                  <a:cubicBezTo>
                    <a:pt x="732" y="2509"/>
                    <a:pt x="778" y="2348"/>
                    <a:pt x="778" y="2136"/>
                  </a:cubicBezTo>
                  <a:lnTo>
                    <a:pt x="778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1347050" y="2293325"/>
              <a:ext cx="31125" cy="69800"/>
            </a:xfrm>
            <a:custGeom>
              <a:avLst/>
              <a:gdLst/>
              <a:ahLst/>
              <a:cxnLst/>
              <a:rect l="l" t="t" r="r" b="b"/>
              <a:pathLst>
                <a:path w="1245" h="2792" extrusionOk="0">
                  <a:moveTo>
                    <a:pt x="1" y="0"/>
                  </a:moveTo>
                  <a:lnTo>
                    <a:pt x="1" y="2111"/>
                  </a:lnTo>
                  <a:cubicBezTo>
                    <a:pt x="1" y="2331"/>
                    <a:pt x="52" y="2501"/>
                    <a:pt x="157" y="2618"/>
                  </a:cubicBezTo>
                  <a:cubicBezTo>
                    <a:pt x="263" y="2733"/>
                    <a:pt x="415" y="2792"/>
                    <a:pt x="622" y="2792"/>
                  </a:cubicBezTo>
                  <a:cubicBezTo>
                    <a:pt x="825" y="2792"/>
                    <a:pt x="977" y="2733"/>
                    <a:pt x="1083" y="2618"/>
                  </a:cubicBezTo>
                  <a:cubicBezTo>
                    <a:pt x="1189" y="2501"/>
                    <a:pt x="1244" y="2331"/>
                    <a:pt x="1244" y="2111"/>
                  </a:cubicBezTo>
                  <a:lnTo>
                    <a:pt x="1244" y="0"/>
                  </a:lnTo>
                  <a:lnTo>
                    <a:pt x="944" y="0"/>
                  </a:lnTo>
                  <a:lnTo>
                    <a:pt x="944" y="2136"/>
                  </a:lnTo>
                  <a:cubicBezTo>
                    <a:pt x="944" y="2386"/>
                    <a:pt x="838" y="2513"/>
                    <a:pt x="626" y="2513"/>
                  </a:cubicBezTo>
                  <a:cubicBezTo>
                    <a:pt x="411" y="2513"/>
                    <a:pt x="305" y="2386"/>
                    <a:pt x="305" y="2136"/>
                  </a:cubicBezTo>
                  <a:lnTo>
                    <a:pt x="305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1398850" y="2293325"/>
              <a:ext cx="27425" cy="68875"/>
            </a:xfrm>
            <a:custGeom>
              <a:avLst/>
              <a:gdLst/>
              <a:ahLst/>
              <a:cxnLst/>
              <a:rect l="l" t="t" r="r" b="b"/>
              <a:pathLst>
                <a:path w="1097" h="2755" extrusionOk="0">
                  <a:moveTo>
                    <a:pt x="1" y="0"/>
                  </a:moveTo>
                  <a:lnTo>
                    <a:pt x="1" y="2754"/>
                  </a:lnTo>
                  <a:lnTo>
                    <a:pt x="1096" y="2754"/>
                  </a:lnTo>
                  <a:lnTo>
                    <a:pt x="1096" y="2475"/>
                  </a:lnTo>
                  <a:lnTo>
                    <a:pt x="309" y="2475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1432075" y="2293325"/>
              <a:ext cx="35425" cy="68875"/>
            </a:xfrm>
            <a:custGeom>
              <a:avLst/>
              <a:gdLst/>
              <a:ahLst/>
              <a:cxnLst/>
              <a:rect l="l" t="t" r="r" b="b"/>
              <a:pathLst>
                <a:path w="1417" h="2755" extrusionOk="0">
                  <a:moveTo>
                    <a:pt x="1" y="0"/>
                  </a:moveTo>
                  <a:lnTo>
                    <a:pt x="559" y="1544"/>
                  </a:lnTo>
                  <a:lnTo>
                    <a:pt x="559" y="2754"/>
                  </a:lnTo>
                  <a:lnTo>
                    <a:pt x="864" y="2754"/>
                  </a:lnTo>
                  <a:lnTo>
                    <a:pt x="864" y="1544"/>
                  </a:lnTo>
                  <a:lnTo>
                    <a:pt x="1417" y="0"/>
                  </a:lnTo>
                  <a:lnTo>
                    <a:pt x="1118" y="0"/>
                  </a:lnTo>
                  <a:lnTo>
                    <a:pt x="724" y="1146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1512425" y="2292250"/>
              <a:ext cx="31650" cy="70875"/>
            </a:xfrm>
            <a:custGeom>
              <a:avLst/>
              <a:gdLst/>
              <a:ahLst/>
              <a:cxnLst/>
              <a:rect l="l" t="t" r="r" b="b"/>
              <a:pathLst>
                <a:path w="1266" h="2835" extrusionOk="0">
                  <a:moveTo>
                    <a:pt x="631" y="280"/>
                  </a:moveTo>
                  <a:cubicBezTo>
                    <a:pt x="852" y="280"/>
                    <a:pt x="957" y="406"/>
                    <a:pt x="957" y="660"/>
                  </a:cubicBezTo>
                  <a:lnTo>
                    <a:pt x="957" y="2175"/>
                  </a:lnTo>
                  <a:cubicBezTo>
                    <a:pt x="957" y="2429"/>
                    <a:pt x="852" y="2556"/>
                    <a:pt x="631" y="2556"/>
                  </a:cubicBezTo>
                  <a:cubicBezTo>
                    <a:pt x="416" y="2556"/>
                    <a:pt x="310" y="2429"/>
                    <a:pt x="310" y="2175"/>
                  </a:cubicBezTo>
                  <a:lnTo>
                    <a:pt x="310" y="660"/>
                  </a:lnTo>
                  <a:cubicBezTo>
                    <a:pt x="310" y="406"/>
                    <a:pt x="416" y="280"/>
                    <a:pt x="631" y="280"/>
                  </a:cubicBezTo>
                  <a:close/>
                  <a:moveTo>
                    <a:pt x="631" y="0"/>
                  </a:moveTo>
                  <a:cubicBezTo>
                    <a:pt x="428" y="0"/>
                    <a:pt x="276" y="60"/>
                    <a:pt x="166" y="178"/>
                  </a:cubicBezTo>
                  <a:cubicBezTo>
                    <a:pt x="56" y="293"/>
                    <a:pt x="1" y="462"/>
                    <a:pt x="1" y="678"/>
                  </a:cubicBezTo>
                  <a:lnTo>
                    <a:pt x="1" y="2154"/>
                  </a:lnTo>
                  <a:cubicBezTo>
                    <a:pt x="1" y="2374"/>
                    <a:pt x="56" y="2538"/>
                    <a:pt x="166" y="2657"/>
                  </a:cubicBezTo>
                  <a:cubicBezTo>
                    <a:pt x="276" y="2776"/>
                    <a:pt x="428" y="2835"/>
                    <a:pt x="631" y="2835"/>
                  </a:cubicBezTo>
                  <a:cubicBezTo>
                    <a:pt x="839" y="2835"/>
                    <a:pt x="995" y="2776"/>
                    <a:pt x="1101" y="2657"/>
                  </a:cubicBezTo>
                  <a:cubicBezTo>
                    <a:pt x="1211" y="2538"/>
                    <a:pt x="1266" y="2374"/>
                    <a:pt x="1266" y="2154"/>
                  </a:cubicBezTo>
                  <a:lnTo>
                    <a:pt x="1266" y="678"/>
                  </a:lnTo>
                  <a:cubicBezTo>
                    <a:pt x="1266" y="462"/>
                    <a:pt x="1211" y="293"/>
                    <a:pt x="1101" y="178"/>
                  </a:cubicBezTo>
                  <a:cubicBezTo>
                    <a:pt x="995" y="60"/>
                    <a:pt x="839" y="0"/>
                    <a:pt x="631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1562900" y="2292250"/>
              <a:ext cx="31525" cy="70875"/>
            </a:xfrm>
            <a:custGeom>
              <a:avLst/>
              <a:gdLst/>
              <a:ahLst/>
              <a:cxnLst/>
              <a:rect l="l" t="t" r="r" b="b"/>
              <a:pathLst>
                <a:path w="1261" h="2835" extrusionOk="0">
                  <a:moveTo>
                    <a:pt x="631" y="280"/>
                  </a:moveTo>
                  <a:cubicBezTo>
                    <a:pt x="846" y="280"/>
                    <a:pt x="956" y="406"/>
                    <a:pt x="956" y="660"/>
                  </a:cubicBezTo>
                  <a:lnTo>
                    <a:pt x="956" y="1097"/>
                  </a:lnTo>
                  <a:cubicBezTo>
                    <a:pt x="956" y="1224"/>
                    <a:pt x="926" y="1320"/>
                    <a:pt x="867" y="1392"/>
                  </a:cubicBezTo>
                  <a:cubicBezTo>
                    <a:pt x="808" y="1464"/>
                    <a:pt x="723" y="1503"/>
                    <a:pt x="617" y="1503"/>
                  </a:cubicBezTo>
                  <a:cubicBezTo>
                    <a:pt x="410" y="1503"/>
                    <a:pt x="305" y="1376"/>
                    <a:pt x="305" y="1117"/>
                  </a:cubicBezTo>
                  <a:lnTo>
                    <a:pt x="305" y="660"/>
                  </a:lnTo>
                  <a:cubicBezTo>
                    <a:pt x="305" y="406"/>
                    <a:pt x="414" y="280"/>
                    <a:pt x="631" y="280"/>
                  </a:cubicBezTo>
                  <a:close/>
                  <a:moveTo>
                    <a:pt x="631" y="0"/>
                  </a:moveTo>
                  <a:cubicBezTo>
                    <a:pt x="428" y="0"/>
                    <a:pt x="270" y="60"/>
                    <a:pt x="161" y="178"/>
                  </a:cubicBezTo>
                  <a:cubicBezTo>
                    <a:pt x="55" y="293"/>
                    <a:pt x="0" y="462"/>
                    <a:pt x="0" y="678"/>
                  </a:cubicBezTo>
                  <a:lnTo>
                    <a:pt x="0" y="1143"/>
                  </a:lnTo>
                  <a:cubicBezTo>
                    <a:pt x="0" y="1566"/>
                    <a:pt x="169" y="1782"/>
                    <a:pt x="508" y="1782"/>
                  </a:cubicBezTo>
                  <a:cubicBezTo>
                    <a:pt x="715" y="1782"/>
                    <a:pt x="867" y="1689"/>
                    <a:pt x="956" y="1507"/>
                  </a:cubicBezTo>
                  <a:lnTo>
                    <a:pt x="956" y="2128"/>
                  </a:lnTo>
                  <a:cubicBezTo>
                    <a:pt x="956" y="2277"/>
                    <a:pt x="926" y="2386"/>
                    <a:pt x="875" y="2454"/>
                  </a:cubicBezTo>
                  <a:cubicBezTo>
                    <a:pt x="821" y="2522"/>
                    <a:pt x="736" y="2556"/>
                    <a:pt x="626" y="2556"/>
                  </a:cubicBezTo>
                  <a:cubicBezTo>
                    <a:pt x="410" y="2556"/>
                    <a:pt x="301" y="2429"/>
                    <a:pt x="301" y="2175"/>
                  </a:cubicBezTo>
                  <a:lnTo>
                    <a:pt x="301" y="2107"/>
                  </a:lnTo>
                  <a:lnTo>
                    <a:pt x="8" y="2107"/>
                  </a:lnTo>
                  <a:lnTo>
                    <a:pt x="8" y="2154"/>
                  </a:lnTo>
                  <a:cubicBezTo>
                    <a:pt x="8" y="2374"/>
                    <a:pt x="63" y="2544"/>
                    <a:pt x="169" y="2661"/>
                  </a:cubicBezTo>
                  <a:cubicBezTo>
                    <a:pt x="270" y="2776"/>
                    <a:pt x="428" y="2835"/>
                    <a:pt x="631" y="2835"/>
                  </a:cubicBezTo>
                  <a:cubicBezTo>
                    <a:pt x="1053" y="2835"/>
                    <a:pt x="1260" y="2602"/>
                    <a:pt x="1260" y="2137"/>
                  </a:cubicBezTo>
                  <a:lnTo>
                    <a:pt x="1260" y="678"/>
                  </a:lnTo>
                  <a:cubicBezTo>
                    <a:pt x="1260" y="462"/>
                    <a:pt x="1205" y="293"/>
                    <a:pt x="1100" y="178"/>
                  </a:cubicBezTo>
                  <a:cubicBezTo>
                    <a:pt x="990" y="60"/>
                    <a:pt x="834" y="0"/>
                    <a:pt x="631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1613425" y="2292250"/>
              <a:ext cx="32625" cy="70875"/>
            </a:xfrm>
            <a:custGeom>
              <a:avLst/>
              <a:gdLst/>
              <a:ahLst/>
              <a:cxnLst/>
              <a:rect l="l" t="t" r="r" b="b"/>
              <a:pathLst>
                <a:path w="1305" h="2835" extrusionOk="0">
                  <a:moveTo>
                    <a:pt x="648" y="280"/>
                  </a:moveTo>
                  <a:cubicBezTo>
                    <a:pt x="869" y="280"/>
                    <a:pt x="978" y="406"/>
                    <a:pt x="978" y="656"/>
                  </a:cubicBezTo>
                  <a:lnTo>
                    <a:pt x="978" y="855"/>
                  </a:lnTo>
                  <a:cubicBezTo>
                    <a:pt x="978" y="1097"/>
                    <a:pt x="869" y="1219"/>
                    <a:pt x="648" y="1219"/>
                  </a:cubicBezTo>
                  <a:cubicBezTo>
                    <a:pt x="432" y="1219"/>
                    <a:pt x="322" y="1097"/>
                    <a:pt x="322" y="855"/>
                  </a:cubicBezTo>
                  <a:lnTo>
                    <a:pt x="322" y="656"/>
                  </a:lnTo>
                  <a:cubicBezTo>
                    <a:pt x="322" y="406"/>
                    <a:pt x="432" y="280"/>
                    <a:pt x="648" y="280"/>
                  </a:cubicBezTo>
                  <a:close/>
                  <a:moveTo>
                    <a:pt x="648" y="1498"/>
                  </a:moveTo>
                  <a:cubicBezTo>
                    <a:pt x="881" y="1498"/>
                    <a:pt x="995" y="1625"/>
                    <a:pt x="995" y="1879"/>
                  </a:cubicBezTo>
                  <a:lnTo>
                    <a:pt x="995" y="2146"/>
                  </a:lnTo>
                  <a:cubicBezTo>
                    <a:pt x="995" y="2421"/>
                    <a:pt x="881" y="2556"/>
                    <a:pt x="648" y="2556"/>
                  </a:cubicBezTo>
                  <a:cubicBezTo>
                    <a:pt x="420" y="2556"/>
                    <a:pt x="305" y="2421"/>
                    <a:pt x="305" y="2146"/>
                  </a:cubicBezTo>
                  <a:lnTo>
                    <a:pt x="305" y="1879"/>
                  </a:lnTo>
                  <a:cubicBezTo>
                    <a:pt x="305" y="1625"/>
                    <a:pt x="420" y="1498"/>
                    <a:pt x="648" y="1498"/>
                  </a:cubicBezTo>
                  <a:close/>
                  <a:moveTo>
                    <a:pt x="648" y="0"/>
                  </a:moveTo>
                  <a:cubicBezTo>
                    <a:pt x="441" y="0"/>
                    <a:pt x="285" y="60"/>
                    <a:pt x="178" y="170"/>
                  </a:cubicBezTo>
                  <a:cubicBezTo>
                    <a:pt x="69" y="285"/>
                    <a:pt x="18" y="449"/>
                    <a:pt x="18" y="665"/>
                  </a:cubicBezTo>
                  <a:lnTo>
                    <a:pt x="18" y="796"/>
                  </a:lnTo>
                  <a:cubicBezTo>
                    <a:pt x="18" y="1071"/>
                    <a:pt x="115" y="1253"/>
                    <a:pt x="310" y="1342"/>
                  </a:cubicBezTo>
                  <a:lnTo>
                    <a:pt x="310" y="1346"/>
                  </a:lnTo>
                  <a:cubicBezTo>
                    <a:pt x="102" y="1431"/>
                    <a:pt x="1" y="1617"/>
                    <a:pt x="1" y="1904"/>
                  </a:cubicBezTo>
                  <a:lnTo>
                    <a:pt x="1" y="2163"/>
                  </a:lnTo>
                  <a:cubicBezTo>
                    <a:pt x="1" y="2378"/>
                    <a:pt x="56" y="2544"/>
                    <a:pt x="166" y="2661"/>
                  </a:cubicBezTo>
                  <a:cubicBezTo>
                    <a:pt x="280" y="2776"/>
                    <a:pt x="441" y="2835"/>
                    <a:pt x="648" y="2835"/>
                  </a:cubicBezTo>
                  <a:cubicBezTo>
                    <a:pt x="859" y="2835"/>
                    <a:pt x="1021" y="2776"/>
                    <a:pt x="1135" y="2661"/>
                  </a:cubicBezTo>
                  <a:cubicBezTo>
                    <a:pt x="1244" y="2544"/>
                    <a:pt x="1304" y="2378"/>
                    <a:pt x="1304" y="2163"/>
                  </a:cubicBezTo>
                  <a:lnTo>
                    <a:pt x="1304" y="1904"/>
                  </a:lnTo>
                  <a:cubicBezTo>
                    <a:pt x="1304" y="1617"/>
                    <a:pt x="1198" y="1431"/>
                    <a:pt x="986" y="1346"/>
                  </a:cubicBezTo>
                  <a:lnTo>
                    <a:pt x="986" y="1342"/>
                  </a:lnTo>
                  <a:cubicBezTo>
                    <a:pt x="1185" y="1253"/>
                    <a:pt x="1287" y="1071"/>
                    <a:pt x="1287" y="796"/>
                  </a:cubicBezTo>
                  <a:lnTo>
                    <a:pt x="1287" y="665"/>
                  </a:lnTo>
                  <a:cubicBezTo>
                    <a:pt x="1287" y="449"/>
                    <a:pt x="1232" y="285"/>
                    <a:pt x="1122" y="170"/>
                  </a:cubicBezTo>
                  <a:cubicBezTo>
                    <a:pt x="1016" y="60"/>
                    <a:pt x="855" y="0"/>
                    <a:pt x="648" y="0"/>
                  </a:cubicBez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927325" y="2140500"/>
              <a:ext cx="782375" cy="263775"/>
            </a:xfrm>
            <a:custGeom>
              <a:avLst/>
              <a:gdLst/>
              <a:ahLst/>
              <a:cxnLst/>
              <a:rect l="l" t="t" r="r" b="b"/>
              <a:pathLst>
                <a:path w="31295" h="10551" extrusionOk="0">
                  <a:moveTo>
                    <a:pt x="30757" y="537"/>
                  </a:moveTo>
                  <a:lnTo>
                    <a:pt x="30757" y="10014"/>
                  </a:lnTo>
                  <a:lnTo>
                    <a:pt x="537" y="10014"/>
                  </a:lnTo>
                  <a:lnTo>
                    <a:pt x="537" y="537"/>
                  </a:lnTo>
                  <a:close/>
                  <a:moveTo>
                    <a:pt x="0" y="0"/>
                  </a:moveTo>
                  <a:lnTo>
                    <a:pt x="0" y="10551"/>
                  </a:lnTo>
                  <a:lnTo>
                    <a:pt x="31294" y="10551"/>
                  </a:lnTo>
                  <a:lnTo>
                    <a:pt x="31294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1137450" y="2153925"/>
              <a:ext cx="13450" cy="241375"/>
            </a:xfrm>
            <a:custGeom>
              <a:avLst/>
              <a:gdLst/>
              <a:ahLst/>
              <a:cxnLst/>
              <a:rect l="l" t="t" r="r" b="b"/>
              <a:pathLst>
                <a:path w="538" h="9655" extrusionOk="0">
                  <a:moveTo>
                    <a:pt x="0" y="0"/>
                  </a:moveTo>
                  <a:lnTo>
                    <a:pt x="0" y="9654"/>
                  </a:lnTo>
                  <a:lnTo>
                    <a:pt x="537" y="965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990025" y="2217900"/>
              <a:ext cx="59975" cy="118925"/>
            </a:xfrm>
            <a:custGeom>
              <a:avLst/>
              <a:gdLst/>
              <a:ahLst/>
              <a:cxnLst/>
              <a:rect l="l" t="t" r="r" b="b"/>
              <a:pathLst>
                <a:path w="2399" h="4757" extrusionOk="0">
                  <a:moveTo>
                    <a:pt x="1" y="1"/>
                  </a:moveTo>
                  <a:lnTo>
                    <a:pt x="850" y="4756"/>
                  </a:lnTo>
                  <a:lnTo>
                    <a:pt x="1557" y="4756"/>
                  </a:lnTo>
                  <a:lnTo>
                    <a:pt x="2399" y="1"/>
                  </a:lnTo>
                  <a:lnTo>
                    <a:pt x="1908" y="1"/>
                  </a:lnTo>
                  <a:lnTo>
                    <a:pt x="1223" y="4036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1195500" y="2216425"/>
              <a:ext cx="76075" cy="13450"/>
            </a:xfrm>
            <a:custGeom>
              <a:avLst/>
              <a:gdLst/>
              <a:ahLst/>
              <a:cxnLst/>
              <a:rect l="l" t="t" r="r" b="b"/>
              <a:pathLst>
                <a:path w="3043" h="538" extrusionOk="0">
                  <a:moveTo>
                    <a:pt x="1" y="1"/>
                  </a:moveTo>
                  <a:lnTo>
                    <a:pt x="1" y="538"/>
                  </a:lnTo>
                  <a:lnTo>
                    <a:pt x="3042" y="538"/>
                  </a:lnTo>
                  <a:lnTo>
                    <a:pt x="3042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1575475" y="2216425"/>
              <a:ext cx="76050" cy="13450"/>
            </a:xfrm>
            <a:custGeom>
              <a:avLst/>
              <a:gdLst/>
              <a:ahLst/>
              <a:cxnLst/>
              <a:rect l="l" t="t" r="r" b="b"/>
              <a:pathLst>
                <a:path w="3042" h="538" extrusionOk="0">
                  <a:moveTo>
                    <a:pt x="1" y="1"/>
                  </a:moveTo>
                  <a:lnTo>
                    <a:pt x="1" y="538"/>
                  </a:lnTo>
                  <a:lnTo>
                    <a:pt x="3041" y="538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rgbClr val="3E4564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29"/>
          <p:cNvGrpSpPr/>
          <p:nvPr/>
        </p:nvGrpSpPr>
        <p:grpSpPr>
          <a:xfrm>
            <a:off x="199718" y="428654"/>
            <a:ext cx="2200873" cy="2529156"/>
            <a:chOff x="4882700" y="237975"/>
            <a:chExt cx="2404275" cy="2388700"/>
          </a:xfrm>
        </p:grpSpPr>
        <p:sp>
          <p:nvSpPr>
            <p:cNvPr id="227" name="Google Shape;227;p29"/>
            <p:cNvSpPr/>
            <p:nvPr/>
          </p:nvSpPr>
          <p:spPr>
            <a:xfrm>
              <a:off x="6701375" y="971550"/>
              <a:ext cx="585600" cy="158650"/>
            </a:xfrm>
            <a:custGeom>
              <a:avLst/>
              <a:gdLst/>
              <a:ahLst/>
              <a:cxnLst/>
              <a:rect l="l" t="t" r="r" b="b"/>
              <a:pathLst>
                <a:path w="23424" h="6346" extrusionOk="0">
                  <a:moveTo>
                    <a:pt x="5899" y="0"/>
                  </a:moveTo>
                  <a:cubicBezTo>
                    <a:pt x="2323" y="0"/>
                    <a:pt x="0" y="6346"/>
                    <a:pt x="0" y="6346"/>
                  </a:cubicBezTo>
                  <a:lnTo>
                    <a:pt x="23423" y="6346"/>
                  </a:lnTo>
                  <a:cubicBezTo>
                    <a:pt x="22531" y="5015"/>
                    <a:pt x="21454" y="4657"/>
                    <a:pt x="20551" y="4657"/>
                  </a:cubicBezTo>
                  <a:cubicBezTo>
                    <a:pt x="19496" y="4657"/>
                    <a:pt x="18681" y="5147"/>
                    <a:pt x="18681" y="5147"/>
                  </a:cubicBezTo>
                  <a:cubicBezTo>
                    <a:pt x="18681" y="5147"/>
                    <a:pt x="16965" y="2007"/>
                    <a:pt x="14987" y="2007"/>
                  </a:cubicBezTo>
                  <a:cubicBezTo>
                    <a:pt x="13002" y="2007"/>
                    <a:pt x="10594" y="4383"/>
                    <a:pt x="10594" y="4383"/>
                  </a:cubicBezTo>
                  <a:cubicBezTo>
                    <a:pt x="10594" y="4383"/>
                    <a:pt x="9470" y="0"/>
                    <a:pt x="589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6501875" y="633875"/>
              <a:ext cx="273600" cy="88625"/>
            </a:xfrm>
            <a:custGeom>
              <a:avLst/>
              <a:gdLst/>
              <a:ahLst/>
              <a:cxnLst/>
              <a:rect l="l" t="t" r="r" b="b"/>
              <a:pathLst>
                <a:path w="10944" h="3545" extrusionOk="0">
                  <a:moveTo>
                    <a:pt x="4378" y="1"/>
                  </a:moveTo>
                  <a:cubicBezTo>
                    <a:pt x="2448" y="1"/>
                    <a:pt x="1" y="3545"/>
                    <a:pt x="1" y="3545"/>
                  </a:cubicBezTo>
                  <a:lnTo>
                    <a:pt x="10943" y="3545"/>
                  </a:lnTo>
                  <a:cubicBezTo>
                    <a:pt x="10943" y="3545"/>
                    <a:pt x="10755" y="1651"/>
                    <a:pt x="9491" y="1458"/>
                  </a:cubicBezTo>
                  <a:cubicBezTo>
                    <a:pt x="9387" y="1441"/>
                    <a:pt x="9283" y="1434"/>
                    <a:pt x="9178" y="1434"/>
                  </a:cubicBezTo>
                  <a:cubicBezTo>
                    <a:pt x="8018" y="1434"/>
                    <a:pt x="6873" y="2361"/>
                    <a:pt x="6873" y="2361"/>
                  </a:cubicBezTo>
                  <a:cubicBezTo>
                    <a:pt x="6873" y="2361"/>
                    <a:pt x="6303" y="1"/>
                    <a:pt x="437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4882700" y="892650"/>
              <a:ext cx="533025" cy="173725"/>
            </a:xfrm>
            <a:custGeom>
              <a:avLst/>
              <a:gdLst/>
              <a:ahLst/>
              <a:cxnLst/>
              <a:rect l="l" t="t" r="r" b="b"/>
              <a:pathLst>
                <a:path w="21321" h="6949" extrusionOk="0">
                  <a:moveTo>
                    <a:pt x="6380" y="0"/>
                  </a:moveTo>
                  <a:cubicBezTo>
                    <a:pt x="6270" y="0"/>
                    <a:pt x="6158" y="7"/>
                    <a:pt x="6044" y="22"/>
                  </a:cubicBezTo>
                  <a:cubicBezTo>
                    <a:pt x="2925" y="426"/>
                    <a:pt x="1" y="6948"/>
                    <a:pt x="1" y="6948"/>
                  </a:cubicBezTo>
                  <a:lnTo>
                    <a:pt x="21320" y="6948"/>
                  </a:lnTo>
                  <a:cubicBezTo>
                    <a:pt x="20792" y="5408"/>
                    <a:pt x="19772" y="5012"/>
                    <a:pt x="18863" y="5012"/>
                  </a:cubicBezTo>
                  <a:cubicBezTo>
                    <a:pt x="17903" y="5012"/>
                    <a:pt x="17068" y="5454"/>
                    <a:pt x="17068" y="5454"/>
                  </a:cubicBezTo>
                  <a:cubicBezTo>
                    <a:pt x="17068" y="5454"/>
                    <a:pt x="15847" y="3012"/>
                    <a:pt x="14261" y="3012"/>
                  </a:cubicBezTo>
                  <a:cubicBezTo>
                    <a:pt x="12674" y="3012"/>
                    <a:pt x="10663" y="4866"/>
                    <a:pt x="10663" y="4866"/>
                  </a:cubicBezTo>
                  <a:cubicBezTo>
                    <a:pt x="10663" y="4866"/>
                    <a:pt x="9276" y="0"/>
                    <a:pt x="638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5501725" y="401950"/>
              <a:ext cx="360025" cy="119725"/>
            </a:xfrm>
            <a:custGeom>
              <a:avLst/>
              <a:gdLst/>
              <a:ahLst/>
              <a:cxnLst/>
              <a:rect l="l" t="t" r="r" b="b"/>
              <a:pathLst>
                <a:path w="14401" h="4789" extrusionOk="0">
                  <a:moveTo>
                    <a:pt x="5228" y="1"/>
                  </a:moveTo>
                  <a:cubicBezTo>
                    <a:pt x="5205" y="1"/>
                    <a:pt x="5181" y="1"/>
                    <a:pt x="5158" y="2"/>
                  </a:cubicBezTo>
                  <a:cubicBezTo>
                    <a:pt x="2475" y="66"/>
                    <a:pt x="1" y="4788"/>
                    <a:pt x="1" y="4788"/>
                  </a:cubicBezTo>
                  <a:lnTo>
                    <a:pt x="14400" y="4788"/>
                  </a:lnTo>
                  <a:cubicBezTo>
                    <a:pt x="14007" y="2939"/>
                    <a:pt x="13087" y="2389"/>
                    <a:pt x="12133" y="2389"/>
                  </a:cubicBezTo>
                  <a:cubicBezTo>
                    <a:pt x="10729" y="2389"/>
                    <a:pt x="9250" y="3578"/>
                    <a:pt x="9250" y="3578"/>
                  </a:cubicBezTo>
                  <a:cubicBezTo>
                    <a:pt x="9250" y="3578"/>
                    <a:pt x="7865" y="1"/>
                    <a:pt x="522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6008125" y="767475"/>
              <a:ext cx="243075" cy="80975"/>
            </a:xfrm>
            <a:custGeom>
              <a:avLst/>
              <a:gdLst/>
              <a:ahLst/>
              <a:cxnLst/>
              <a:rect l="l" t="t" r="r" b="b"/>
              <a:pathLst>
                <a:path w="9723" h="3239" extrusionOk="0">
                  <a:moveTo>
                    <a:pt x="3532" y="0"/>
                  </a:moveTo>
                  <a:cubicBezTo>
                    <a:pt x="3515" y="0"/>
                    <a:pt x="3498" y="0"/>
                    <a:pt x="3480" y="1"/>
                  </a:cubicBezTo>
                  <a:cubicBezTo>
                    <a:pt x="1673" y="50"/>
                    <a:pt x="1" y="3239"/>
                    <a:pt x="1" y="3239"/>
                  </a:cubicBezTo>
                  <a:lnTo>
                    <a:pt x="9722" y="3239"/>
                  </a:lnTo>
                  <a:cubicBezTo>
                    <a:pt x="9457" y="1987"/>
                    <a:pt x="8835" y="1615"/>
                    <a:pt x="8191" y="1615"/>
                  </a:cubicBezTo>
                  <a:cubicBezTo>
                    <a:pt x="7246" y="1615"/>
                    <a:pt x="6250" y="2415"/>
                    <a:pt x="6250" y="2415"/>
                  </a:cubicBezTo>
                  <a:cubicBezTo>
                    <a:pt x="6250" y="2415"/>
                    <a:pt x="5310" y="0"/>
                    <a:pt x="353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6469225" y="1911500"/>
              <a:ext cx="794100" cy="164275"/>
            </a:xfrm>
            <a:custGeom>
              <a:avLst/>
              <a:gdLst/>
              <a:ahLst/>
              <a:cxnLst/>
              <a:rect l="l" t="t" r="r" b="b"/>
              <a:pathLst>
                <a:path w="31764" h="6571" extrusionOk="0">
                  <a:moveTo>
                    <a:pt x="16955" y="1"/>
                  </a:moveTo>
                  <a:cubicBezTo>
                    <a:pt x="8459" y="1"/>
                    <a:pt x="1" y="6571"/>
                    <a:pt x="1" y="6571"/>
                  </a:cubicBezTo>
                  <a:lnTo>
                    <a:pt x="31763" y="6571"/>
                  </a:lnTo>
                  <a:lnTo>
                    <a:pt x="31763" y="6528"/>
                  </a:lnTo>
                  <a:cubicBezTo>
                    <a:pt x="31763" y="6528"/>
                    <a:pt x="24015" y="1"/>
                    <a:pt x="16955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5992550" y="1942775"/>
              <a:ext cx="798800" cy="133000"/>
            </a:xfrm>
            <a:custGeom>
              <a:avLst/>
              <a:gdLst/>
              <a:ahLst/>
              <a:cxnLst/>
              <a:rect l="l" t="t" r="r" b="b"/>
              <a:pathLst>
                <a:path w="31952" h="5320" extrusionOk="0">
                  <a:moveTo>
                    <a:pt x="16848" y="1"/>
                  </a:moveTo>
                  <a:cubicBezTo>
                    <a:pt x="10693" y="1"/>
                    <a:pt x="1" y="5320"/>
                    <a:pt x="1" y="5320"/>
                  </a:cubicBezTo>
                  <a:lnTo>
                    <a:pt x="31951" y="5320"/>
                  </a:lnTo>
                  <a:lnTo>
                    <a:pt x="31951" y="5277"/>
                  </a:lnTo>
                  <a:cubicBezTo>
                    <a:pt x="31951" y="5277"/>
                    <a:pt x="23176" y="125"/>
                    <a:pt x="17056" y="3"/>
                  </a:cubicBezTo>
                  <a:cubicBezTo>
                    <a:pt x="16987" y="1"/>
                    <a:pt x="16918" y="1"/>
                    <a:pt x="1684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6316800" y="470100"/>
              <a:ext cx="91975" cy="40650"/>
            </a:xfrm>
            <a:custGeom>
              <a:avLst/>
              <a:gdLst/>
              <a:ahLst/>
              <a:cxnLst/>
              <a:rect l="l" t="t" r="r" b="b"/>
              <a:pathLst>
                <a:path w="3679" h="1626" extrusionOk="0">
                  <a:moveTo>
                    <a:pt x="1125" y="1"/>
                  </a:moveTo>
                  <a:cubicBezTo>
                    <a:pt x="1110" y="1"/>
                    <a:pt x="1095" y="1"/>
                    <a:pt x="1080" y="2"/>
                  </a:cubicBezTo>
                  <a:cubicBezTo>
                    <a:pt x="887" y="18"/>
                    <a:pt x="698" y="62"/>
                    <a:pt x="516" y="131"/>
                  </a:cubicBezTo>
                  <a:cubicBezTo>
                    <a:pt x="338" y="191"/>
                    <a:pt x="167" y="261"/>
                    <a:pt x="0" y="346"/>
                  </a:cubicBezTo>
                  <a:cubicBezTo>
                    <a:pt x="182" y="313"/>
                    <a:pt x="365" y="276"/>
                    <a:pt x="554" y="255"/>
                  </a:cubicBezTo>
                  <a:cubicBezTo>
                    <a:pt x="731" y="223"/>
                    <a:pt x="909" y="206"/>
                    <a:pt x="1086" y="206"/>
                  </a:cubicBezTo>
                  <a:cubicBezTo>
                    <a:pt x="1118" y="206"/>
                    <a:pt x="1155" y="212"/>
                    <a:pt x="1182" y="228"/>
                  </a:cubicBezTo>
                  <a:lnTo>
                    <a:pt x="1204" y="244"/>
                  </a:lnTo>
                  <a:cubicBezTo>
                    <a:pt x="1220" y="255"/>
                    <a:pt x="1237" y="271"/>
                    <a:pt x="1247" y="288"/>
                  </a:cubicBezTo>
                  <a:cubicBezTo>
                    <a:pt x="1311" y="352"/>
                    <a:pt x="1366" y="417"/>
                    <a:pt x="1420" y="486"/>
                  </a:cubicBezTo>
                  <a:cubicBezTo>
                    <a:pt x="1532" y="626"/>
                    <a:pt x="1646" y="772"/>
                    <a:pt x="1753" y="921"/>
                  </a:cubicBezTo>
                  <a:lnTo>
                    <a:pt x="1801" y="997"/>
                  </a:lnTo>
                  <a:lnTo>
                    <a:pt x="1887" y="970"/>
                  </a:lnTo>
                  <a:cubicBezTo>
                    <a:pt x="2065" y="921"/>
                    <a:pt x="2252" y="879"/>
                    <a:pt x="2430" y="846"/>
                  </a:cubicBezTo>
                  <a:cubicBezTo>
                    <a:pt x="2522" y="825"/>
                    <a:pt x="2607" y="814"/>
                    <a:pt x="2699" y="809"/>
                  </a:cubicBezTo>
                  <a:cubicBezTo>
                    <a:pt x="2717" y="808"/>
                    <a:pt x="2734" y="807"/>
                    <a:pt x="2752" y="807"/>
                  </a:cubicBezTo>
                  <a:cubicBezTo>
                    <a:pt x="2808" y="807"/>
                    <a:pt x="2861" y="814"/>
                    <a:pt x="2914" y="830"/>
                  </a:cubicBezTo>
                  <a:cubicBezTo>
                    <a:pt x="2989" y="874"/>
                    <a:pt x="3059" y="926"/>
                    <a:pt x="3118" y="986"/>
                  </a:cubicBezTo>
                  <a:cubicBezTo>
                    <a:pt x="3183" y="1050"/>
                    <a:pt x="3247" y="1120"/>
                    <a:pt x="3312" y="1191"/>
                  </a:cubicBezTo>
                  <a:cubicBezTo>
                    <a:pt x="3436" y="1330"/>
                    <a:pt x="3554" y="1475"/>
                    <a:pt x="3678" y="1626"/>
                  </a:cubicBezTo>
                  <a:cubicBezTo>
                    <a:pt x="3602" y="1443"/>
                    <a:pt x="3517" y="1271"/>
                    <a:pt x="3414" y="1110"/>
                  </a:cubicBezTo>
                  <a:cubicBezTo>
                    <a:pt x="3361" y="1030"/>
                    <a:pt x="3301" y="948"/>
                    <a:pt x="3242" y="874"/>
                  </a:cubicBezTo>
                  <a:cubicBezTo>
                    <a:pt x="3183" y="787"/>
                    <a:pt x="3108" y="712"/>
                    <a:pt x="3027" y="653"/>
                  </a:cubicBezTo>
                  <a:cubicBezTo>
                    <a:pt x="2994" y="636"/>
                    <a:pt x="2968" y="626"/>
                    <a:pt x="2936" y="610"/>
                  </a:cubicBezTo>
                  <a:cubicBezTo>
                    <a:pt x="2909" y="604"/>
                    <a:pt x="2882" y="599"/>
                    <a:pt x="2855" y="594"/>
                  </a:cubicBezTo>
                  <a:cubicBezTo>
                    <a:pt x="2801" y="583"/>
                    <a:pt x="2748" y="583"/>
                    <a:pt x="2694" y="578"/>
                  </a:cubicBezTo>
                  <a:cubicBezTo>
                    <a:pt x="2592" y="583"/>
                    <a:pt x="2495" y="588"/>
                    <a:pt x="2393" y="599"/>
                  </a:cubicBezTo>
                  <a:cubicBezTo>
                    <a:pt x="2228" y="622"/>
                    <a:pt x="2063" y="656"/>
                    <a:pt x="1901" y="699"/>
                  </a:cubicBezTo>
                  <a:lnTo>
                    <a:pt x="1901" y="699"/>
                  </a:lnTo>
                  <a:cubicBezTo>
                    <a:pt x="1807" y="576"/>
                    <a:pt x="1710" y="452"/>
                    <a:pt x="1607" y="335"/>
                  </a:cubicBezTo>
                  <a:cubicBezTo>
                    <a:pt x="1542" y="255"/>
                    <a:pt x="1478" y="184"/>
                    <a:pt x="1403" y="120"/>
                  </a:cubicBezTo>
                  <a:cubicBezTo>
                    <a:pt x="1381" y="99"/>
                    <a:pt x="1360" y="82"/>
                    <a:pt x="1339" y="72"/>
                  </a:cubicBezTo>
                  <a:cubicBezTo>
                    <a:pt x="1328" y="62"/>
                    <a:pt x="1317" y="50"/>
                    <a:pt x="1306" y="45"/>
                  </a:cubicBezTo>
                  <a:cubicBezTo>
                    <a:pt x="1291" y="35"/>
                    <a:pt x="1274" y="23"/>
                    <a:pt x="1252" y="18"/>
                  </a:cubicBezTo>
                  <a:cubicBezTo>
                    <a:pt x="1212" y="6"/>
                    <a:pt x="1169" y="1"/>
                    <a:pt x="1125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6367600" y="594400"/>
              <a:ext cx="144925" cy="41000"/>
            </a:xfrm>
            <a:custGeom>
              <a:avLst/>
              <a:gdLst/>
              <a:ahLst/>
              <a:cxnLst/>
              <a:rect l="l" t="t" r="r" b="b"/>
              <a:pathLst>
                <a:path w="5797" h="1640" extrusionOk="0">
                  <a:moveTo>
                    <a:pt x="1673" y="0"/>
                  </a:moveTo>
                  <a:cubicBezTo>
                    <a:pt x="1609" y="0"/>
                    <a:pt x="1544" y="10"/>
                    <a:pt x="1485" y="26"/>
                  </a:cubicBezTo>
                  <a:cubicBezTo>
                    <a:pt x="1205" y="111"/>
                    <a:pt x="942" y="230"/>
                    <a:pt x="694" y="381"/>
                  </a:cubicBezTo>
                  <a:cubicBezTo>
                    <a:pt x="453" y="525"/>
                    <a:pt x="220" y="682"/>
                    <a:pt x="1" y="858"/>
                  </a:cubicBezTo>
                  <a:cubicBezTo>
                    <a:pt x="259" y="751"/>
                    <a:pt x="511" y="644"/>
                    <a:pt x="780" y="547"/>
                  </a:cubicBezTo>
                  <a:cubicBezTo>
                    <a:pt x="1027" y="445"/>
                    <a:pt x="1285" y="369"/>
                    <a:pt x="1549" y="316"/>
                  </a:cubicBezTo>
                  <a:cubicBezTo>
                    <a:pt x="1573" y="313"/>
                    <a:pt x="1598" y="312"/>
                    <a:pt x="1622" y="312"/>
                  </a:cubicBezTo>
                  <a:cubicBezTo>
                    <a:pt x="1647" y="312"/>
                    <a:pt x="1673" y="313"/>
                    <a:pt x="1699" y="316"/>
                  </a:cubicBezTo>
                  <a:lnTo>
                    <a:pt x="1711" y="316"/>
                  </a:lnTo>
                  <a:lnTo>
                    <a:pt x="1748" y="337"/>
                  </a:lnTo>
                  <a:cubicBezTo>
                    <a:pt x="1769" y="349"/>
                    <a:pt x="1796" y="369"/>
                    <a:pt x="1823" y="386"/>
                  </a:cubicBezTo>
                  <a:cubicBezTo>
                    <a:pt x="1920" y="456"/>
                    <a:pt x="2033" y="542"/>
                    <a:pt x="2135" y="627"/>
                  </a:cubicBezTo>
                  <a:cubicBezTo>
                    <a:pt x="2339" y="806"/>
                    <a:pt x="2550" y="982"/>
                    <a:pt x="2743" y="1171"/>
                  </a:cubicBezTo>
                  <a:lnTo>
                    <a:pt x="2840" y="1262"/>
                  </a:lnTo>
                  <a:lnTo>
                    <a:pt x="2963" y="1203"/>
                  </a:lnTo>
                  <a:cubicBezTo>
                    <a:pt x="3210" y="1079"/>
                    <a:pt x="3468" y="962"/>
                    <a:pt x="3721" y="858"/>
                  </a:cubicBezTo>
                  <a:cubicBezTo>
                    <a:pt x="3850" y="811"/>
                    <a:pt x="3974" y="762"/>
                    <a:pt x="4109" y="729"/>
                  </a:cubicBezTo>
                  <a:cubicBezTo>
                    <a:pt x="4184" y="703"/>
                    <a:pt x="4262" y="690"/>
                    <a:pt x="4341" y="690"/>
                  </a:cubicBezTo>
                  <a:cubicBezTo>
                    <a:pt x="4375" y="690"/>
                    <a:pt x="4408" y="693"/>
                    <a:pt x="4442" y="697"/>
                  </a:cubicBezTo>
                  <a:cubicBezTo>
                    <a:pt x="4565" y="736"/>
                    <a:pt x="4679" y="794"/>
                    <a:pt x="4786" y="870"/>
                  </a:cubicBezTo>
                  <a:cubicBezTo>
                    <a:pt x="4910" y="940"/>
                    <a:pt x="5017" y="1020"/>
                    <a:pt x="5131" y="1106"/>
                  </a:cubicBezTo>
                  <a:cubicBezTo>
                    <a:pt x="5362" y="1273"/>
                    <a:pt x="5582" y="1461"/>
                    <a:pt x="5797" y="1639"/>
                  </a:cubicBezTo>
                  <a:cubicBezTo>
                    <a:pt x="5635" y="1402"/>
                    <a:pt x="5453" y="1176"/>
                    <a:pt x="5253" y="967"/>
                  </a:cubicBezTo>
                  <a:cubicBezTo>
                    <a:pt x="5156" y="858"/>
                    <a:pt x="5049" y="756"/>
                    <a:pt x="4937" y="660"/>
                  </a:cubicBezTo>
                  <a:cubicBezTo>
                    <a:pt x="4818" y="558"/>
                    <a:pt x="4684" y="471"/>
                    <a:pt x="4538" y="407"/>
                  </a:cubicBezTo>
                  <a:cubicBezTo>
                    <a:pt x="4496" y="396"/>
                    <a:pt x="4447" y="381"/>
                    <a:pt x="4404" y="375"/>
                  </a:cubicBezTo>
                  <a:lnTo>
                    <a:pt x="4270" y="375"/>
                  </a:lnTo>
                  <a:cubicBezTo>
                    <a:pt x="4189" y="381"/>
                    <a:pt x="4109" y="391"/>
                    <a:pt x="4034" y="402"/>
                  </a:cubicBezTo>
                  <a:cubicBezTo>
                    <a:pt x="3883" y="434"/>
                    <a:pt x="3737" y="478"/>
                    <a:pt x="3598" y="525"/>
                  </a:cubicBezTo>
                  <a:cubicBezTo>
                    <a:pt x="3359" y="608"/>
                    <a:pt x="3129" y="703"/>
                    <a:pt x="2903" y="812"/>
                  </a:cubicBezTo>
                  <a:lnTo>
                    <a:pt x="2903" y="812"/>
                  </a:lnTo>
                  <a:cubicBezTo>
                    <a:pt x="2721" y="651"/>
                    <a:pt x="2545" y="498"/>
                    <a:pt x="2350" y="354"/>
                  </a:cubicBezTo>
                  <a:cubicBezTo>
                    <a:pt x="2237" y="262"/>
                    <a:pt x="2119" y="181"/>
                    <a:pt x="1990" y="106"/>
                  </a:cubicBezTo>
                  <a:cubicBezTo>
                    <a:pt x="1957" y="91"/>
                    <a:pt x="1910" y="63"/>
                    <a:pt x="1888" y="52"/>
                  </a:cubicBezTo>
                  <a:cubicBezTo>
                    <a:pt x="1866" y="42"/>
                    <a:pt x="1855" y="26"/>
                    <a:pt x="1828" y="26"/>
                  </a:cubicBezTo>
                  <a:cubicBezTo>
                    <a:pt x="1801" y="14"/>
                    <a:pt x="1775" y="9"/>
                    <a:pt x="1743" y="4"/>
                  </a:cubicBezTo>
                  <a:cubicBezTo>
                    <a:pt x="1720" y="1"/>
                    <a:pt x="1697" y="0"/>
                    <a:pt x="1673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5158400" y="873350"/>
              <a:ext cx="96425" cy="29675"/>
            </a:xfrm>
            <a:custGeom>
              <a:avLst/>
              <a:gdLst/>
              <a:ahLst/>
              <a:cxnLst/>
              <a:rect l="l" t="t" r="r" b="b"/>
              <a:pathLst>
                <a:path w="3857" h="1187" extrusionOk="0">
                  <a:moveTo>
                    <a:pt x="1118" y="1"/>
                  </a:moveTo>
                  <a:cubicBezTo>
                    <a:pt x="1081" y="1"/>
                    <a:pt x="1044" y="4"/>
                    <a:pt x="1007" y="14"/>
                  </a:cubicBezTo>
                  <a:cubicBezTo>
                    <a:pt x="818" y="63"/>
                    <a:pt x="640" y="138"/>
                    <a:pt x="474" y="235"/>
                  </a:cubicBezTo>
                  <a:cubicBezTo>
                    <a:pt x="307" y="321"/>
                    <a:pt x="151" y="423"/>
                    <a:pt x="0" y="536"/>
                  </a:cubicBezTo>
                  <a:cubicBezTo>
                    <a:pt x="173" y="471"/>
                    <a:pt x="350" y="407"/>
                    <a:pt x="565" y="359"/>
                  </a:cubicBezTo>
                  <a:cubicBezTo>
                    <a:pt x="732" y="294"/>
                    <a:pt x="904" y="250"/>
                    <a:pt x="1082" y="218"/>
                  </a:cubicBezTo>
                  <a:cubicBezTo>
                    <a:pt x="1098" y="216"/>
                    <a:pt x="1114" y="214"/>
                    <a:pt x="1130" y="214"/>
                  </a:cubicBezTo>
                  <a:cubicBezTo>
                    <a:pt x="1146" y="214"/>
                    <a:pt x="1162" y="216"/>
                    <a:pt x="1178" y="218"/>
                  </a:cubicBezTo>
                  <a:lnTo>
                    <a:pt x="1206" y="235"/>
                  </a:lnTo>
                  <a:lnTo>
                    <a:pt x="1253" y="267"/>
                  </a:lnTo>
                  <a:cubicBezTo>
                    <a:pt x="1323" y="321"/>
                    <a:pt x="1394" y="374"/>
                    <a:pt x="1458" y="434"/>
                  </a:cubicBezTo>
                  <a:cubicBezTo>
                    <a:pt x="1593" y="558"/>
                    <a:pt x="1727" y="682"/>
                    <a:pt x="1851" y="811"/>
                  </a:cubicBezTo>
                  <a:lnTo>
                    <a:pt x="1915" y="875"/>
                  </a:lnTo>
                  <a:lnTo>
                    <a:pt x="2000" y="838"/>
                  </a:lnTo>
                  <a:cubicBezTo>
                    <a:pt x="2162" y="756"/>
                    <a:pt x="2340" y="682"/>
                    <a:pt x="2512" y="622"/>
                  </a:cubicBezTo>
                  <a:cubicBezTo>
                    <a:pt x="2598" y="590"/>
                    <a:pt x="2684" y="563"/>
                    <a:pt x="2770" y="541"/>
                  </a:cubicBezTo>
                  <a:cubicBezTo>
                    <a:pt x="2816" y="527"/>
                    <a:pt x="2865" y="520"/>
                    <a:pt x="2915" y="520"/>
                  </a:cubicBezTo>
                  <a:cubicBezTo>
                    <a:pt x="2940" y="520"/>
                    <a:pt x="2965" y="522"/>
                    <a:pt x="2990" y="525"/>
                  </a:cubicBezTo>
                  <a:cubicBezTo>
                    <a:pt x="3065" y="558"/>
                    <a:pt x="3141" y="600"/>
                    <a:pt x="3206" y="649"/>
                  </a:cubicBezTo>
                  <a:cubicBezTo>
                    <a:pt x="3281" y="702"/>
                    <a:pt x="3356" y="756"/>
                    <a:pt x="3426" y="816"/>
                  </a:cubicBezTo>
                  <a:cubicBezTo>
                    <a:pt x="3571" y="934"/>
                    <a:pt x="3710" y="1057"/>
                    <a:pt x="3856" y="1186"/>
                  </a:cubicBezTo>
                  <a:cubicBezTo>
                    <a:pt x="3754" y="1025"/>
                    <a:pt x="3636" y="870"/>
                    <a:pt x="3512" y="724"/>
                  </a:cubicBezTo>
                  <a:cubicBezTo>
                    <a:pt x="3437" y="644"/>
                    <a:pt x="3367" y="573"/>
                    <a:pt x="3291" y="503"/>
                  </a:cubicBezTo>
                  <a:cubicBezTo>
                    <a:pt x="3216" y="434"/>
                    <a:pt x="3130" y="374"/>
                    <a:pt x="3033" y="327"/>
                  </a:cubicBezTo>
                  <a:cubicBezTo>
                    <a:pt x="3007" y="315"/>
                    <a:pt x="2975" y="310"/>
                    <a:pt x="2943" y="305"/>
                  </a:cubicBezTo>
                  <a:cubicBezTo>
                    <a:pt x="2929" y="302"/>
                    <a:pt x="2914" y="301"/>
                    <a:pt x="2899" y="301"/>
                  </a:cubicBezTo>
                  <a:cubicBezTo>
                    <a:pt x="2884" y="301"/>
                    <a:pt x="2870" y="302"/>
                    <a:pt x="2856" y="305"/>
                  </a:cubicBezTo>
                  <a:cubicBezTo>
                    <a:pt x="2802" y="305"/>
                    <a:pt x="2749" y="310"/>
                    <a:pt x="2695" y="315"/>
                  </a:cubicBezTo>
                  <a:cubicBezTo>
                    <a:pt x="2598" y="332"/>
                    <a:pt x="2501" y="359"/>
                    <a:pt x="2404" y="386"/>
                  </a:cubicBezTo>
                  <a:cubicBezTo>
                    <a:pt x="2245" y="435"/>
                    <a:pt x="2089" y="497"/>
                    <a:pt x="1937" y="567"/>
                  </a:cubicBezTo>
                  <a:lnTo>
                    <a:pt x="1937" y="567"/>
                  </a:lnTo>
                  <a:cubicBezTo>
                    <a:pt x="1823" y="458"/>
                    <a:pt x="1704" y="351"/>
                    <a:pt x="1581" y="250"/>
                  </a:cubicBezTo>
                  <a:cubicBezTo>
                    <a:pt x="1506" y="192"/>
                    <a:pt x="1426" y="133"/>
                    <a:pt x="1345" y="79"/>
                  </a:cubicBezTo>
                  <a:lnTo>
                    <a:pt x="1280" y="41"/>
                  </a:lnTo>
                  <a:lnTo>
                    <a:pt x="1238" y="19"/>
                  </a:lnTo>
                  <a:cubicBezTo>
                    <a:pt x="1221" y="14"/>
                    <a:pt x="1200" y="9"/>
                    <a:pt x="1184" y="4"/>
                  </a:cubicBezTo>
                  <a:cubicBezTo>
                    <a:pt x="1162" y="2"/>
                    <a:pt x="1140" y="1"/>
                    <a:pt x="1118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5043475" y="824375"/>
              <a:ext cx="144275" cy="43950"/>
            </a:xfrm>
            <a:custGeom>
              <a:avLst/>
              <a:gdLst/>
              <a:ahLst/>
              <a:cxnLst/>
              <a:rect l="l" t="t" r="r" b="b"/>
              <a:pathLst>
                <a:path w="5771" h="1758" extrusionOk="0">
                  <a:moveTo>
                    <a:pt x="4060" y="0"/>
                  </a:moveTo>
                  <a:cubicBezTo>
                    <a:pt x="4016" y="10"/>
                    <a:pt x="3974" y="22"/>
                    <a:pt x="3931" y="32"/>
                  </a:cubicBezTo>
                  <a:cubicBezTo>
                    <a:pt x="3855" y="59"/>
                    <a:pt x="3780" y="97"/>
                    <a:pt x="3711" y="134"/>
                  </a:cubicBezTo>
                  <a:cubicBezTo>
                    <a:pt x="3582" y="209"/>
                    <a:pt x="3452" y="290"/>
                    <a:pt x="3334" y="377"/>
                  </a:cubicBezTo>
                  <a:cubicBezTo>
                    <a:pt x="3133" y="523"/>
                    <a:pt x="2940" y="684"/>
                    <a:pt x="2758" y="854"/>
                  </a:cubicBezTo>
                  <a:lnTo>
                    <a:pt x="2758" y="854"/>
                  </a:lnTo>
                  <a:cubicBezTo>
                    <a:pt x="2542" y="759"/>
                    <a:pt x="2328" y="662"/>
                    <a:pt x="2103" y="581"/>
                  </a:cubicBezTo>
                  <a:cubicBezTo>
                    <a:pt x="1963" y="527"/>
                    <a:pt x="1829" y="489"/>
                    <a:pt x="1683" y="452"/>
                  </a:cubicBezTo>
                  <a:cubicBezTo>
                    <a:pt x="1646" y="447"/>
                    <a:pt x="1608" y="435"/>
                    <a:pt x="1571" y="430"/>
                  </a:cubicBezTo>
                  <a:lnTo>
                    <a:pt x="1420" y="430"/>
                  </a:lnTo>
                  <a:cubicBezTo>
                    <a:pt x="1328" y="452"/>
                    <a:pt x="1248" y="484"/>
                    <a:pt x="1172" y="532"/>
                  </a:cubicBezTo>
                  <a:cubicBezTo>
                    <a:pt x="931" y="693"/>
                    <a:pt x="710" y="887"/>
                    <a:pt x="522" y="1102"/>
                  </a:cubicBezTo>
                  <a:cubicBezTo>
                    <a:pt x="333" y="1313"/>
                    <a:pt x="156" y="1527"/>
                    <a:pt x="0" y="1758"/>
                  </a:cubicBezTo>
                  <a:cubicBezTo>
                    <a:pt x="221" y="1571"/>
                    <a:pt x="430" y="1393"/>
                    <a:pt x="661" y="1258"/>
                  </a:cubicBezTo>
                  <a:cubicBezTo>
                    <a:pt x="861" y="1087"/>
                    <a:pt x="1080" y="936"/>
                    <a:pt x="1313" y="807"/>
                  </a:cubicBezTo>
                  <a:cubicBezTo>
                    <a:pt x="1361" y="785"/>
                    <a:pt x="1410" y="769"/>
                    <a:pt x="1457" y="764"/>
                  </a:cubicBezTo>
                  <a:lnTo>
                    <a:pt x="1512" y="764"/>
                  </a:lnTo>
                  <a:lnTo>
                    <a:pt x="1603" y="785"/>
                  </a:lnTo>
                  <a:cubicBezTo>
                    <a:pt x="1726" y="822"/>
                    <a:pt x="1850" y="871"/>
                    <a:pt x="1968" y="925"/>
                  </a:cubicBezTo>
                  <a:cubicBezTo>
                    <a:pt x="2216" y="1033"/>
                    <a:pt x="2468" y="1140"/>
                    <a:pt x="2716" y="1264"/>
                  </a:cubicBezTo>
                  <a:lnTo>
                    <a:pt x="2834" y="1323"/>
                  </a:lnTo>
                  <a:lnTo>
                    <a:pt x="2931" y="1226"/>
                  </a:lnTo>
                  <a:cubicBezTo>
                    <a:pt x="3120" y="1038"/>
                    <a:pt x="3339" y="849"/>
                    <a:pt x="3554" y="678"/>
                  </a:cubicBezTo>
                  <a:cubicBezTo>
                    <a:pt x="3662" y="591"/>
                    <a:pt x="3770" y="511"/>
                    <a:pt x="3882" y="435"/>
                  </a:cubicBezTo>
                  <a:cubicBezTo>
                    <a:pt x="3974" y="370"/>
                    <a:pt x="4081" y="323"/>
                    <a:pt x="4195" y="301"/>
                  </a:cubicBezTo>
                  <a:cubicBezTo>
                    <a:pt x="4324" y="306"/>
                    <a:pt x="4447" y="328"/>
                    <a:pt x="4571" y="365"/>
                  </a:cubicBezTo>
                  <a:cubicBezTo>
                    <a:pt x="4706" y="403"/>
                    <a:pt x="4840" y="447"/>
                    <a:pt x="4969" y="494"/>
                  </a:cubicBezTo>
                  <a:cubicBezTo>
                    <a:pt x="5237" y="586"/>
                    <a:pt x="5501" y="700"/>
                    <a:pt x="5770" y="807"/>
                  </a:cubicBezTo>
                  <a:cubicBezTo>
                    <a:pt x="5544" y="623"/>
                    <a:pt x="5302" y="462"/>
                    <a:pt x="5049" y="323"/>
                  </a:cubicBezTo>
                  <a:cubicBezTo>
                    <a:pt x="4920" y="253"/>
                    <a:pt x="4791" y="183"/>
                    <a:pt x="4657" y="124"/>
                  </a:cubicBezTo>
                  <a:cubicBezTo>
                    <a:pt x="4512" y="59"/>
                    <a:pt x="4356" y="22"/>
                    <a:pt x="4200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6203450" y="537925"/>
              <a:ext cx="144275" cy="44225"/>
            </a:xfrm>
            <a:custGeom>
              <a:avLst/>
              <a:gdLst/>
              <a:ahLst/>
              <a:cxnLst/>
              <a:rect l="l" t="t" r="r" b="b"/>
              <a:pathLst>
                <a:path w="5771" h="1769" extrusionOk="0">
                  <a:moveTo>
                    <a:pt x="4128" y="1"/>
                  </a:moveTo>
                  <a:cubicBezTo>
                    <a:pt x="4105" y="1"/>
                    <a:pt x="4082" y="2"/>
                    <a:pt x="4061" y="5"/>
                  </a:cubicBezTo>
                  <a:cubicBezTo>
                    <a:pt x="4018" y="10"/>
                    <a:pt x="3974" y="20"/>
                    <a:pt x="3932" y="37"/>
                  </a:cubicBezTo>
                  <a:cubicBezTo>
                    <a:pt x="3857" y="64"/>
                    <a:pt x="3781" y="96"/>
                    <a:pt x="3711" y="139"/>
                  </a:cubicBezTo>
                  <a:cubicBezTo>
                    <a:pt x="3582" y="209"/>
                    <a:pt x="3453" y="290"/>
                    <a:pt x="3329" y="382"/>
                  </a:cubicBezTo>
                  <a:cubicBezTo>
                    <a:pt x="3133" y="532"/>
                    <a:pt x="2944" y="694"/>
                    <a:pt x="2763" y="868"/>
                  </a:cubicBezTo>
                  <a:lnTo>
                    <a:pt x="2763" y="868"/>
                  </a:lnTo>
                  <a:cubicBezTo>
                    <a:pt x="2548" y="773"/>
                    <a:pt x="2334" y="676"/>
                    <a:pt x="2108" y="591"/>
                  </a:cubicBezTo>
                  <a:cubicBezTo>
                    <a:pt x="1974" y="548"/>
                    <a:pt x="1840" y="499"/>
                    <a:pt x="1689" y="467"/>
                  </a:cubicBezTo>
                  <a:lnTo>
                    <a:pt x="1576" y="446"/>
                  </a:lnTo>
                  <a:lnTo>
                    <a:pt x="1512" y="446"/>
                  </a:lnTo>
                  <a:cubicBezTo>
                    <a:pt x="1496" y="443"/>
                    <a:pt x="1481" y="441"/>
                    <a:pt x="1467" y="441"/>
                  </a:cubicBezTo>
                  <a:cubicBezTo>
                    <a:pt x="1453" y="441"/>
                    <a:pt x="1439" y="443"/>
                    <a:pt x="1425" y="446"/>
                  </a:cubicBezTo>
                  <a:cubicBezTo>
                    <a:pt x="1334" y="462"/>
                    <a:pt x="1254" y="494"/>
                    <a:pt x="1179" y="543"/>
                  </a:cubicBezTo>
                  <a:cubicBezTo>
                    <a:pt x="936" y="704"/>
                    <a:pt x="716" y="898"/>
                    <a:pt x="527" y="1117"/>
                  </a:cubicBezTo>
                  <a:cubicBezTo>
                    <a:pt x="340" y="1322"/>
                    <a:pt x="162" y="1543"/>
                    <a:pt x="1" y="1769"/>
                  </a:cubicBezTo>
                  <a:cubicBezTo>
                    <a:pt x="221" y="1591"/>
                    <a:pt x="437" y="1414"/>
                    <a:pt x="663" y="1253"/>
                  </a:cubicBezTo>
                  <a:cubicBezTo>
                    <a:pt x="861" y="1085"/>
                    <a:pt x="1082" y="940"/>
                    <a:pt x="1313" y="816"/>
                  </a:cubicBezTo>
                  <a:cubicBezTo>
                    <a:pt x="1356" y="795"/>
                    <a:pt x="1405" y="779"/>
                    <a:pt x="1458" y="774"/>
                  </a:cubicBezTo>
                  <a:lnTo>
                    <a:pt x="1512" y="774"/>
                  </a:lnTo>
                  <a:cubicBezTo>
                    <a:pt x="1539" y="779"/>
                    <a:pt x="1571" y="795"/>
                    <a:pt x="1598" y="795"/>
                  </a:cubicBezTo>
                  <a:cubicBezTo>
                    <a:pt x="1721" y="833"/>
                    <a:pt x="1845" y="881"/>
                    <a:pt x="1969" y="935"/>
                  </a:cubicBezTo>
                  <a:cubicBezTo>
                    <a:pt x="2217" y="1037"/>
                    <a:pt x="2469" y="1149"/>
                    <a:pt x="2711" y="1273"/>
                  </a:cubicBezTo>
                  <a:lnTo>
                    <a:pt x="2830" y="1333"/>
                  </a:lnTo>
                  <a:lnTo>
                    <a:pt x="2931" y="1236"/>
                  </a:lnTo>
                  <a:cubicBezTo>
                    <a:pt x="3120" y="1047"/>
                    <a:pt x="3334" y="859"/>
                    <a:pt x="3555" y="687"/>
                  </a:cubicBezTo>
                  <a:cubicBezTo>
                    <a:pt x="3657" y="596"/>
                    <a:pt x="3765" y="521"/>
                    <a:pt x="3883" y="446"/>
                  </a:cubicBezTo>
                  <a:cubicBezTo>
                    <a:pt x="3974" y="382"/>
                    <a:pt x="4083" y="332"/>
                    <a:pt x="4195" y="317"/>
                  </a:cubicBezTo>
                  <a:cubicBezTo>
                    <a:pt x="4324" y="317"/>
                    <a:pt x="4448" y="338"/>
                    <a:pt x="4572" y="375"/>
                  </a:cubicBezTo>
                  <a:cubicBezTo>
                    <a:pt x="4706" y="414"/>
                    <a:pt x="4840" y="456"/>
                    <a:pt x="4969" y="504"/>
                  </a:cubicBezTo>
                  <a:cubicBezTo>
                    <a:pt x="5238" y="596"/>
                    <a:pt x="5496" y="709"/>
                    <a:pt x="5771" y="816"/>
                  </a:cubicBezTo>
                  <a:cubicBezTo>
                    <a:pt x="5545" y="633"/>
                    <a:pt x="5302" y="467"/>
                    <a:pt x="5050" y="327"/>
                  </a:cubicBezTo>
                  <a:cubicBezTo>
                    <a:pt x="4921" y="258"/>
                    <a:pt x="4792" y="188"/>
                    <a:pt x="4652" y="129"/>
                  </a:cubicBezTo>
                  <a:cubicBezTo>
                    <a:pt x="4512" y="64"/>
                    <a:pt x="4356" y="20"/>
                    <a:pt x="4200" y="5"/>
                  </a:cubicBezTo>
                  <a:cubicBezTo>
                    <a:pt x="4176" y="2"/>
                    <a:pt x="4152" y="1"/>
                    <a:pt x="4128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5573125" y="2449750"/>
              <a:ext cx="1654575" cy="176925"/>
            </a:xfrm>
            <a:custGeom>
              <a:avLst/>
              <a:gdLst/>
              <a:ahLst/>
              <a:cxnLst/>
              <a:rect l="l" t="t" r="r" b="b"/>
              <a:pathLst>
                <a:path w="66183" h="7077" extrusionOk="0">
                  <a:moveTo>
                    <a:pt x="33091" y="0"/>
                  </a:moveTo>
                  <a:cubicBezTo>
                    <a:pt x="14815" y="0"/>
                    <a:pt x="1" y="1586"/>
                    <a:pt x="1" y="3539"/>
                  </a:cubicBezTo>
                  <a:cubicBezTo>
                    <a:pt x="1" y="5490"/>
                    <a:pt x="14815" y="7076"/>
                    <a:pt x="33091" y="7076"/>
                  </a:cubicBezTo>
                  <a:cubicBezTo>
                    <a:pt x="51364" y="7076"/>
                    <a:pt x="66183" y="5490"/>
                    <a:pt x="66183" y="3539"/>
                  </a:cubicBezTo>
                  <a:cubicBezTo>
                    <a:pt x="66183" y="1586"/>
                    <a:pt x="51364" y="0"/>
                    <a:pt x="3309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4903250" y="2073500"/>
              <a:ext cx="2362900" cy="5375"/>
            </a:xfrm>
            <a:custGeom>
              <a:avLst/>
              <a:gdLst/>
              <a:ahLst/>
              <a:cxnLst/>
              <a:rect l="l" t="t" r="r" b="b"/>
              <a:pathLst>
                <a:path w="94516" h="215" extrusionOk="0">
                  <a:moveTo>
                    <a:pt x="47261" y="0"/>
                  </a:moveTo>
                  <a:lnTo>
                    <a:pt x="23628" y="33"/>
                  </a:lnTo>
                  <a:lnTo>
                    <a:pt x="11814" y="53"/>
                  </a:lnTo>
                  <a:lnTo>
                    <a:pt x="1" y="107"/>
                  </a:lnTo>
                  <a:lnTo>
                    <a:pt x="11814" y="162"/>
                  </a:lnTo>
                  <a:lnTo>
                    <a:pt x="23628" y="177"/>
                  </a:lnTo>
                  <a:lnTo>
                    <a:pt x="47261" y="215"/>
                  </a:lnTo>
                  <a:lnTo>
                    <a:pt x="70888" y="177"/>
                  </a:lnTo>
                  <a:lnTo>
                    <a:pt x="82708" y="162"/>
                  </a:lnTo>
                  <a:lnTo>
                    <a:pt x="94516" y="107"/>
                  </a:lnTo>
                  <a:lnTo>
                    <a:pt x="82708" y="53"/>
                  </a:lnTo>
                  <a:lnTo>
                    <a:pt x="70888" y="33"/>
                  </a:lnTo>
                  <a:lnTo>
                    <a:pt x="4726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6232225" y="1503625"/>
              <a:ext cx="965225" cy="572700"/>
            </a:xfrm>
            <a:custGeom>
              <a:avLst/>
              <a:gdLst/>
              <a:ahLst/>
              <a:cxnLst/>
              <a:rect l="l" t="t" r="r" b="b"/>
              <a:pathLst>
                <a:path w="38609" h="22908" extrusionOk="0">
                  <a:moveTo>
                    <a:pt x="11599" y="1"/>
                  </a:moveTo>
                  <a:lnTo>
                    <a:pt x="11599" y="8513"/>
                  </a:lnTo>
                  <a:lnTo>
                    <a:pt x="10792" y="8513"/>
                  </a:lnTo>
                  <a:lnTo>
                    <a:pt x="10792" y="4959"/>
                  </a:lnTo>
                  <a:lnTo>
                    <a:pt x="6824" y="4959"/>
                  </a:lnTo>
                  <a:lnTo>
                    <a:pt x="6824" y="10040"/>
                  </a:lnTo>
                  <a:lnTo>
                    <a:pt x="6275" y="10040"/>
                  </a:lnTo>
                  <a:lnTo>
                    <a:pt x="6275" y="5895"/>
                  </a:lnTo>
                  <a:lnTo>
                    <a:pt x="2254" y="5895"/>
                  </a:lnTo>
                  <a:lnTo>
                    <a:pt x="2254" y="2157"/>
                  </a:lnTo>
                  <a:lnTo>
                    <a:pt x="1" y="2157"/>
                  </a:lnTo>
                  <a:lnTo>
                    <a:pt x="1" y="22908"/>
                  </a:lnTo>
                  <a:lnTo>
                    <a:pt x="38608" y="22908"/>
                  </a:lnTo>
                  <a:lnTo>
                    <a:pt x="38608" y="3986"/>
                  </a:lnTo>
                  <a:lnTo>
                    <a:pt x="35275" y="3986"/>
                  </a:lnTo>
                  <a:lnTo>
                    <a:pt x="35275" y="8029"/>
                  </a:lnTo>
                  <a:lnTo>
                    <a:pt x="34420" y="8029"/>
                  </a:lnTo>
                  <a:lnTo>
                    <a:pt x="34420" y="5738"/>
                  </a:lnTo>
                  <a:lnTo>
                    <a:pt x="30182" y="5738"/>
                  </a:lnTo>
                  <a:lnTo>
                    <a:pt x="30182" y="9367"/>
                  </a:lnTo>
                  <a:lnTo>
                    <a:pt x="29623" y="9367"/>
                  </a:lnTo>
                  <a:lnTo>
                    <a:pt x="29623" y="850"/>
                  </a:lnTo>
                  <a:lnTo>
                    <a:pt x="25940" y="850"/>
                  </a:lnTo>
                  <a:lnTo>
                    <a:pt x="25940" y="3190"/>
                  </a:lnTo>
                  <a:lnTo>
                    <a:pt x="24052" y="3190"/>
                  </a:lnTo>
                  <a:lnTo>
                    <a:pt x="24052" y="6098"/>
                  </a:lnTo>
                  <a:lnTo>
                    <a:pt x="23477" y="6098"/>
                  </a:lnTo>
                  <a:lnTo>
                    <a:pt x="23477" y="4270"/>
                  </a:lnTo>
                  <a:lnTo>
                    <a:pt x="20133" y="4270"/>
                  </a:lnTo>
                  <a:lnTo>
                    <a:pt x="20133" y="9722"/>
                  </a:lnTo>
                  <a:lnTo>
                    <a:pt x="19153" y="9722"/>
                  </a:lnTo>
                  <a:lnTo>
                    <a:pt x="19153" y="5287"/>
                  </a:lnTo>
                  <a:lnTo>
                    <a:pt x="16088" y="5287"/>
                  </a:lnTo>
                  <a:lnTo>
                    <a:pt x="16088" y="1921"/>
                  </a:lnTo>
                  <a:lnTo>
                    <a:pt x="14008" y="1921"/>
                  </a:lnTo>
                  <a:lnTo>
                    <a:pt x="1400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7173075" y="1615875"/>
              <a:ext cx="14175" cy="19375"/>
            </a:xfrm>
            <a:custGeom>
              <a:avLst/>
              <a:gdLst/>
              <a:ahLst/>
              <a:cxnLst/>
              <a:rect l="l" t="t" r="r" b="b"/>
              <a:pathLst>
                <a:path w="567" h="775" extrusionOk="0">
                  <a:moveTo>
                    <a:pt x="1" y="1"/>
                  </a:moveTo>
                  <a:lnTo>
                    <a:pt x="1" y="775"/>
                  </a:lnTo>
                  <a:lnTo>
                    <a:pt x="566" y="77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7148750" y="1615875"/>
              <a:ext cx="14000" cy="19375"/>
            </a:xfrm>
            <a:custGeom>
              <a:avLst/>
              <a:gdLst/>
              <a:ahLst/>
              <a:cxnLst/>
              <a:rect l="l" t="t" r="r" b="b"/>
              <a:pathLst>
                <a:path w="560" h="775" extrusionOk="0">
                  <a:moveTo>
                    <a:pt x="1" y="1"/>
                  </a:moveTo>
                  <a:lnTo>
                    <a:pt x="1" y="775"/>
                  </a:lnTo>
                  <a:lnTo>
                    <a:pt x="560" y="775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7124300" y="1615875"/>
              <a:ext cx="14125" cy="19375"/>
            </a:xfrm>
            <a:custGeom>
              <a:avLst/>
              <a:gdLst/>
              <a:ahLst/>
              <a:cxnLst/>
              <a:rect l="l" t="t" r="r" b="b"/>
              <a:pathLst>
                <a:path w="565" h="775" extrusionOk="0">
                  <a:moveTo>
                    <a:pt x="1" y="1"/>
                  </a:moveTo>
                  <a:lnTo>
                    <a:pt x="1" y="775"/>
                  </a:lnTo>
                  <a:lnTo>
                    <a:pt x="565" y="775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7173075" y="1644900"/>
              <a:ext cx="14175" cy="19400"/>
            </a:xfrm>
            <a:custGeom>
              <a:avLst/>
              <a:gdLst/>
              <a:ahLst/>
              <a:cxnLst/>
              <a:rect l="l" t="t" r="r" b="b"/>
              <a:pathLst>
                <a:path w="567" h="776" extrusionOk="0">
                  <a:moveTo>
                    <a:pt x="1" y="1"/>
                  </a:moveTo>
                  <a:lnTo>
                    <a:pt x="1" y="775"/>
                  </a:lnTo>
                  <a:lnTo>
                    <a:pt x="566" y="77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7148750" y="1644900"/>
              <a:ext cx="14000" cy="19400"/>
            </a:xfrm>
            <a:custGeom>
              <a:avLst/>
              <a:gdLst/>
              <a:ahLst/>
              <a:cxnLst/>
              <a:rect l="l" t="t" r="r" b="b"/>
              <a:pathLst>
                <a:path w="560" h="776" extrusionOk="0">
                  <a:moveTo>
                    <a:pt x="1" y="1"/>
                  </a:moveTo>
                  <a:lnTo>
                    <a:pt x="1" y="775"/>
                  </a:lnTo>
                  <a:lnTo>
                    <a:pt x="560" y="775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7124300" y="1644900"/>
              <a:ext cx="14125" cy="19400"/>
            </a:xfrm>
            <a:custGeom>
              <a:avLst/>
              <a:gdLst/>
              <a:ahLst/>
              <a:cxnLst/>
              <a:rect l="l" t="t" r="r" b="b"/>
              <a:pathLst>
                <a:path w="565" h="776" extrusionOk="0">
                  <a:moveTo>
                    <a:pt x="1" y="1"/>
                  </a:moveTo>
                  <a:lnTo>
                    <a:pt x="1" y="775"/>
                  </a:lnTo>
                  <a:lnTo>
                    <a:pt x="565" y="775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7173075" y="1674075"/>
              <a:ext cx="14175" cy="19375"/>
            </a:xfrm>
            <a:custGeom>
              <a:avLst/>
              <a:gdLst/>
              <a:ahLst/>
              <a:cxnLst/>
              <a:rect l="l" t="t" r="r" b="b"/>
              <a:pathLst>
                <a:path w="567" h="775" extrusionOk="0">
                  <a:moveTo>
                    <a:pt x="1" y="1"/>
                  </a:moveTo>
                  <a:lnTo>
                    <a:pt x="1" y="775"/>
                  </a:lnTo>
                  <a:lnTo>
                    <a:pt x="566" y="77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7148750" y="1674075"/>
              <a:ext cx="14000" cy="19375"/>
            </a:xfrm>
            <a:custGeom>
              <a:avLst/>
              <a:gdLst/>
              <a:ahLst/>
              <a:cxnLst/>
              <a:rect l="l" t="t" r="r" b="b"/>
              <a:pathLst>
                <a:path w="560" h="775" extrusionOk="0">
                  <a:moveTo>
                    <a:pt x="1" y="1"/>
                  </a:moveTo>
                  <a:lnTo>
                    <a:pt x="1" y="775"/>
                  </a:lnTo>
                  <a:lnTo>
                    <a:pt x="560" y="775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7124300" y="1674075"/>
              <a:ext cx="14125" cy="19375"/>
            </a:xfrm>
            <a:custGeom>
              <a:avLst/>
              <a:gdLst/>
              <a:ahLst/>
              <a:cxnLst/>
              <a:rect l="l" t="t" r="r" b="b"/>
              <a:pathLst>
                <a:path w="565" h="775" extrusionOk="0">
                  <a:moveTo>
                    <a:pt x="1" y="1"/>
                  </a:moveTo>
                  <a:lnTo>
                    <a:pt x="1" y="775"/>
                  </a:lnTo>
                  <a:lnTo>
                    <a:pt x="565" y="775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7173075" y="1703125"/>
              <a:ext cx="14175" cy="19375"/>
            </a:xfrm>
            <a:custGeom>
              <a:avLst/>
              <a:gdLst/>
              <a:ahLst/>
              <a:cxnLst/>
              <a:rect l="l" t="t" r="r" b="b"/>
              <a:pathLst>
                <a:path w="567" h="775" extrusionOk="0">
                  <a:moveTo>
                    <a:pt x="1" y="0"/>
                  </a:moveTo>
                  <a:lnTo>
                    <a:pt x="1" y="774"/>
                  </a:lnTo>
                  <a:lnTo>
                    <a:pt x="566" y="774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7148750" y="1703125"/>
              <a:ext cx="14000" cy="19375"/>
            </a:xfrm>
            <a:custGeom>
              <a:avLst/>
              <a:gdLst/>
              <a:ahLst/>
              <a:cxnLst/>
              <a:rect l="l" t="t" r="r" b="b"/>
              <a:pathLst>
                <a:path w="560" h="775" extrusionOk="0">
                  <a:moveTo>
                    <a:pt x="1" y="0"/>
                  </a:moveTo>
                  <a:lnTo>
                    <a:pt x="1" y="774"/>
                  </a:lnTo>
                  <a:lnTo>
                    <a:pt x="560" y="774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7124300" y="1703125"/>
              <a:ext cx="14125" cy="19375"/>
            </a:xfrm>
            <a:custGeom>
              <a:avLst/>
              <a:gdLst/>
              <a:ahLst/>
              <a:cxnLst/>
              <a:rect l="l" t="t" r="r" b="b"/>
              <a:pathLst>
                <a:path w="565" h="775" extrusionOk="0">
                  <a:moveTo>
                    <a:pt x="1" y="0"/>
                  </a:moveTo>
                  <a:lnTo>
                    <a:pt x="1" y="774"/>
                  </a:lnTo>
                  <a:lnTo>
                    <a:pt x="565" y="774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6685250" y="1649625"/>
              <a:ext cx="14025" cy="16150"/>
            </a:xfrm>
            <a:custGeom>
              <a:avLst/>
              <a:gdLst/>
              <a:ahLst/>
              <a:cxnLst/>
              <a:rect l="l" t="t" r="r" b="b"/>
              <a:pathLst>
                <a:path w="561" h="646" extrusionOk="0">
                  <a:moveTo>
                    <a:pt x="0" y="0"/>
                  </a:moveTo>
                  <a:lnTo>
                    <a:pt x="0" y="646"/>
                  </a:lnTo>
                  <a:lnTo>
                    <a:pt x="560" y="646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6660775" y="1649625"/>
              <a:ext cx="14175" cy="16150"/>
            </a:xfrm>
            <a:custGeom>
              <a:avLst/>
              <a:gdLst/>
              <a:ahLst/>
              <a:cxnLst/>
              <a:rect l="l" t="t" r="r" b="b"/>
              <a:pathLst>
                <a:path w="567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6" y="646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6636325" y="164962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6685250" y="1673950"/>
              <a:ext cx="14025" cy="16150"/>
            </a:xfrm>
            <a:custGeom>
              <a:avLst/>
              <a:gdLst/>
              <a:ahLst/>
              <a:cxnLst/>
              <a:rect l="l" t="t" r="r" b="b"/>
              <a:pathLst>
                <a:path w="561" h="646" extrusionOk="0">
                  <a:moveTo>
                    <a:pt x="0" y="0"/>
                  </a:moveTo>
                  <a:lnTo>
                    <a:pt x="0" y="646"/>
                  </a:lnTo>
                  <a:lnTo>
                    <a:pt x="560" y="646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6660775" y="1673950"/>
              <a:ext cx="14175" cy="16150"/>
            </a:xfrm>
            <a:custGeom>
              <a:avLst/>
              <a:gdLst/>
              <a:ahLst/>
              <a:cxnLst/>
              <a:rect l="l" t="t" r="r" b="b"/>
              <a:pathLst>
                <a:path w="567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6" y="646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6636325" y="1673950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6685250" y="1698275"/>
              <a:ext cx="14025" cy="16150"/>
            </a:xfrm>
            <a:custGeom>
              <a:avLst/>
              <a:gdLst/>
              <a:ahLst/>
              <a:cxnLst/>
              <a:rect l="l" t="t" r="r" b="b"/>
              <a:pathLst>
                <a:path w="561" h="646" extrusionOk="0">
                  <a:moveTo>
                    <a:pt x="0" y="1"/>
                  </a:moveTo>
                  <a:lnTo>
                    <a:pt x="0" y="646"/>
                  </a:lnTo>
                  <a:lnTo>
                    <a:pt x="560" y="646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6660775" y="1698275"/>
              <a:ext cx="14175" cy="16150"/>
            </a:xfrm>
            <a:custGeom>
              <a:avLst/>
              <a:gdLst/>
              <a:ahLst/>
              <a:cxnLst/>
              <a:rect l="l" t="t" r="r" b="b"/>
              <a:pathLst>
                <a:path w="567" h="646" extrusionOk="0">
                  <a:moveTo>
                    <a:pt x="1" y="1"/>
                  </a:moveTo>
                  <a:lnTo>
                    <a:pt x="1" y="646"/>
                  </a:lnTo>
                  <a:lnTo>
                    <a:pt x="566" y="646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6636325" y="169827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1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6685250" y="1722475"/>
              <a:ext cx="14025" cy="16150"/>
            </a:xfrm>
            <a:custGeom>
              <a:avLst/>
              <a:gdLst/>
              <a:ahLst/>
              <a:cxnLst/>
              <a:rect l="l" t="t" r="r" b="b"/>
              <a:pathLst>
                <a:path w="561" h="646" extrusionOk="0">
                  <a:moveTo>
                    <a:pt x="0" y="0"/>
                  </a:moveTo>
                  <a:lnTo>
                    <a:pt x="0" y="646"/>
                  </a:lnTo>
                  <a:lnTo>
                    <a:pt x="560" y="646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6660775" y="1722475"/>
              <a:ext cx="14175" cy="16150"/>
            </a:xfrm>
            <a:custGeom>
              <a:avLst/>
              <a:gdLst/>
              <a:ahLst/>
              <a:cxnLst/>
              <a:rect l="l" t="t" r="r" b="b"/>
              <a:pathLst>
                <a:path w="567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6" y="646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6636325" y="172247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6685250" y="1747350"/>
              <a:ext cx="14025" cy="16150"/>
            </a:xfrm>
            <a:custGeom>
              <a:avLst/>
              <a:gdLst/>
              <a:ahLst/>
              <a:cxnLst/>
              <a:rect l="l" t="t" r="r" b="b"/>
              <a:pathLst>
                <a:path w="561" h="646" extrusionOk="0">
                  <a:moveTo>
                    <a:pt x="0" y="0"/>
                  </a:moveTo>
                  <a:lnTo>
                    <a:pt x="0" y="646"/>
                  </a:lnTo>
                  <a:lnTo>
                    <a:pt x="560" y="646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6660775" y="1747350"/>
              <a:ext cx="14175" cy="16150"/>
            </a:xfrm>
            <a:custGeom>
              <a:avLst/>
              <a:gdLst/>
              <a:ahLst/>
              <a:cxnLst/>
              <a:rect l="l" t="t" r="r" b="b"/>
              <a:pathLst>
                <a:path w="567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6" y="646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6636325" y="1747350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6685250" y="1772225"/>
              <a:ext cx="14025" cy="16150"/>
            </a:xfrm>
            <a:custGeom>
              <a:avLst/>
              <a:gdLst/>
              <a:ahLst/>
              <a:cxnLst/>
              <a:rect l="l" t="t" r="r" b="b"/>
              <a:pathLst>
                <a:path w="561" h="646" extrusionOk="0">
                  <a:moveTo>
                    <a:pt x="0" y="0"/>
                  </a:moveTo>
                  <a:lnTo>
                    <a:pt x="0" y="646"/>
                  </a:lnTo>
                  <a:lnTo>
                    <a:pt x="560" y="646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6660775" y="1772225"/>
              <a:ext cx="14175" cy="16150"/>
            </a:xfrm>
            <a:custGeom>
              <a:avLst/>
              <a:gdLst/>
              <a:ahLst/>
              <a:cxnLst/>
              <a:rect l="l" t="t" r="r" b="b"/>
              <a:pathLst>
                <a:path w="567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6" y="646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6636325" y="177222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6685250" y="1797100"/>
              <a:ext cx="14025" cy="16275"/>
            </a:xfrm>
            <a:custGeom>
              <a:avLst/>
              <a:gdLst/>
              <a:ahLst/>
              <a:cxnLst/>
              <a:rect l="l" t="t" r="r" b="b"/>
              <a:pathLst>
                <a:path w="561" h="651" extrusionOk="0">
                  <a:moveTo>
                    <a:pt x="0" y="0"/>
                  </a:moveTo>
                  <a:lnTo>
                    <a:pt x="0" y="651"/>
                  </a:lnTo>
                  <a:lnTo>
                    <a:pt x="560" y="651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6660775" y="1797100"/>
              <a:ext cx="14175" cy="16275"/>
            </a:xfrm>
            <a:custGeom>
              <a:avLst/>
              <a:gdLst/>
              <a:ahLst/>
              <a:cxnLst/>
              <a:rect l="l" t="t" r="r" b="b"/>
              <a:pathLst>
                <a:path w="567" h="651" extrusionOk="0">
                  <a:moveTo>
                    <a:pt x="1" y="0"/>
                  </a:moveTo>
                  <a:lnTo>
                    <a:pt x="1" y="651"/>
                  </a:lnTo>
                  <a:lnTo>
                    <a:pt x="566" y="651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6636325" y="1797100"/>
              <a:ext cx="14125" cy="16275"/>
            </a:xfrm>
            <a:custGeom>
              <a:avLst/>
              <a:gdLst/>
              <a:ahLst/>
              <a:cxnLst/>
              <a:rect l="l" t="t" r="r" b="b"/>
              <a:pathLst>
                <a:path w="565" h="651" extrusionOk="0">
                  <a:moveTo>
                    <a:pt x="1" y="0"/>
                  </a:moveTo>
                  <a:lnTo>
                    <a:pt x="1" y="651"/>
                  </a:lnTo>
                  <a:lnTo>
                    <a:pt x="565" y="651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6685250" y="1821975"/>
              <a:ext cx="14025" cy="16150"/>
            </a:xfrm>
            <a:custGeom>
              <a:avLst/>
              <a:gdLst/>
              <a:ahLst/>
              <a:cxnLst/>
              <a:rect l="l" t="t" r="r" b="b"/>
              <a:pathLst>
                <a:path w="561" h="646" extrusionOk="0">
                  <a:moveTo>
                    <a:pt x="0" y="0"/>
                  </a:moveTo>
                  <a:lnTo>
                    <a:pt x="0" y="646"/>
                  </a:lnTo>
                  <a:lnTo>
                    <a:pt x="560" y="646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6660775" y="1821975"/>
              <a:ext cx="14175" cy="16150"/>
            </a:xfrm>
            <a:custGeom>
              <a:avLst/>
              <a:gdLst/>
              <a:ahLst/>
              <a:cxnLst/>
              <a:rect l="l" t="t" r="r" b="b"/>
              <a:pathLst>
                <a:path w="567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6" y="646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6636325" y="182197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6999550" y="1659425"/>
              <a:ext cx="81100" cy="12125"/>
            </a:xfrm>
            <a:custGeom>
              <a:avLst/>
              <a:gdLst/>
              <a:ahLst/>
              <a:cxnLst/>
              <a:rect l="l" t="t" r="r" b="b"/>
              <a:pathLst>
                <a:path w="3244" h="485" extrusionOk="0">
                  <a:moveTo>
                    <a:pt x="0" y="1"/>
                  </a:moveTo>
                  <a:lnTo>
                    <a:pt x="0" y="485"/>
                  </a:lnTo>
                  <a:lnTo>
                    <a:pt x="3243" y="485"/>
                  </a:lnTo>
                  <a:lnTo>
                    <a:pt x="32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6999550" y="1682950"/>
              <a:ext cx="81100" cy="12125"/>
            </a:xfrm>
            <a:custGeom>
              <a:avLst/>
              <a:gdLst/>
              <a:ahLst/>
              <a:cxnLst/>
              <a:rect l="l" t="t" r="r" b="b"/>
              <a:pathLst>
                <a:path w="3244" h="485" extrusionOk="0">
                  <a:moveTo>
                    <a:pt x="0" y="1"/>
                  </a:moveTo>
                  <a:lnTo>
                    <a:pt x="0" y="484"/>
                  </a:lnTo>
                  <a:lnTo>
                    <a:pt x="3243" y="484"/>
                  </a:lnTo>
                  <a:lnTo>
                    <a:pt x="32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6999550" y="1706500"/>
              <a:ext cx="81100" cy="11975"/>
            </a:xfrm>
            <a:custGeom>
              <a:avLst/>
              <a:gdLst/>
              <a:ahLst/>
              <a:cxnLst/>
              <a:rect l="l" t="t" r="r" b="b"/>
              <a:pathLst>
                <a:path w="3244" h="479" extrusionOk="0">
                  <a:moveTo>
                    <a:pt x="0" y="1"/>
                  </a:moveTo>
                  <a:lnTo>
                    <a:pt x="0" y="478"/>
                  </a:lnTo>
                  <a:lnTo>
                    <a:pt x="3243" y="478"/>
                  </a:lnTo>
                  <a:lnTo>
                    <a:pt x="32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6999550" y="1729900"/>
              <a:ext cx="81100" cy="12125"/>
            </a:xfrm>
            <a:custGeom>
              <a:avLst/>
              <a:gdLst/>
              <a:ahLst/>
              <a:cxnLst/>
              <a:rect l="l" t="t" r="r" b="b"/>
              <a:pathLst>
                <a:path w="3244" h="485" extrusionOk="0">
                  <a:moveTo>
                    <a:pt x="0" y="0"/>
                  </a:moveTo>
                  <a:lnTo>
                    <a:pt x="0" y="484"/>
                  </a:lnTo>
                  <a:lnTo>
                    <a:pt x="3243" y="484"/>
                  </a:lnTo>
                  <a:lnTo>
                    <a:pt x="3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6999550" y="1753425"/>
              <a:ext cx="81100" cy="12100"/>
            </a:xfrm>
            <a:custGeom>
              <a:avLst/>
              <a:gdLst/>
              <a:ahLst/>
              <a:cxnLst/>
              <a:rect l="l" t="t" r="r" b="b"/>
              <a:pathLst>
                <a:path w="3244" h="484" extrusionOk="0">
                  <a:moveTo>
                    <a:pt x="0" y="0"/>
                  </a:moveTo>
                  <a:lnTo>
                    <a:pt x="0" y="484"/>
                  </a:lnTo>
                  <a:lnTo>
                    <a:pt x="3243" y="484"/>
                  </a:lnTo>
                  <a:lnTo>
                    <a:pt x="3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6999550" y="1776925"/>
              <a:ext cx="81100" cy="12000"/>
            </a:xfrm>
            <a:custGeom>
              <a:avLst/>
              <a:gdLst/>
              <a:ahLst/>
              <a:cxnLst/>
              <a:rect l="l" t="t" r="r" b="b"/>
              <a:pathLst>
                <a:path w="3244" h="480" extrusionOk="0">
                  <a:moveTo>
                    <a:pt x="0" y="1"/>
                  </a:moveTo>
                  <a:lnTo>
                    <a:pt x="0" y="480"/>
                  </a:lnTo>
                  <a:lnTo>
                    <a:pt x="3243" y="480"/>
                  </a:lnTo>
                  <a:lnTo>
                    <a:pt x="32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6999550" y="1800325"/>
              <a:ext cx="81100" cy="12125"/>
            </a:xfrm>
            <a:custGeom>
              <a:avLst/>
              <a:gdLst/>
              <a:ahLst/>
              <a:cxnLst/>
              <a:rect l="l" t="t" r="r" b="b"/>
              <a:pathLst>
                <a:path w="3244" h="485" extrusionOk="0">
                  <a:moveTo>
                    <a:pt x="0" y="0"/>
                  </a:moveTo>
                  <a:lnTo>
                    <a:pt x="0" y="484"/>
                  </a:lnTo>
                  <a:lnTo>
                    <a:pt x="3243" y="484"/>
                  </a:lnTo>
                  <a:lnTo>
                    <a:pt x="3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6999550" y="1823850"/>
              <a:ext cx="81100" cy="12125"/>
            </a:xfrm>
            <a:custGeom>
              <a:avLst/>
              <a:gdLst/>
              <a:ahLst/>
              <a:cxnLst/>
              <a:rect l="l" t="t" r="r" b="b"/>
              <a:pathLst>
                <a:path w="3244" h="485" extrusionOk="0">
                  <a:moveTo>
                    <a:pt x="0" y="0"/>
                  </a:moveTo>
                  <a:lnTo>
                    <a:pt x="0" y="484"/>
                  </a:lnTo>
                  <a:lnTo>
                    <a:pt x="3243" y="484"/>
                  </a:lnTo>
                  <a:lnTo>
                    <a:pt x="3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6415450" y="1638875"/>
              <a:ext cx="74625" cy="12125"/>
            </a:xfrm>
            <a:custGeom>
              <a:avLst/>
              <a:gdLst/>
              <a:ahLst/>
              <a:cxnLst/>
              <a:rect l="l" t="t" r="r" b="b"/>
              <a:pathLst>
                <a:path w="2985" h="485" extrusionOk="0">
                  <a:moveTo>
                    <a:pt x="1" y="1"/>
                  </a:moveTo>
                  <a:lnTo>
                    <a:pt x="1" y="485"/>
                  </a:lnTo>
                  <a:lnTo>
                    <a:pt x="2984" y="48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6415450" y="1662400"/>
              <a:ext cx="74625" cy="12125"/>
            </a:xfrm>
            <a:custGeom>
              <a:avLst/>
              <a:gdLst/>
              <a:ahLst/>
              <a:cxnLst/>
              <a:rect l="l" t="t" r="r" b="b"/>
              <a:pathLst>
                <a:path w="2985" h="485" extrusionOk="0">
                  <a:moveTo>
                    <a:pt x="1" y="0"/>
                  </a:moveTo>
                  <a:lnTo>
                    <a:pt x="1" y="484"/>
                  </a:lnTo>
                  <a:lnTo>
                    <a:pt x="2984" y="484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6415450" y="1685925"/>
              <a:ext cx="74625" cy="12000"/>
            </a:xfrm>
            <a:custGeom>
              <a:avLst/>
              <a:gdLst/>
              <a:ahLst/>
              <a:cxnLst/>
              <a:rect l="l" t="t" r="r" b="b"/>
              <a:pathLst>
                <a:path w="2985" h="480" extrusionOk="0">
                  <a:moveTo>
                    <a:pt x="1" y="0"/>
                  </a:moveTo>
                  <a:lnTo>
                    <a:pt x="1" y="479"/>
                  </a:lnTo>
                  <a:lnTo>
                    <a:pt x="2984" y="479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6415450" y="1709300"/>
              <a:ext cx="74625" cy="12125"/>
            </a:xfrm>
            <a:custGeom>
              <a:avLst/>
              <a:gdLst/>
              <a:ahLst/>
              <a:cxnLst/>
              <a:rect l="l" t="t" r="r" b="b"/>
              <a:pathLst>
                <a:path w="2985" h="485" extrusionOk="0">
                  <a:moveTo>
                    <a:pt x="1" y="1"/>
                  </a:moveTo>
                  <a:lnTo>
                    <a:pt x="1" y="485"/>
                  </a:lnTo>
                  <a:lnTo>
                    <a:pt x="2984" y="48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6415450" y="1732825"/>
              <a:ext cx="74625" cy="12125"/>
            </a:xfrm>
            <a:custGeom>
              <a:avLst/>
              <a:gdLst/>
              <a:ahLst/>
              <a:cxnLst/>
              <a:rect l="l" t="t" r="r" b="b"/>
              <a:pathLst>
                <a:path w="2985" h="485" extrusionOk="0">
                  <a:moveTo>
                    <a:pt x="1" y="1"/>
                  </a:moveTo>
                  <a:lnTo>
                    <a:pt x="1" y="485"/>
                  </a:lnTo>
                  <a:lnTo>
                    <a:pt x="2984" y="48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6415450" y="1756225"/>
              <a:ext cx="74625" cy="12125"/>
            </a:xfrm>
            <a:custGeom>
              <a:avLst/>
              <a:gdLst/>
              <a:ahLst/>
              <a:cxnLst/>
              <a:rect l="l" t="t" r="r" b="b"/>
              <a:pathLst>
                <a:path w="2985" h="485" extrusionOk="0">
                  <a:moveTo>
                    <a:pt x="1" y="0"/>
                  </a:moveTo>
                  <a:lnTo>
                    <a:pt x="1" y="484"/>
                  </a:lnTo>
                  <a:lnTo>
                    <a:pt x="2984" y="484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6415450" y="1779750"/>
              <a:ext cx="74625" cy="12125"/>
            </a:xfrm>
            <a:custGeom>
              <a:avLst/>
              <a:gdLst/>
              <a:ahLst/>
              <a:cxnLst/>
              <a:rect l="l" t="t" r="r" b="b"/>
              <a:pathLst>
                <a:path w="2985" h="485" extrusionOk="0">
                  <a:moveTo>
                    <a:pt x="1" y="0"/>
                  </a:moveTo>
                  <a:lnTo>
                    <a:pt x="1" y="484"/>
                  </a:lnTo>
                  <a:lnTo>
                    <a:pt x="2984" y="484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6415450" y="1803125"/>
              <a:ext cx="74625" cy="12125"/>
            </a:xfrm>
            <a:custGeom>
              <a:avLst/>
              <a:gdLst/>
              <a:ahLst/>
              <a:cxnLst/>
              <a:rect l="l" t="t" r="r" b="b"/>
              <a:pathLst>
                <a:path w="2985" h="485" extrusionOk="0">
                  <a:moveTo>
                    <a:pt x="1" y="1"/>
                  </a:moveTo>
                  <a:lnTo>
                    <a:pt x="1" y="485"/>
                  </a:lnTo>
                  <a:lnTo>
                    <a:pt x="2984" y="48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6415450" y="1825450"/>
              <a:ext cx="74625" cy="12125"/>
            </a:xfrm>
            <a:custGeom>
              <a:avLst/>
              <a:gdLst/>
              <a:ahLst/>
              <a:cxnLst/>
              <a:rect l="l" t="t" r="r" b="b"/>
              <a:pathLst>
                <a:path w="2985" h="485" extrusionOk="0">
                  <a:moveTo>
                    <a:pt x="1" y="1"/>
                  </a:moveTo>
                  <a:lnTo>
                    <a:pt x="1" y="485"/>
                  </a:lnTo>
                  <a:lnTo>
                    <a:pt x="2984" y="48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6415450" y="1847775"/>
              <a:ext cx="74625" cy="12125"/>
            </a:xfrm>
            <a:custGeom>
              <a:avLst/>
              <a:gdLst/>
              <a:ahLst/>
              <a:cxnLst/>
              <a:rect l="l" t="t" r="r" b="b"/>
              <a:pathLst>
                <a:path w="2985" h="485" extrusionOk="0">
                  <a:moveTo>
                    <a:pt x="1" y="1"/>
                  </a:moveTo>
                  <a:lnTo>
                    <a:pt x="1" y="485"/>
                  </a:lnTo>
                  <a:lnTo>
                    <a:pt x="2984" y="48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6415450" y="1870075"/>
              <a:ext cx="74625" cy="12125"/>
            </a:xfrm>
            <a:custGeom>
              <a:avLst/>
              <a:gdLst/>
              <a:ahLst/>
              <a:cxnLst/>
              <a:rect l="l" t="t" r="r" b="b"/>
              <a:pathLst>
                <a:path w="2985" h="485" extrusionOk="0">
                  <a:moveTo>
                    <a:pt x="1" y="1"/>
                  </a:moveTo>
                  <a:lnTo>
                    <a:pt x="1" y="484"/>
                  </a:lnTo>
                  <a:lnTo>
                    <a:pt x="2984" y="484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6415450" y="1892400"/>
              <a:ext cx="74625" cy="12125"/>
            </a:xfrm>
            <a:custGeom>
              <a:avLst/>
              <a:gdLst/>
              <a:ahLst/>
              <a:cxnLst/>
              <a:rect l="l" t="t" r="r" b="b"/>
              <a:pathLst>
                <a:path w="2985" h="485" extrusionOk="0">
                  <a:moveTo>
                    <a:pt x="1" y="1"/>
                  </a:moveTo>
                  <a:lnTo>
                    <a:pt x="1" y="485"/>
                  </a:lnTo>
                  <a:lnTo>
                    <a:pt x="2984" y="48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6415450" y="1914725"/>
              <a:ext cx="74625" cy="12125"/>
            </a:xfrm>
            <a:custGeom>
              <a:avLst/>
              <a:gdLst/>
              <a:ahLst/>
              <a:cxnLst/>
              <a:rect l="l" t="t" r="r" b="b"/>
              <a:pathLst>
                <a:path w="2985" h="485" extrusionOk="0">
                  <a:moveTo>
                    <a:pt x="1" y="1"/>
                  </a:moveTo>
                  <a:lnTo>
                    <a:pt x="1" y="485"/>
                  </a:lnTo>
                  <a:lnTo>
                    <a:pt x="2984" y="48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6294850" y="1667250"/>
              <a:ext cx="78825" cy="12100"/>
            </a:xfrm>
            <a:custGeom>
              <a:avLst/>
              <a:gdLst/>
              <a:ahLst/>
              <a:cxnLst/>
              <a:rect l="l" t="t" r="r" b="b"/>
              <a:pathLst>
                <a:path w="3153" h="484" extrusionOk="0">
                  <a:moveTo>
                    <a:pt x="1" y="0"/>
                  </a:moveTo>
                  <a:lnTo>
                    <a:pt x="1" y="484"/>
                  </a:lnTo>
                  <a:lnTo>
                    <a:pt x="3152" y="484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6294850" y="1690750"/>
              <a:ext cx="78825" cy="12125"/>
            </a:xfrm>
            <a:custGeom>
              <a:avLst/>
              <a:gdLst/>
              <a:ahLst/>
              <a:cxnLst/>
              <a:rect l="l" t="t" r="r" b="b"/>
              <a:pathLst>
                <a:path w="3153" h="485" extrusionOk="0">
                  <a:moveTo>
                    <a:pt x="1" y="1"/>
                  </a:moveTo>
                  <a:lnTo>
                    <a:pt x="1" y="485"/>
                  </a:lnTo>
                  <a:lnTo>
                    <a:pt x="3152" y="485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6294850" y="1714150"/>
              <a:ext cx="78825" cy="12125"/>
            </a:xfrm>
            <a:custGeom>
              <a:avLst/>
              <a:gdLst/>
              <a:ahLst/>
              <a:cxnLst/>
              <a:rect l="l" t="t" r="r" b="b"/>
              <a:pathLst>
                <a:path w="3153" h="485" extrusionOk="0">
                  <a:moveTo>
                    <a:pt x="1" y="0"/>
                  </a:moveTo>
                  <a:lnTo>
                    <a:pt x="1" y="484"/>
                  </a:lnTo>
                  <a:lnTo>
                    <a:pt x="3152" y="484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6294850" y="1737675"/>
              <a:ext cx="78825" cy="12125"/>
            </a:xfrm>
            <a:custGeom>
              <a:avLst/>
              <a:gdLst/>
              <a:ahLst/>
              <a:cxnLst/>
              <a:rect l="l" t="t" r="r" b="b"/>
              <a:pathLst>
                <a:path w="3153" h="485" extrusionOk="0">
                  <a:moveTo>
                    <a:pt x="1" y="0"/>
                  </a:moveTo>
                  <a:lnTo>
                    <a:pt x="1" y="484"/>
                  </a:lnTo>
                  <a:lnTo>
                    <a:pt x="3152" y="484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6294850" y="1761050"/>
              <a:ext cx="78825" cy="12125"/>
            </a:xfrm>
            <a:custGeom>
              <a:avLst/>
              <a:gdLst/>
              <a:ahLst/>
              <a:cxnLst/>
              <a:rect l="l" t="t" r="r" b="b"/>
              <a:pathLst>
                <a:path w="3153" h="485" extrusionOk="0">
                  <a:moveTo>
                    <a:pt x="1" y="1"/>
                  </a:moveTo>
                  <a:lnTo>
                    <a:pt x="1" y="485"/>
                  </a:lnTo>
                  <a:lnTo>
                    <a:pt x="3152" y="485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6294850" y="1784575"/>
              <a:ext cx="78825" cy="12125"/>
            </a:xfrm>
            <a:custGeom>
              <a:avLst/>
              <a:gdLst/>
              <a:ahLst/>
              <a:cxnLst/>
              <a:rect l="l" t="t" r="r" b="b"/>
              <a:pathLst>
                <a:path w="3153" h="485" extrusionOk="0">
                  <a:moveTo>
                    <a:pt x="1" y="1"/>
                  </a:moveTo>
                  <a:lnTo>
                    <a:pt x="1" y="485"/>
                  </a:lnTo>
                  <a:lnTo>
                    <a:pt x="3152" y="485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6294850" y="1808125"/>
              <a:ext cx="78825" cy="12125"/>
            </a:xfrm>
            <a:custGeom>
              <a:avLst/>
              <a:gdLst/>
              <a:ahLst/>
              <a:cxnLst/>
              <a:rect l="l" t="t" r="r" b="b"/>
              <a:pathLst>
                <a:path w="3153" h="485" extrusionOk="0">
                  <a:moveTo>
                    <a:pt x="1" y="1"/>
                  </a:moveTo>
                  <a:lnTo>
                    <a:pt x="1" y="485"/>
                  </a:lnTo>
                  <a:lnTo>
                    <a:pt x="3152" y="485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6294850" y="1831525"/>
              <a:ext cx="78825" cy="12125"/>
            </a:xfrm>
            <a:custGeom>
              <a:avLst/>
              <a:gdLst/>
              <a:ahLst/>
              <a:cxnLst/>
              <a:rect l="l" t="t" r="r" b="b"/>
              <a:pathLst>
                <a:path w="3153" h="485" extrusionOk="0">
                  <a:moveTo>
                    <a:pt x="1" y="0"/>
                  </a:moveTo>
                  <a:lnTo>
                    <a:pt x="1" y="484"/>
                  </a:lnTo>
                  <a:lnTo>
                    <a:pt x="3152" y="484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6294850" y="1852625"/>
              <a:ext cx="78825" cy="12125"/>
            </a:xfrm>
            <a:custGeom>
              <a:avLst/>
              <a:gdLst/>
              <a:ahLst/>
              <a:cxnLst/>
              <a:rect l="l" t="t" r="r" b="b"/>
              <a:pathLst>
                <a:path w="3153" h="485" extrusionOk="0">
                  <a:moveTo>
                    <a:pt x="1" y="0"/>
                  </a:moveTo>
                  <a:lnTo>
                    <a:pt x="1" y="484"/>
                  </a:lnTo>
                  <a:lnTo>
                    <a:pt x="3152" y="484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6294850" y="1873600"/>
              <a:ext cx="78825" cy="12125"/>
            </a:xfrm>
            <a:custGeom>
              <a:avLst/>
              <a:gdLst/>
              <a:ahLst/>
              <a:cxnLst/>
              <a:rect l="l" t="t" r="r" b="b"/>
              <a:pathLst>
                <a:path w="3153" h="485" extrusionOk="0">
                  <a:moveTo>
                    <a:pt x="1" y="0"/>
                  </a:moveTo>
                  <a:lnTo>
                    <a:pt x="1" y="484"/>
                  </a:lnTo>
                  <a:lnTo>
                    <a:pt x="3152" y="484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6294850" y="1894575"/>
              <a:ext cx="78825" cy="12100"/>
            </a:xfrm>
            <a:custGeom>
              <a:avLst/>
              <a:gdLst/>
              <a:ahLst/>
              <a:cxnLst/>
              <a:rect l="l" t="t" r="r" b="b"/>
              <a:pathLst>
                <a:path w="3153" h="484" extrusionOk="0">
                  <a:moveTo>
                    <a:pt x="1" y="0"/>
                  </a:moveTo>
                  <a:lnTo>
                    <a:pt x="1" y="484"/>
                  </a:lnTo>
                  <a:lnTo>
                    <a:pt x="3152" y="484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6769675" y="1621275"/>
              <a:ext cx="25025" cy="11700"/>
            </a:xfrm>
            <a:custGeom>
              <a:avLst/>
              <a:gdLst/>
              <a:ahLst/>
              <a:cxnLst/>
              <a:rect l="l" t="t" r="r" b="b"/>
              <a:pathLst>
                <a:path w="1001" h="468" extrusionOk="0">
                  <a:moveTo>
                    <a:pt x="0" y="0"/>
                  </a:moveTo>
                  <a:lnTo>
                    <a:pt x="0" y="467"/>
                  </a:lnTo>
                  <a:lnTo>
                    <a:pt x="1000" y="467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6769675" y="1643975"/>
              <a:ext cx="25025" cy="11750"/>
            </a:xfrm>
            <a:custGeom>
              <a:avLst/>
              <a:gdLst/>
              <a:ahLst/>
              <a:cxnLst/>
              <a:rect l="l" t="t" r="r" b="b"/>
              <a:pathLst>
                <a:path w="1001" h="470" extrusionOk="0">
                  <a:moveTo>
                    <a:pt x="0" y="1"/>
                  </a:moveTo>
                  <a:lnTo>
                    <a:pt x="0" y="469"/>
                  </a:lnTo>
                  <a:lnTo>
                    <a:pt x="1000" y="469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6769675" y="1666550"/>
              <a:ext cx="25025" cy="11750"/>
            </a:xfrm>
            <a:custGeom>
              <a:avLst/>
              <a:gdLst/>
              <a:ahLst/>
              <a:cxnLst/>
              <a:rect l="l" t="t" r="r" b="b"/>
              <a:pathLst>
                <a:path w="1001" h="470" extrusionOk="0">
                  <a:moveTo>
                    <a:pt x="0" y="1"/>
                  </a:moveTo>
                  <a:lnTo>
                    <a:pt x="0" y="469"/>
                  </a:lnTo>
                  <a:lnTo>
                    <a:pt x="1000" y="469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6769675" y="1689275"/>
              <a:ext cx="25025" cy="11725"/>
            </a:xfrm>
            <a:custGeom>
              <a:avLst/>
              <a:gdLst/>
              <a:ahLst/>
              <a:cxnLst/>
              <a:rect l="l" t="t" r="r" b="b"/>
              <a:pathLst>
                <a:path w="1001" h="469" extrusionOk="0">
                  <a:moveTo>
                    <a:pt x="0" y="0"/>
                  </a:moveTo>
                  <a:lnTo>
                    <a:pt x="0" y="469"/>
                  </a:lnTo>
                  <a:lnTo>
                    <a:pt x="1000" y="469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6769675" y="1711850"/>
              <a:ext cx="25025" cy="11750"/>
            </a:xfrm>
            <a:custGeom>
              <a:avLst/>
              <a:gdLst/>
              <a:ahLst/>
              <a:cxnLst/>
              <a:rect l="l" t="t" r="r" b="b"/>
              <a:pathLst>
                <a:path w="1001" h="470" extrusionOk="0">
                  <a:moveTo>
                    <a:pt x="0" y="1"/>
                  </a:moveTo>
                  <a:lnTo>
                    <a:pt x="0" y="469"/>
                  </a:lnTo>
                  <a:lnTo>
                    <a:pt x="1000" y="469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6769675" y="1734575"/>
              <a:ext cx="25025" cy="11725"/>
            </a:xfrm>
            <a:custGeom>
              <a:avLst/>
              <a:gdLst/>
              <a:ahLst/>
              <a:cxnLst/>
              <a:rect l="l" t="t" r="r" b="b"/>
              <a:pathLst>
                <a:path w="1001" h="469" extrusionOk="0">
                  <a:moveTo>
                    <a:pt x="0" y="0"/>
                  </a:moveTo>
                  <a:lnTo>
                    <a:pt x="0" y="469"/>
                  </a:lnTo>
                  <a:lnTo>
                    <a:pt x="1000" y="469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6769675" y="1757150"/>
              <a:ext cx="25025" cy="11750"/>
            </a:xfrm>
            <a:custGeom>
              <a:avLst/>
              <a:gdLst/>
              <a:ahLst/>
              <a:cxnLst/>
              <a:rect l="l" t="t" r="r" b="b"/>
              <a:pathLst>
                <a:path w="1001" h="470" extrusionOk="0">
                  <a:moveTo>
                    <a:pt x="0" y="1"/>
                  </a:moveTo>
                  <a:lnTo>
                    <a:pt x="0" y="469"/>
                  </a:lnTo>
                  <a:lnTo>
                    <a:pt x="1000" y="469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6769675" y="1779900"/>
              <a:ext cx="25025" cy="11700"/>
            </a:xfrm>
            <a:custGeom>
              <a:avLst/>
              <a:gdLst/>
              <a:ahLst/>
              <a:cxnLst/>
              <a:rect l="l" t="t" r="r" b="b"/>
              <a:pathLst>
                <a:path w="1001" h="468" extrusionOk="0">
                  <a:moveTo>
                    <a:pt x="0" y="1"/>
                  </a:moveTo>
                  <a:lnTo>
                    <a:pt x="0" y="468"/>
                  </a:lnTo>
                  <a:lnTo>
                    <a:pt x="1000" y="468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6735525" y="1621275"/>
              <a:ext cx="25175" cy="11700"/>
            </a:xfrm>
            <a:custGeom>
              <a:avLst/>
              <a:gdLst/>
              <a:ahLst/>
              <a:cxnLst/>
              <a:rect l="l" t="t" r="r" b="b"/>
              <a:pathLst>
                <a:path w="1007" h="468" extrusionOk="0">
                  <a:moveTo>
                    <a:pt x="1" y="0"/>
                  </a:moveTo>
                  <a:lnTo>
                    <a:pt x="1" y="467"/>
                  </a:lnTo>
                  <a:lnTo>
                    <a:pt x="1006" y="467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6735525" y="1643975"/>
              <a:ext cx="25175" cy="11750"/>
            </a:xfrm>
            <a:custGeom>
              <a:avLst/>
              <a:gdLst/>
              <a:ahLst/>
              <a:cxnLst/>
              <a:rect l="l" t="t" r="r" b="b"/>
              <a:pathLst>
                <a:path w="1007" h="470" extrusionOk="0">
                  <a:moveTo>
                    <a:pt x="1" y="1"/>
                  </a:moveTo>
                  <a:lnTo>
                    <a:pt x="1" y="469"/>
                  </a:lnTo>
                  <a:lnTo>
                    <a:pt x="1006" y="469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6735525" y="1666550"/>
              <a:ext cx="25175" cy="11750"/>
            </a:xfrm>
            <a:custGeom>
              <a:avLst/>
              <a:gdLst/>
              <a:ahLst/>
              <a:cxnLst/>
              <a:rect l="l" t="t" r="r" b="b"/>
              <a:pathLst>
                <a:path w="1007" h="470" extrusionOk="0">
                  <a:moveTo>
                    <a:pt x="1" y="1"/>
                  </a:moveTo>
                  <a:lnTo>
                    <a:pt x="1" y="469"/>
                  </a:lnTo>
                  <a:lnTo>
                    <a:pt x="1006" y="469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6735525" y="1689275"/>
              <a:ext cx="25175" cy="11725"/>
            </a:xfrm>
            <a:custGeom>
              <a:avLst/>
              <a:gdLst/>
              <a:ahLst/>
              <a:cxnLst/>
              <a:rect l="l" t="t" r="r" b="b"/>
              <a:pathLst>
                <a:path w="1007" h="469" extrusionOk="0">
                  <a:moveTo>
                    <a:pt x="1" y="0"/>
                  </a:moveTo>
                  <a:lnTo>
                    <a:pt x="1" y="469"/>
                  </a:lnTo>
                  <a:lnTo>
                    <a:pt x="1006" y="469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6735525" y="1711850"/>
              <a:ext cx="25175" cy="11750"/>
            </a:xfrm>
            <a:custGeom>
              <a:avLst/>
              <a:gdLst/>
              <a:ahLst/>
              <a:cxnLst/>
              <a:rect l="l" t="t" r="r" b="b"/>
              <a:pathLst>
                <a:path w="1007" h="470" extrusionOk="0">
                  <a:moveTo>
                    <a:pt x="1" y="1"/>
                  </a:moveTo>
                  <a:lnTo>
                    <a:pt x="1" y="469"/>
                  </a:lnTo>
                  <a:lnTo>
                    <a:pt x="1006" y="469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6735525" y="1734575"/>
              <a:ext cx="25175" cy="11725"/>
            </a:xfrm>
            <a:custGeom>
              <a:avLst/>
              <a:gdLst/>
              <a:ahLst/>
              <a:cxnLst/>
              <a:rect l="l" t="t" r="r" b="b"/>
              <a:pathLst>
                <a:path w="1007" h="469" extrusionOk="0">
                  <a:moveTo>
                    <a:pt x="1" y="0"/>
                  </a:moveTo>
                  <a:lnTo>
                    <a:pt x="1" y="469"/>
                  </a:lnTo>
                  <a:lnTo>
                    <a:pt x="1006" y="469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6735525" y="1757150"/>
              <a:ext cx="25175" cy="11750"/>
            </a:xfrm>
            <a:custGeom>
              <a:avLst/>
              <a:gdLst/>
              <a:ahLst/>
              <a:cxnLst/>
              <a:rect l="l" t="t" r="r" b="b"/>
              <a:pathLst>
                <a:path w="1007" h="470" extrusionOk="0">
                  <a:moveTo>
                    <a:pt x="1" y="1"/>
                  </a:moveTo>
                  <a:lnTo>
                    <a:pt x="1" y="469"/>
                  </a:lnTo>
                  <a:lnTo>
                    <a:pt x="1006" y="469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6735525" y="1779900"/>
              <a:ext cx="25175" cy="11700"/>
            </a:xfrm>
            <a:custGeom>
              <a:avLst/>
              <a:gdLst/>
              <a:ahLst/>
              <a:cxnLst/>
              <a:rect l="l" t="t" r="r" b="b"/>
              <a:pathLst>
                <a:path w="1007" h="468" extrusionOk="0">
                  <a:moveTo>
                    <a:pt x="1" y="1"/>
                  </a:moveTo>
                  <a:lnTo>
                    <a:pt x="1" y="468"/>
                  </a:lnTo>
                  <a:lnTo>
                    <a:pt x="1006" y="468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6932600" y="1537125"/>
              <a:ext cx="26250" cy="18575"/>
            </a:xfrm>
            <a:custGeom>
              <a:avLst/>
              <a:gdLst/>
              <a:ahLst/>
              <a:cxnLst/>
              <a:rect l="l" t="t" r="r" b="b"/>
              <a:pathLst>
                <a:path w="1050" h="743" extrusionOk="0">
                  <a:moveTo>
                    <a:pt x="0" y="0"/>
                  </a:moveTo>
                  <a:lnTo>
                    <a:pt x="0" y="742"/>
                  </a:lnTo>
                  <a:lnTo>
                    <a:pt x="1050" y="742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6893750" y="1537125"/>
              <a:ext cx="26100" cy="18575"/>
            </a:xfrm>
            <a:custGeom>
              <a:avLst/>
              <a:gdLst/>
              <a:ahLst/>
              <a:cxnLst/>
              <a:rect l="l" t="t" r="r" b="b"/>
              <a:pathLst>
                <a:path w="1044" h="743" extrusionOk="0">
                  <a:moveTo>
                    <a:pt x="1" y="0"/>
                  </a:moveTo>
                  <a:lnTo>
                    <a:pt x="1" y="742"/>
                  </a:lnTo>
                  <a:lnTo>
                    <a:pt x="1043" y="742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6932600" y="1564250"/>
              <a:ext cx="26250" cy="18450"/>
            </a:xfrm>
            <a:custGeom>
              <a:avLst/>
              <a:gdLst/>
              <a:ahLst/>
              <a:cxnLst/>
              <a:rect l="l" t="t" r="r" b="b"/>
              <a:pathLst>
                <a:path w="1050" h="738" extrusionOk="0">
                  <a:moveTo>
                    <a:pt x="0" y="1"/>
                  </a:moveTo>
                  <a:lnTo>
                    <a:pt x="0" y="738"/>
                  </a:lnTo>
                  <a:lnTo>
                    <a:pt x="1050" y="738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6893750" y="1564250"/>
              <a:ext cx="26100" cy="18450"/>
            </a:xfrm>
            <a:custGeom>
              <a:avLst/>
              <a:gdLst/>
              <a:ahLst/>
              <a:cxnLst/>
              <a:rect l="l" t="t" r="r" b="b"/>
              <a:pathLst>
                <a:path w="1044" h="738" extrusionOk="0">
                  <a:moveTo>
                    <a:pt x="1" y="1"/>
                  </a:moveTo>
                  <a:lnTo>
                    <a:pt x="1" y="738"/>
                  </a:lnTo>
                  <a:lnTo>
                    <a:pt x="1043" y="738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6932600" y="1591300"/>
              <a:ext cx="26250" cy="18450"/>
            </a:xfrm>
            <a:custGeom>
              <a:avLst/>
              <a:gdLst/>
              <a:ahLst/>
              <a:cxnLst/>
              <a:rect l="l" t="t" r="r" b="b"/>
              <a:pathLst>
                <a:path w="1050" h="738" extrusionOk="0">
                  <a:moveTo>
                    <a:pt x="0" y="0"/>
                  </a:moveTo>
                  <a:lnTo>
                    <a:pt x="0" y="737"/>
                  </a:lnTo>
                  <a:lnTo>
                    <a:pt x="1050" y="737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6893750" y="1591300"/>
              <a:ext cx="26100" cy="18450"/>
            </a:xfrm>
            <a:custGeom>
              <a:avLst/>
              <a:gdLst/>
              <a:ahLst/>
              <a:cxnLst/>
              <a:rect l="l" t="t" r="r" b="b"/>
              <a:pathLst>
                <a:path w="1044" h="738" extrusionOk="0">
                  <a:moveTo>
                    <a:pt x="1" y="0"/>
                  </a:moveTo>
                  <a:lnTo>
                    <a:pt x="1" y="737"/>
                  </a:lnTo>
                  <a:lnTo>
                    <a:pt x="1043" y="737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6932600" y="1618425"/>
              <a:ext cx="26250" cy="18450"/>
            </a:xfrm>
            <a:custGeom>
              <a:avLst/>
              <a:gdLst/>
              <a:ahLst/>
              <a:cxnLst/>
              <a:rect l="l" t="t" r="r" b="b"/>
              <a:pathLst>
                <a:path w="1050" h="738" extrusionOk="0">
                  <a:moveTo>
                    <a:pt x="0" y="0"/>
                  </a:moveTo>
                  <a:lnTo>
                    <a:pt x="0" y="737"/>
                  </a:lnTo>
                  <a:lnTo>
                    <a:pt x="1050" y="737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6893750" y="1618425"/>
              <a:ext cx="26100" cy="18450"/>
            </a:xfrm>
            <a:custGeom>
              <a:avLst/>
              <a:gdLst/>
              <a:ahLst/>
              <a:cxnLst/>
              <a:rect l="l" t="t" r="r" b="b"/>
              <a:pathLst>
                <a:path w="1044" h="738" extrusionOk="0">
                  <a:moveTo>
                    <a:pt x="1" y="0"/>
                  </a:moveTo>
                  <a:lnTo>
                    <a:pt x="1" y="737"/>
                  </a:lnTo>
                  <a:lnTo>
                    <a:pt x="1043" y="737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6932600" y="1645450"/>
              <a:ext cx="26250" cy="18450"/>
            </a:xfrm>
            <a:custGeom>
              <a:avLst/>
              <a:gdLst/>
              <a:ahLst/>
              <a:cxnLst/>
              <a:rect l="l" t="t" r="r" b="b"/>
              <a:pathLst>
                <a:path w="1050" h="738" extrusionOk="0">
                  <a:moveTo>
                    <a:pt x="0" y="1"/>
                  </a:moveTo>
                  <a:lnTo>
                    <a:pt x="0" y="738"/>
                  </a:lnTo>
                  <a:lnTo>
                    <a:pt x="1050" y="738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6893750" y="1645450"/>
              <a:ext cx="26100" cy="18450"/>
            </a:xfrm>
            <a:custGeom>
              <a:avLst/>
              <a:gdLst/>
              <a:ahLst/>
              <a:cxnLst/>
              <a:rect l="l" t="t" r="r" b="b"/>
              <a:pathLst>
                <a:path w="1044" h="738" extrusionOk="0">
                  <a:moveTo>
                    <a:pt x="1" y="1"/>
                  </a:moveTo>
                  <a:lnTo>
                    <a:pt x="1" y="738"/>
                  </a:lnTo>
                  <a:lnTo>
                    <a:pt x="1043" y="738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6932600" y="1672475"/>
              <a:ext cx="26250" cy="18425"/>
            </a:xfrm>
            <a:custGeom>
              <a:avLst/>
              <a:gdLst/>
              <a:ahLst/>
              <a:cxnLst/>
              <a:rect l="l" t="t" r="r" b="b"/>
              <a:pathLst>
                <a:path w="1050" h="737" extrusionOk="0">
                  <a:moveTo>
                    <a:pt x="0" y="0"/>
                  </a:moveTo>
                  <a:lnTo>
                    <a:pt x="0" y="737"/>
                  </a:lnTo>
                  <a:lnTo>
                    <a:pt x="1050" y="737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6893750" y="1672475"/>
              <a:ext cx="26100" cy="18425"/>
            </a:xfrm>
            <a:custGeom>
              <a:avLst/>
              <a:gdLst/>
              <a:ahLst/>
              <a:cxnLst/>
              <a:rect l="l" t="t" r="r" b="b"/>
              <a:pathLst>
                <a:path w="1044" h="737" extrusionOk="0">
                  <a:moveTo>
                    <a:pt x="1" y="0"/>
                  </a:moveTo>
                  <a:lnTo>
                    <a:pt x="1" y="737"/>
                  </a:lnTo>
                  <a:lnTo>
                    <a:pt x="1043" y="737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6932600" y="1699500"/>
              <a:ext cx="26250" cy="18450"/>
            </a:xfrm>
            <a:custGeom>
              <a:avLst/>
              <a:gdLst/>
              <a:ahLst/>
              <a:cxnLst/>
              <a:rect l="l" t="t" r="r" b="b"/>
              <a:pathLst>
                <a:path w="1050" h="738" extrusionOk="0">
                  <a:moveTo>
                    <a:pt x="0" y="1"/>
                  </a:moveTo>
                  <a:lnTo>
                    <a:pt x="0" y="737"/>
                  </a:lnTo>
                  <a:lnTo>
                    <a:pt x="1050" y="737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6893750" y="1699500"/>
              <a:ext cx="26100" cy="18450"/>
            </a:xfrm>
            <a:custGeom>
              <a:avLst/>
              <a:gdLst/>
              <a:ahLst/>
              <a:cxnLst/>
              <a:rect l="l" t="t" r="r" b="b"/>
              <a:pathLst>
                <a:path w="1044" h="738" extrusionOk="0">
                  <a:moveTo>
                    <a:pt x="1" y="1"/>
                  </a:moveTo>
                  <a:lnTo>
                    <a:pt x="1" y="737"/>
                  </a:lnTo>
                  <a:lnTo>
                    <a:pt x="1043" y="737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6932600" y="1726675"/>
              <a:ext cx="26250" cy="18400"/>
            </a:xfrm>
            <a:custGeom>
              <a:avLst/>
              <a:gdLst/>
              <a:ahLst/>
              <a:cxnLst/>
              <a:rect l="l" t="t" r="r" b="b"/>
              <a:pathLst>
                <a:path w="1050" h="736" extrusionOk="0">
                  <a:moveTo>
                    <a:pt x="0" y="0"/>
                  </a:moveTo>
                  <a:lnTo>
                    <a:pt x="0" y="736"/>
                  </a:lnTo>
                  <a:lnTo>
                    <a:pt x="1050" y="736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6893750" y="1726675"/>
              <a:ext cx="26100" cy="18400"/>
            </a:xfrm>
            <a:custGeom>
              <a:avLst/>
              <a:gdLst/>
              <a:ahLst/>
              <a:cxnLst/>
              <a:rect l="l" t="t" r="r" b="b"/>
              <a:pathLst>
                <a:path w="1044" h="736" extrusionOk="0">
                  <a:moveTo>
                    <a:pt x="1" y="0"/>
                  </a:moveTo>
                  <a:lnTo>
                    <a:pt x="1" y="736"/>
                  </a:lnTo>
                  <a:lnTo>
                    <a:pt x="1043" y="736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6845500" y="1591300"/>
              <a:ext cx="26250" cy="18450"/>
            </a:xfrm>
            <a:custGeom>
              <a:avLst/>
              <a:gdLst/>
              <a:ahLst/>
              <a:cxnLst/>
              <a:rect l="l" t="t" r="r" b="b"/>
              <a:pathLst>
                <a:path w="1050" h="738" extrusionOk="0">
                  <a:moveTo>
                    <a:pt x="0" y="0"/>
                  </a:moveTo>
                  <a:lnTo>
                    <a:pt x="0" y="737"/>
                  </a:lnTo>
                  <a:lnTo>
                    <a:pt x="1049" y="737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6845500" y="1618425"/>
              <a:ext cx="26250" cy="18450"/>
            </a:xfrm>
            <a:custGeom>
              <a:avLst/>
              <a:gdLst/>
              <a:ahLst/>
              <a:cxnLst/>
              <a:rect l="l" t="t" r="r" b="b"/>
              <a:pathLst>
                <a:path w="1050" h="738" extrusionOk="0">
                  <a:moveTo>
                    <a:pt x="0" y="0"/>
                  </a:moveTo>
                  <a:lnTo>
                    <a:pt x="0" y="737"/>
                  </a:lnTo>
                  <a:lnTo>
                    <a:pt x="1049" y="737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6845500" y="1645450"/>
              <a:ext cx="26250" cy="18450"/>
            </a:xfrm>
            <a:custGeom>
              <a:avLst/>
              <a:gdLst/>
              <a:ahLst/>
              <a:cxnLst/>
              <a:rect l="l" t="t" r="r" b="b"/>
              <a:pathLst>
                <a:path w="1050" h="738" extrusionOk="0">
                  <a:moveTo>
                    <a:pt x="0" y="1"/>
                  </a:moveTo>
                  <a:lnTo>
                    <a:pt x="0" y="738"/>
                  </a:lnTo>
                  <a:lnTo>
                    <a:pt x="1049" y="738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6845500" y="1672475"/>
              <a:ext cx="26250" cy="18425"/>
            </a:xfrm>
            <a:custGeom>
              <a:avLst/>
              <a:gdLst/>
              <a:ahLst/>
              <a:cxnLst/>
              <a:rect l="l" t="t" r="r" b="b"/>
              <a:pathLst>
                <a:path w="1050" h="737" extrusionOk="0">
                  <a:moveTo>
                    <a:pt x="0" y="0"/>
                  </a:moveTo>
                  <a:lnTo>
                    <a:pt x="0" y="737"/>
                  </a:lnTo>
                  <a:lnTo>
                    <a:pt x="1049" y="737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6845500" y="1699500"/>
              <a:ext cx="26250" cy="18450"/>
            </a:xfrm>
            <a:custGeom>
              <a:avLst/>
              <a:gdLst/>
              <a:ahLst/>
              <a:cxnLst/>
              <a:rect l="l" t="t" r="r" b="b"/>
              <a:pathLst>
                <a:path w="1050" h="738" extrusionOk="0">
                  <a:moveTo>
                    <a:pt x="0" y="1"/>
                  </a:moveTo>
                  <a:lnTo>
                    <a:pt x="0" y="737"/>
                  </a:lnTo>
                  <a:lnTo>
                    <a:pt x="1049" y="737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6845500" y="1726675"/>
              <a:ext cx="26250" cy="18400"/>
            </a:xfrm>
            <a:custGeom>
              <a:avLst/>
              <a:gdLst/>
              <a:ahLst/>
              <a:cxnLst/>
              <a:rect l="l" t="t" r="r" b="b"/>
              <a:pathLst>
                <a:path w="1050" h="736" extrusionOk="0">
                  <a:moveTo>
                    <a:pt x="0" y="0"/>
                  </a:moveTo>
                  <a:lnTo>
                    <a:pt x="0" y="736"/>
                  </a:lnTo>
                  <a:lnTo>
                    <a:pt x="1049" y="736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6932600" y="1753275"/>
              <a:ext cx="26250" cy="18575"/>
            </a:xfrm>
            <a:custGeom>
              <a:avLst/>
              <a:gdLst/>
              <a:ahLst/>
              <a:cxnLst/>
              <a:rect l="l" t="t" r="r" b="b"/>
              <a:pathLst>
                <a:path w="1050" h="743" extrusionOk="0">
                  <a:moveTo>
                    <a:pt x="0" y="1"/>
                  </a:moveTo>
                  <a:lnTo>
                    <a:pt x="0" y="743"/>
                  </a:lnTo>
                  <a:lnTo>
                    <a:pt x="1050" y="743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6893750" y="1753275"/>
              <a:ext cx="26100" cy="18575"/>
            </a:xfrm>
            <a:custGeom>
              <a:avLst/>
              <a:gdLst/>
              <a:ahLst/>
              <a:cxnLst/>
              <a:rect l="l" t="t" r="r" b="b"/>
              <a:pathLst>
                <a:path w="1044" h="743" extrusionOk="0">
                  <a:moveTo>
                    <a:pt x="1" y="1"/>
                  </a:moveTo>
                  <a:lnTo>
                    <a:pt x="1" y="743"/>
                  </a:lnTo>
                  <a:lnTo>
                    <a:pt x="1043" y="743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6845500" y="1753275"/>
              <a:ext cx="26250" cy="18575"/>
            </a:xfrm>
            <a:custGeom>
              <a:avLst/>
              <a:gdLst/>
              <a:ahLst/>
              <a:cxnLst/>
              <a:rect l="l" t="t" r="r" b="b"/>
              <a:pathLst>
                <a:path w="1050" h="743" extrusionOk="0">
                  <a:moveTo>
                    <a:pt x="0" y="1"/>
                  </a:moveTo>
                  <a:lnTo>
                    <a:pt x="0" y="743"/>
                  </a:lnTo>
                  <a:lnTo>
                    <a:pt x="1049" y="743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6932600" y="1780025"/>
              <a:ext cx="26250" cy="18575"/>
            </a:xfrm>
            <a:custGeom>
              <a:avLst/>
              <a:gdLst/>
              <a:ahLst/>
              <a:cxnLst/>
              <a:rect l="l" t="t" r="r" b="b"/>
              <a:pathLst>
                <a:path w="1050" h="743" extrusionOk="0">
                  <a:moveTo>
                    <a:pt x="0" y="1"/>
                  </a:moveTo>
                  <a:lnTo>
                    <a:pt x="0" y="743"/>
                  </a:lnTo>
                  <a:lnTo>
                    <a:pt x="1050" y="743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6893750" y="1780025"/>
              <a:ext cx="26100" cy="18575"/>
            </a:xfrm>
            <a:custGeom>
              <a:avLst/>
              <a:gdLst/>
              <a:ahLst/>
              <a:cxnLst/>
              <a:rect l="l" t="t" r="r" b="b"/>
              <a:pathLst>
                <a:path w="1044" h="743" extrusionOk="0">
                  <a:moveTo>
                    <a:pt x="1" y="1"/>
                  </a:moveTo>
                  <a:lnTo>
                    <a:pt x="1" y="743"/>
                  </a:lnTo>
                  <a:lnTo>
                    <a:pt x="1043" y="743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6845500" y="1780025"/>
              <a:ext cx="26250" cy="18575"/>
            </a:xfrm>
            <a:custGeom>
              <a:avLst/>
              <a:gdLst/>
              <a:ahLst/>
              <a:cxnLst/>
              <a:rect l="l" t="t" r="r" b="b"/>
              <a:pathLst>
                <a:path w="1050" h="743" extrusionOk="0">
                  <a:moveTo>
                    <a:pt x="0" y="1"/>
                  </a:moveTo>
                  <a:lnTo>
                    <a:pt x="0" y="743"/>
                  </a:lnTo>
                  <a:lnTo>
                    <a:pt x="1049" y="743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6932600" y="1806775"/>
              <a:ext cx="26250" cy="18450"/>
            </a:xfrm>
            <a:custGeom>
              <a:avLst/>
              <a:gdLst/>
              <a:ahLst/>
              <a:cxnLst/>
              <a:rect l="l" t="t" r="r" b="b"/>
              <a:pathLst>
                <a:path w="1050" h="738" extrusionOk="0">
                  <a:moveTo>
                    <a:pt x="0" y="1"/>
                  </a:moveTo>
                  <a:lnTo>
                    <a:pt x="0" y="737"/>
                  </a:lnTo>
                  <a:lnTo>
                    <a:pt x="1050" y="737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6893750" y="1806775"/>
              <a:ext cx="26100" cy="18450"/>
            </a:xfrm>
            <a:custGeom>
              <a:avLst/>
              <a:gdLst/>
              <a:ahLst/>
              <a:cxnLst/>
              <a:rect l="l" t="t" r="r" b="b"/>
              <a:pathLst>
                <a:path w="1044" h="738" extrusionOk="0">
                  <a:moveTo>
                    <a:pt x="1" y="1"/>
                  </a:moveTo>
                  <a:lnTo>
                    <a:pt x="1" y="737"/>
                  </a:lnTo>
                  <a:lnTo>
                    <a:pt x="1043" y="737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6845500" y="1806775"/>
              <a:ext cx="26250" cy="18450"/>
            </a:xfrm>
            <a:custGeom>
              <a:avLst/>
              <a:gdLst/>
              <a:ahLst/>
              <a:cxnLst/>
              <a:rect l="l" t="t" r="r" b="b"/>
              <a:pathLst>
                <a:path w="1050" h="738" extrusionOk="0">
                  <a:moveTo>
                    <a:pt x="0" y="1"/>
                  </a:moveTo>
                  <a:lnTo>
                    <a:pt x="0" y="737"/>
                  </a:lnTo>
                  <a:lnTo>
                    <a:pt x="1049" y="737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6932600" y="1833525"/>
              <a:ext cx="26250" cy="18450"/>
            </a:xfrm>
            <a:custGeom>
              <a:avLst/>
              <a:gdLst/>
              <a:ahLst/>
              <a:cxnLst/>
              <a:rect l="l" t="t" r="r" b="b"/>
              <a:pathLst>
                <a:path w="1050" h="738" extrusionOk="0">
                  <a:moveTo>
                    <a:pt x="0" y="0"/>
                  </a:moveTo>
                  <a:lnTo>
                    <a:pt x="0" y="737"/>
                  </a:lnTo>
                  <a:lnTo>
                    <a:pt x="1050" y="737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6893750" y="1833525"/>
              <a:ext cx="26100" cy="18450"/>
            </a:xfrm>
            <a:custGeom>
              <a:avLst/>
              <a:gdLst/>
              <a:ahLst/>
              <a:cxnLst/>
              <a:rect l="l" t="t" r="r" b="b"/>
              <a:pathLst>
                <a:path w="1044" h="738" extrusionOk="0">
                  <a:moveTo>
                    <a:pt x="1" y="0"/>
                  </a:moveTo>
                  <a:lnTo>
                    <a:pt x="1" y="737"/>
                  </a:lnTo>
                  <a:lnTo>
                    <a:pt x="1043" y="737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6845500" y="1833525"/>
              <a:ext cx="26250" cy="18450"/>
            </a:xfrm>
            <a:custGeom>
              <a:avLst/>
              <a:gdLst/>
              <a:ahLst/>
              <a:cxnLst/>
              <a:rect l="l" t="t" r="r" b="b"/>
              <a:pathLst>
                <a:path w="1050" h="738" extrusionOk="0">
                  <a:moveTo>
                    <a:pt x="0" y="0"/>
                  </a:moveTo>
                  <a:lnTo>
                    <a:pt x="0" y="737"/>
                  </a:lnTo>
                  <a:lnTo>
                    <a:pt x="1049" y="737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6932600" y="1860275"/>
              <a:ext cx="26250" cy="18450"/>
            </a:xfrm>
            <a:custGeom>
              <a:avLst/>
              <a:gdLst/>
              <a:ahLst/>
              <a:cxnLst/>
              <a:rect l="l" t="t" r="r" b="b"/>
              <a:pathLst>
                <a:path w="1050" h="738" extrusionOk="0">
                  <a:moveTo>
                    <a:pt x="0" y="0"/>
                  </a:moveTo>
                  <a:lnTo>
                    <a:pt x="0" y="737"/>
                  </a:lnTo>
                  <a:lnTo>
                    <a:pt x="1050" y="737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6893750" y="1860275"/>
              <a:ext cx="26100" cy="18450"/>
            </a:xfrm>
            <a:custGeom>
              <a:avLst/>
              <a:gdLst/>
              <a:ahLst/>
              <a:cxnLst/>
              <a:rect l="l" t="t" r="r" b="b"/>
              <a:pathLst>
                <a:path w="1044" h="738" extrusionOk="0">
                  <a:moveTo>
                    <a:pt x="1" y="0"/>
                  </a:moveTo>
                  <a:lnTo>
                    <a:pt x="1" y="737"/>
                  </a:lnTo>
                  <a:lnTo>
                    <a:pt x="1043" y="737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6845500" y="1860275"/>
              <a:ext cx="26250" cy="18450"/>
            </a:xfrm>
            <a:custGeom>
              <a:avLst/>
              <a:gdLst/>
              <a:ahLst/>
              <a:cxnLst/>
              <a:rect l="l" t="t" r="r" b="b"/>
              <a:pathLst>
                <a:path w="1050" h="738" extrusionOk="0">
                  <a:moveTo>
                    <a:pt x="0" y="0"/>
                  </a:moveTo>
                  <a:lnTo>
                    <a:pt x="0" y="737"/>
                  </a:lnTo>
                  <a:lnTo>
                    <a:pt x="1049" y="737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6609700" y="1563450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6585375" y="1563450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6609700" y="158777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6585375" y="158777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6609700" y="161197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6585375" y="161197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6609700" y="163632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1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6585375" y="163632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1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6609700" y="166117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6585375" y="166117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6609700" y="1686050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6585375" y="1686050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6609700" y="171092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6585375" y="171092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6609700" y="1735800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6585375" y="1735800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6609700" y="176092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1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6585375" y="176092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1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6609700" y="178607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5"/>
                  </a:lnTo>
                  <a:lnTo>
                    <a:pt x="565" y="645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6585375" y="178607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5"/>
                  </a:lnTo>
                  <a:lnTo>
                    <a:pt x="565" y="645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6609700" y="1811200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6585375" y="1811200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6609700" y="1836350"/>
              <a:ext cx="14125" cy="16175"/>
            </a:xfrm>
            <a:custGeom>
              <a:avLst/>
              <a:gdLst/>
              <a:ahLst/>
              <a:cxnLst/>
              <a:rect l="l" t="t" r="r" b="b"/>
              <a:pathLst>
                <a:path w="565" h="647" extrusionOk="0">
                  <a:moveTo>
                    <a:pt x="1" y="1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6585375" y="1836350"/>
              <a:ext cx="14125" cy="16175"/>
            </a:xfrm>
            <a:custGeom>
              <a:avLst/>
              <a:gdLst/>
              <a:ahLst/>
              <a:cxnLst/>
              <a:rect l="l" t="t" r="r" b="b"/>
              <a:pathLst>
                <a:path w="565" h="647" extrusionOk="0">
                  <a:moveTo>
                    <a:pt x="1" y="1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6265700" y="1566150"/>
              <a:ext cx="14025" cy="18975"/>
            </a:xfrm>
            <a:custGeom>
              <a:avLst/>
              <a:gdLst/>
              <a:ahLst/>
              <a:cxnLst/>
              <a:rect l="l" t="t" r="r" b="b"/>
              <a:pathLst>
                <a:path w="561" h="759" extrusionOk="0">
                  <a:moveTo>
                    <a:pt x="0" y="1"/>
                  </a:moveTo>
                  <a:lnTo>
                    <a:pt x="0" y="758"/>
                  </a:lnTo>
                  <a:lnTo>
                    <a:pt x="560" y="75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6241225" y="1566150"/>
              <a:ext cx="14125" cy="18975"/>
            </a:xfrm>
            <a:custGeom>
              <a:avLst/>
              <a:gdLst/>
              <a:ahLst/>
              <a:cxnLst/>
              <a:rect l="l" t="t" r="r" b="b"/>
              <a:pathLst>
                <a:path w="565" h="759" extrusionOk="0">
                  <a:moveTo>
                    <a:pt x="1" y="1"/>
                  </a:moveTo>
                  <a:lnTo>
                    <a:pt x="1" y="758"/>
                  </a:lnTo>
                  <a:lnTo>
                    <a:pt x="565" y="758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6265700" y="1594775"/>
              <a:ext cx="14025" cy="19000"/>
            </a:xfrm>
            <a:custGeom>
              <a:avLst/>
              <a:gdLst/>
              <a:ahLst/>
              <a:cxnLst/>
              <a:rect l="l" t="t" r="r" b="b"/>
              <a:pathLst>
                <a:path w="561" h="760" extrusionOk="0">
                  <a:moveTo>
                    <a:pt x="0" y="1"/>
                  </a:moveTo>
                  <a:lnTo>
                    <a:pt x="0" y="759"/>
                  </a:lnTo>
                  <a:lnTo>
                    <a:pt x="560" y="75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6241225" y="1594775"/>
              <a:ext cx="14125" cy="19000"/>
            </a:xfrm>
            <a:custGeom>
              <a:avLst/>
              <a:gdLst/>
              <a:ahLst/>
              <a:cxnLst/>
              <a:rect l="l" t="t" r="r" b="b"/>
              <a:pathLst>
                <a:path w="565" h="760" extrusionOk="0">
                  <a:moveTo>
                    <a:pt x="1" y="1"/>
                  </a:moveTo>
                  <a:lnTo>
                    <a:pt x="1" y="759"/>
                  </a:lnTo>
                  <a:lnTo>
                    <a:pt x="565" y="759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6265700" y="1623275"/>
              <a:ext cx="14025" cy="19125"/>
            </a:xfrm>
            <a:custGeom>
              <a:avLst/>
              <a:gdLst/>
              <a:ahLst/>
              <a:cxnLst/>
              <a:rect l="l" t="t" r="r" b="b"/>
              <a:pathLst>
                <a:path w="561" h="765" extrusionOk="0">
                  <a:moveTo>
                    <a:pt x="0" y="0"/>
                  </a:moveTo>
                  <a:lnTo>
                    <a:pt x="0" y="764"/>
                  </a:lnTo>
                  <a:lnTo>
                    <a:pt x="560" y="764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6241225" y="1623275"/>
              <a:ext cx="14125" cy="19125"/>
            </a:xfrm>
            <a:custGeom>
              <a:avLst/>
              <a:gdLst/>
              <a:ahLst/>
              <a:cxnLst/>
              <a:rect l="l" t="t" r="r" b="b"/>
              <a:pathLst>
                <a:path w="565" h="765" extrusionOk="0">
                  <a:moveTo>
                    <a:pt x="1" y="0"/>
                  </a:moveTo>
                  <a:lnTo>
                    <a:pt x="1" y="764"/>
                  </a:lnTo>
                  <a:lnTo>
                    <a:pt x="565" y="764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6265700" y="1651925"/>
              <a:ext cx="14025" cy="18950"/>
            </a:xfrm>
            <a:custGeom>
              <a:avLst/>
              <a:gdLst/>
              <a:ahLst/>
              <a:cxnLst/>
              <a:rect l="l" t="t" r="r" b="b"/>
              <a:pathLst>
                <a:path w="561" h="758" extrusionOk="0">
                  <a:moveTo>
                    <a:pt x="0" y="0"/>
                  </a:moveTo>
                  <a:lnTo>
                    <a:pt x="0" y="758"/>
                  </a:lnTo>
                  <a:lnTo>
                    <a:pt x="560" y="75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6241225" y="1651925"/>
              <a:ext cx="14125" cy="18950"/>
            </a:xfrm>
            <a:custGeom>
              <a:avLst/>
              <a:gdLst/>
              <a:ahLst/>
              <a:cxnLst/>
              <a:rect l="l" t="t" r="r" b="b"/>
              <a:pathLst>
                <a:path w="565" h="758" extrusionOk="0">
                  <a:moveTo>
                    <a:pt x="1" y="0"/>
                  </a:moveTo>
                  <a:lnTo>
                    <a:pt x="1" y="758"/>
                  </a:lnTo>
                  <a:lnTo>
                    <a:pt x="565" y="758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6265700" y="1681200"/>
              <a:ext cx="14025" cy="19000"/>
            </a:xfrm>
            <a:custGeom>
              <a:avLst/>
              <a:gdLst/>
              <a:ahLst/>
              <a:cxnLst/>
              <a:rect l="l" t="t" r="r" b="b"/>
              <a:pathLst>
                <a:path w="561" h="760" extrusionOk="0">
                  <a:moveTo>
                    <a:pt x="0" y="1"/>
                  </a:moveTo>
                  <a:lnTo>
                    <a:pt x="0" y="760"/>
                  </a:lnTo>
                  <a:lnTo>
                    <a:pt x="560" y="760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6241225" y="1681200"/>
              <a:ext cx="14125" cy="19000"/>
            </a:xfrm>
            <a:custGeom>
              <a:avLst/>
              <a:gdLst/>
              <a:ahLst/>
              <a:cxnLst/>
              <a:rect l="l" t="t" r="r" b="b"/>
              <a:pathLst>
                <a:path w="565" h="760" extrusionOk="0">
                  <a:moveTo>
                    <a:pt x="1" y="1"/>
                  </a:moveTo>
                  <a:lnTo>
                    <a:pt x="1" y="760"/>
                  </a:lnTo>
                  <a:lnTo>
                    <a:pt x="565" y="760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6265700" y="1710525"/>
              <a:ext cx="14025" cy="19100"/>
            </a:xfrm>
            <a:custGeom>
              <a:avLst/>
              <a:gdLst/>
              <a:ahLst/>
              <a:cxnLst/>
              <a:rect l="l" t="t" r="r" b="b"/>
              <a:pathLst>
                <a:path w="561" h="764" extrusionOk="0">
                  <a:moveTo>
                    <a:pt x="0" y="1"/>
                  </a:moveTo>
                  <a:lnTo>
                    <a:pt x="0" y="764"/>
                  </a:lnTo>
                  <a:lnTo>
                    <a:pt x="560" y="764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6241225" y="1710525"/>
              <a:ext cx="14125" cy="19100"/>
            </a:xfrm>
            <a:custGeom>
              <a:avLst/>
              <a:gdLst/>
              <a:ahLst/>
              <a:cxnLst/>
              <a:rect l="l" t="t" r="r" b="b"/>
              <a:pathLst>
                <a:path w="565" h="764" extrusionOk="0">
                  <a:moveTo>
                    <a:pt x="1" y="1"/>
                  </a:moveTo>
                  <a:lnTo>
                    <a:pt x="1" y="764"/>
                  </a:lnTo>
                  <a:lnTo>
                    <a:pt x="565" y="764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6265700" y="1739825"/>
              <a:ext cx="14025" cy="19125"/>
            </a:xfrm>
            <a:custGeom>
              <a:avLst/>
              <a:gdLst/>
              <a:ahLst/>
              <a:cxnLst/>
              <a:rect l="l" t="t" r="r" b="b"/>
              <a:pathLst>
                <a:path w="561" h="765" extrusionOk="0">
                  <a:moveTo>
                    <a:pt x="0" y="1"/>
                  </a:moveTo>
                  <a:lnTo>
                    <a:pt x="0" y="765"/>
                  </a:lnTo>
                  <a:lnTo>
                    <a:pt x="560" y="765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6241225" y="1739825"/>
              <a:ext cx="14125" cy="19125"/>
            </a:xfrm>
            <a:custGeom>
              <a:avLst/>
              <a:gdLst/>
              <a:ahLst/>
              <a:cxnLst/>
              <a:rect l="l" t="t" r="r" b="b"/>
              <a:pathLst>
                <a:path w="565" h="765" extrusionOk="0">
                  <a:moveTo>
                    <a:pt x="1" y="1"/>
                  </a:moveTo>
                  <a:lnTo>
                    <a:pt x="1" y="765"/>
                  </a:lnTo>
                  <a:lnTo>
                    <a:pt x="565" y="765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6265700" y="1769250"/>
              <a:ext cx="14025" cy="19000"/>
            </a:xfrm>
            <a:custGeom>
              <a:avLst/>
              <a:gdLst/>
              <a:ahLst/>
              <a:cxnLst/>
              <a:rect l="l" t="t" r="r" b="b"/>
              <a:pathLst>
                <a:path w="561" h="760" extrusionOk="0">
                  <a:moveTo>
                    <a:pt x="0" y="1"/>
                  </a:moveTo>
                  <a:lnTo>
                    <a:pt x="0" y="759"/>
                  </a:lnTo>
                  <a:lnTo>
                    <a:pt x="560" y="75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6241225" y="1769250"/>
              <a:ext cx="14125" cy="19000"/>
            </a:xfrm>
            <a:custGeom>
              <a:avLst/>
              <a:gdLst/>
              <a:ahLst/>
              <a:cxnLst/>
              <a:rect l="l" t="t" r="r" b="b"/>
              <a:pathLst>
                <a:path w="565" h="760" extrusionOk="0">
                  <a:moveTo>
                    <a:pt x="1" y="1"/>
                  </a:moveTo>
                  <a:lnTo>
                    <a:pt x="1" y="759"/>
                  </a:lnTo>
                  <a:lnTo>
                    <a:pt x="565" y="759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6265700" y="1798850"/>
              <a:ext cx="14025" cy="18975"/>
            </a:xfrm>
            <a:custGeom>
              <a:avLst/>
              <a:gdLst/>
              <a:ahLst/>
              <a:cxnLst/>
              <a:rect l="l" t="t" r="r" b="b"/>
              <a:pathLst>
                <a:path w="561" h="759" extrusionOk="0">
                  <a:moveTo>
                    <a:pt x="0" y="0"/>
                  </a:moveTo>
                  <a:lnTo>
                    <a:pt x="0" y="759"/>
                  </a:lnTo>
                  <a:lnTo>
                    <a:pt x="560" y="75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6241225" y="1798850"/>
              <a:ext cx="14125" cy="18975"/>
            </a:xfrm>
            <a:custGeom>
              <a:avLst/>
              <a:gdLst/>
              <a:ahLst/>
              <a:cxnLst/>
              <a:rect l="l" t="t" r="r" b="b"/>
              <a:pathLst>
                <a:path w="565" h="759" extrusionOk="0">
                  <a:moveTo>
                    <a:pt x="1" y="0"/>
                  </a:moveTo>
                  <a:lnTo>
                    <a:pt x="1" y="759"/>
                  </a:lnTo>
                  <a:lnTo>
                    <a:pt x="565" y="759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6265700" y="1828425"/>
              <a:ext cx="14025" cy="18975"/>
            </a:xfrm>
            <a:custGeom>
              <a:avLst/>
              <a:gdLst/>
              <a:ahLst/>
              <a:cxnLst/>
              <a:rect l="l" t="t" r="r" b="b"/>
              <a:pathLst>
                <a:path w="561" h="759" extrusionOk="0">
                  <a:moveTo>
                    <a:pt x="0" y="0"/>
                  </a:moveTo>
                  <a:lnTo>
                    <a:pt x="0" y="758"/>
                  </a:lnTo>
                  <a:lnTo>
                    <a:pt x="560" y="75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6241225" y="1828425"/>
              <a:ext cx="14125" cy="18975"/>
            </a:xfrm>
            <a:custGeom>
              <a:avLst/>
              <a:gdLst/>
              <a:ahLst/>
              <a:cxnLst/>
              <a:rect l="l" t="t" r="r" b="b"/>
              <a:pathLst>
                <a:path w="565" h="759" extrusionOk="0">
                  <a:moveTo>
                    <a:pt x="1" y="0"/>
                  </a:moveTo>
                  <a:lnTo>
                    <a:pt x="1" y="758"/>
                  </a:lnTo>
                  <a:lnTo>
                    <a:pt x="565" y="758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6265700" y="1857975"/>
              <a:ext cx="14025" cy="19000"/>
            </a:xfrm>
            <a:custGeom>
              <a:avLst/>
              <a:gdLst/>
              <a:ahLst/>
              <a:cxnLst/>
              <a:rect l="l" t="t" r="r" b="b"/>
              <a:pathLst>
                <a:path w="561" h="760" extrusionOk="0">
                  <a:moveTo>
                    <a:pt x="0" y="1"/>
                  </a:moveTo>
                  <a:lnTo>
                    <a:pt x="0" y="759"/>
                  </a:lnTo>
                  <a:lnTo>
                    <a:pt x="560" y="75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6241225" y="1857975"/>
              <a:ext cx="14125" cy="19000"/>
            </a:xfrm>
            <a:custGeom>
              <a:avLst/>
              <a:gdLst/>
              <a:ahLst/>
              <a:cxnLst/>
              <a:rect l="l" t="t" r="r" b="b"/>
              <a:pathLst>
                <a:path w="565" h="760" extrusionOk="0">
                  <a:moveTo>
                    <a:pt x="1" y="1"/>
                  </a:moveTo>
                  <a:lnTo>
                    <a:pt x="1" y="759"/>
                  </a:lnTo>
                  <a:lnTo>
                    <a:pt x="565" y="759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6265700" y="1887700"/>
              <a:ext cx="14025" cy="18975"/>
            </a:xfrm>
            <a:custGeom>
              <a:avLst/>
              <a:gdLst/>
              <a:ahLst/>
              <a:cxnLst/>
              <a:rect l="l" t="t" r="r" b="b"/>
              <a:pathLst>
                <a:path w="561" h="759" extrusionOk="0">
                  <a:moveTo>
                    <a:pt x="0" y="0"/>
                  </a:moveTo>
                  <a:lnTo>
                    <a:pt x="0" y="759"/>
                  </a:lnTo>
                  <a:lnTo>
                    <a:pt x="560" y="75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6241225" y="1887700"/>
              <a:ext cx="14125" cy="18975"/>
            </a:xfrm>
            <a:custGeom>
              <a:avLst/>
              <a:gdLst/>
              <a:ahLst/>
              <a:cxnLst/>
              <a:rect l="l" t="t" r="r" b="b"/>
              <a:pathLst>
                <a:path w="565" h="759" extrusionOk="0">
                  <a:moveTo>
                    <a:pt x="1" y="0"/>
                  </a:moveTo>
                  <a:lnTo>
                    <a:pt x="1" y="759"/>
                  </a:lnTo>
                  <a:lnTo>
                    <a:pt x="565" y="759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6557550" y="1563450"/>
              <a:ext cx="14150" cy="16150"/>
            </a:xfrm>
            <a:custGeom>
              <a:avLst/>
              <a:gdLst/>
              <a:ahLst/>
              <a:cxnLst/>
              <a:rect l="l" t="t" r="r" b="b"/>
              <a:pathLst>
                <a:path w="566" h="646" extrusionOk="0">
                  <a:moveTo>
                    <a:pt x="0" y="0"/>
                  </a:moveTo>
                  <a:lnTo>
                    <a:pt x="0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6533075" y="1563450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6557550" y="1538575"/>
              <a:ext cx="14150" cy="16325"/>
            </a:xfrm>
            <a:custGeom>
              <a:avLst/>
              <a:gdLst/>
              <a:ahLst/>
              <a:cxnLst/>
              <a:rect l="l" t="t" r="r" b="b"/>
              <a:pathLst>
                <a:path w="566" h="653" extrusionOk="0">
                  <a:moveTo>
                    <a:pt x="0" y="0"/>
                  </a:moveTo>
                  <a:lnTo>
                    <a:pt x="0" y="652"/>
                  </a:lnTo>
                  <a:lnTo>
                    <a:pt x="565" y="652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6533075" y="1538575"/>
              <a:ext cx="14125" cy="16325"/>
            </a:xfrm>
            <a:custGeom>
              <a:avLst/>
              <a:gdLst/>
              <a:ahLst/>
              <a:cxnLst/>
              <a:rect l="l" t="t" r="r" b="b"/>
              <a:pathLst>
                <a:path w="565" h="653" extrusionOk="0">
                  <a:moveTo>
                    <a:pt x="1" y="0"/>
                  </a:moveTo>
                  <a:lnTo>
                    <a:pt x="1" y="652"/>
                  </a:lnTo>
                  <a:lnTo>
                    <a:pt x="565" y="652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6557550" y="1513725"/>
              <a:ext cx="14150" cy="16150"/>
            </a:xfrm>
            <a:custGeom>
              <a:avLst/>
              <a:gdLst/>
              <a:ahLst/>
              <a:cxnLst/>
              <a:rect l="l" t="t" r="r" b="b"/>
              <a:pathLst>
                <a:path w="566" h="646" extrusionOk="0">
                  <a:moveTo>
                    <a:pt x="0" y="1"/>
                  </a:moveTo>
                  <a:lnTo>
                    <a:pt x="0" y="646"/>
                  </a:lnTo>
                  <a:lnTo>
                    <a:pt x="565" y="646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6533075" y="151372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1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6557550" y="1587775"/>
              <a:ext cx="14150" cy="16150"/>
            </a:xfrm>
            <a:custGeom>
              <a:avLst/>
              <a:gdLst/>
              <a:ahLst/>
              <a:cxnLst/>
              <a:rect l="l" t="t" r="r" b="b"/>
              <a:pathLst>
                <a:path w="566" h="646" extrusionOk="0">
                  <a:moveTo>
                    <a:pt x="0" y="0"/>
                  </a:moveTo>
                  <a:lnTo>
                    <a:pt x="0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6533075" y="158777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6557550" y="1611975"/>
              <a:ext cx="14150" cy="16150"/>
            </a:xfrm>
            <a:custGeom>
              <a:avLst/>
              <a:gdLst/>
              <a:ahLst/>
              <a:cxnLst/>
              <a:rect l="l" t="t" r="r" b="b"/>
              <a:pathLst>
                <a:path w="566" h="646" extrusionOk="0">
                  <a:moveTo>
                    <a:pt x="0" y="0"/>
                  </a:moveTo>
                  <a:lnTo>
                    <a:pt x="0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6533075" y="161197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6557550" y="1636325"/>
              <a:ext cx="14150" cy="16150"/>
            </a:xfrm>
            <a:custGeom>
              <a:avLst/>
              <a:gdLst/>
              <a:ahLst/>
              <a:cxnLst/>
              <a:rect l="l" t="t" r="r" b="b"/>
              <a:pathLst>
                <a:path w="566" h="646" extrusionOk="0">
                  <a:moveTo>
                    <a:pt x="0" y="1"/>
                  </a:moveTo>
                  <a:lnTo>
                    <a:pt x="0" y="646"/>
                  </a:lnTo>
                  <a:lnTo>
                    <a:pt x="565" y="646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6533075" y="163632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1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6557550" y="1661175"/>
              <a:ext cx="14150" cy="16150"/>
            </a:xfrm>
            <a:custGeom>
              <a:avLst/>
              <a:gdLst/>
              <a:ahLst/>
              <a:cxnLst/>
              <a:rect l="l" t="t" r="r" b="b"/>
              <a:pathLst>
                <a:path w="566" h="646" extrusionOk="0">
                  <a:moveTo>
                    <a:pt x="0" y="0"/>
                  </a:moveTo>
                  <a:lnTo>
                    <a:pt x="0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6533075" y="166117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6557550" y="1686050"/>
              <a:ext cx="14150" cy="16150"/>
            </a:xfrm>
            <a:custGeom>
              <a:avLst/>
              <a:gdLst/>
              <a:ahLst/>
              <a:cxnLst/>
              <a:rect l="l" t="t" r="r" b="b"/>
              <a:pathLst>
                <a:path w="566" h="646" extrusionOk="0">
                  <a:moveTo>
                    <a:pt x="0" y="0"/>
                  </a:moveTo>
                  <a:lnTo>
                    <a:pt x="0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6533075" y="1686050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6557550" y="1710925"/>
              <a:ext cx="14150" cy="16150"/>
            </a:xfrm>
            <a:custGeom>
              <a:avLst/>
              <a:gdLst/>
              <a:ahLst/>
              <a:cxnLst/>
              <a:rect l="l" t="t" r="r" b="b"/>
              <a:pathLst>
                <a:path w="566" h="646" extrusionOk="0">
                  <a:moveTo>
                    <a:pt x="0" y="0"/>
                  </a:moveTo>
                  <a:lnTo>
                    <a:pt x="0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6533075" y="171092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6557550" y="1735800"/>
              <a:ext cx="14150" cy="16150"/>
            </a:xfrm>
            <a:custGeom>
              <a:avLst/>
              <a:gdLst/>
              <a:ahLst/>
              <a:cxnLst/>
              <a:rect l="l" t="t" r="r" b="b"/>
              <a:pathLst>
                <a:path w="566" h="646" extrusionOk="0">
                  <a:moveTo>
                    <a:pt x="0" y="0"/>
                  </a:moveTo>
                  <a:lnTo>
                    <a:pt x="0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6533075" y="1735800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6557550" y="1760925"/>
              <a:ext cx="14150" cy="16150"/>
            </a:xfrm>
            <a:custGeom>
              <a:avLst/>
              <a:gdLst/>
              <a:ahLst/>
              <a:cxnLst/>
              <a:rect l="l" t="t" r="r" b="b"/>
              <a:pathLst>
                <a:path w="566" h="646" extrusionOk="0">
                  <a:moveTo>
                    <a:pt x="0" y="1"/>
                  </a:moveTo>
                  <a:lnTo>
                    <a:pt x="0" y="646"/>
                  </a:lnTo>
                  <a:lnTo>
                    <a:pt x="565" y="646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6533075" y="176092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1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6557550" y="1786075"/>
              <a:ext cx="14150" cy="16150"/>
            </a:xfrm>
            <a:custGeom>
              <a:avLst/>
              <a:gdLst/>
              <a:ahLst/>
              <a:cxnLst/>
              <a:rect l="l" t="t" r="r" b="b"/>
              <a:pathLst>
                <a:path w="566" h="646" extrusionOk="0">
                  <a:moveTo>
                    <a:pt x="0" y="0"/>
                  </a:moveTo>
                  <a:lnTo>
                    <a:pt x="0" y="645"/>
                  </a:lnTo>
                  <a:lnTo>
                    <a:pt x="565" y="645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6533075" y="1786075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5"/>
                  </a:lnTo>
                  <a:lnTo>
                    <a:pt x="565" y="645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6557550" y="1811200"/>
              <a:ext cx="14150" cy="16150"/>
            </a:xfrm>
            <a:custGeom>
              <a:avLst/>
              <a:gdLst/>
              <a:ahLst/>
              <a:cxnLst/>
              <a:rect l="l" t="t" r="r" b="b"/>
              <a:pathLst>
                <a:path w="566" h="646" extrusionOk="0">
                  <a:moveTo>
                    <a:pt x="0" y="0"/>
                  </a:moveTo>
                  <a:lnTo>
                    <a:pt x="0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6533075" y="1811200"/>
              <a:ext cx="14125" cy="16150"/>
            </a:xfrm>
            <a:custGeom>
              <a:avLst/>
              <a:gdLst/>
              <a:ahLst/>
              <a:cxnLst/>
              <a:rect l="l" t="t" r="r" b="b"/>
              <a:pathLst>
                <a:path w="565" h="646" extrusionOk="0">
                  <a:moveTo>
                    <a:pt x="1" y="0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6557550" y="1836350"/>
              <a:ext cx="14150" cy="16175"/>
            </a:xfrm>
            <a:custGeom>
              <a:avLst/>
              <a:gdLst/>
              <a:ahLst/>
              <a:cxnLst/>
              <a:rect l="l" t="t" r="r" b="b"/>
              <a:pathLst>
                <a:path w="566" h="647" extrusionOk="0">
                  <a:moveTo>
                    <a:pt x="0" y="1"/>
                  </a:moveTo>
                  <a:lnTo>
                    <a:pt x="0" y="646"/>
                  </a:lnTo>
                  <a:lnTo>
                    <a:pt x="565" y="646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6533075" y="1836350"/>
              <a:ext cx="14125" cy="16175"/>
            </a:xfrm>
            <a:custGeom>
              <a:avLst/>
              <a:gdLst/>
              <a:ahLst/>
              <a:cxnLst/>
              <a:rect l="l" t="t" r="r" b="b"/>
              <a:pathLst>
                <a:path w="565" h="647" extrusionOk="0">
                  <a:moveTo>
                    <a:pt x="1" y="1"/>
                  </a:moveTo>
                  <a:lnTo>
                    <a:pt x="1" y="646"/>
                  </a:lnTo>
                  <a:lnTo>
                    <a:pt x="565" y="646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5376850" y="648800"/>
              <a:ext cx="153950" cy="139025"/>
            </a:xfrm>
            <a:custGeom>
              <a:avLst/>
              <a:gdLst/>
              <a:ahLst/>
              <a:cxnLst/>
              <a:rect l="l" t="t" r="r" b="b"/>
              <a:pathLst>
                <a:path w="6158" h="5561" extrusionOk="0">
                  <a:moveTo>
                    <a:pt x="1259" y="0"/>
                  </a:moveTo>
                  <a:cubicBezTo>
                    <a:pt x="1259" y="0"/>
                    <a:pt x="0" y="2033"/>
                    <a:pt x="377" y="3216"/>
                  </a:cubicBezTo>
                  <a:cubicBezTo>
                    <a:pt x="747" y="4405"/>
                    <a:pt x="2254" y="5561"/>
                    <a:pt x="3082" y="5561"/>
                  </a:cubicBezTo>
                  <a:cubicBezTo>
                    <a:pt x="3909" y="5561"/>
                    <a:pt x="5415" y="4405"/>
                    <a:pt x="5787" y="3216"/>
                  </a:cubicBezTo>
                  <a:cubicBezTo>
                    <a:pt x="6157" y="2038"/>
                    <a:pt x="4904" y="0"/>
                    <a:pt x="4904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5390425" y="664400"/>
              <a:ext cx="132850" cy="85225"/>
            </a:xfrm>
            <a:custGeom>
              <a:avLst/>
              <a:gdLst/>
              <a:ahLst/>
              <a:cxnLst/>
              <a:rect l="l" t="t" r="r" b="b"/>
              <a:pathLst>
                <a:path w="5314" h="3409" extrusionOk="0">
                  <a:moveTo>
                    <a:pt x="377" y="1"/>
                  </a:moveTo>
                  <a:cubicBezTo>
                    <a:pt x="254" y="259"/>
                    <a:pt x="114" y="570"/>
                    <a:pt x="1" y="898"/>
                  </a:cubicBezTo>
                  <a:cubicBezTo>
                    <a:pt x="355" y="1188"/>
                    <a:pt x="1522" y="2382"/>
                    <a:pt x="1867" y="2575"/>
                  </a:cubicBezTo>
                  <a:cubicBezTo>
                    <a:pt x="1834" y="2344"/>
                    <a:pt x="1797" y="2006"/>
                    <a:pt x="1765" y="1731"/>
                  </a:cubicBezTo>
                  <a:cubicBezTo>
                    <a:pt x="1517" y="1607"/>
                    <a:pt x="1291" y="1441"/>
                    <a:pt x="1098" y="1237"/>
                  </a:cubicBezTo>
                  <a:cubicBezTo>
                    <a:pt x="968" y="1086"/>
                    <a:pt x="888" y="887"/>
                    <a:pt x="834" y="614"/>
                  </a:cubicBezTo>
                  <a:cubicBezTo>
                    <a:pt x="812" y="614"/>
                    <a:pt x="792" y="607"/>
                    <a:pt x="770" y="602"/>
                  </a:cubicBezTo>
                  <a:cubicBezTo>
                    <a:pt x="737" y="592"/>
                    <a:pt x="710" y="575"/>
                    <a:pt x="683" y="559"/>
                  </a:cubicBezTo>
                  <a:cubicBezTo>
                    <a:pt x="544" y="485"/>
                    <a:pt x="430" y="247"/>
                    <a:pt x="377" y="1"/>
                  </a:cubicBezTo>
                  <a:close/>
                  <a:moveTo>
                    <a:pt x="4706" y="11"/>
                  </a:moveTo>
                  <a:cubicBezTo>
                    <a:pt x="4646" y="252"/>
                    <a:pt x="4539" y="485"/>
                    <a:pt x="4399" y="559"/>
                  </a:cubicBezTo>
                  <a:cubicBezTo>
                    <a:pt x="4373" y="575"/>
                    <a:pt x="4346" y="592"/>
                    <a:pt x="4313" y="602"/>
                  </a:cubicBezTo>
                  <a:cubicBezTo>
                    <a:pt x="4292" y="607"/>
                    <a:pt x="4264" y="614"/>
                    <a:pt x="4244" y="619"/>
                  </a:cubicBezTo>
                  <a:cubicBezTo>
                    <a:pt x="4195" y="860"/>
                    <a:pt x="4120" y="1038"/>
                    <a:pt x="4018" y="1188"/>
                  </a:cubicBezTo>
                  <a:cubicBezTo>
                    <a:pt x="3889" y="1382"/>
                    <a:pt x="3619" y="1570"/>
                    <a:pt x="3346" y="1721"/>
                  </a:cubicBezTo>
                  <a:lnTo>
                    <a:pt x="3334" y="2124"/>
                  </a:lnTo>
                  <a:cubicBezTo>
                    <a:pt x="3329" y="2124"/>
                    <a:pt x="3329" y="2130"/>
                    <a:pt x="3329" y="2130"/>
                  </a:cubicBezTo>
                  <a:lnTo>
                    <a:pt x="3302" y="2796"/>
                  </a:lnTo>
                  <a:cubicBezTo>
                    <a:pt x="3302" y="2808"/>
                    <a:pt x="3302" y="2813"/>
                    <a:pt x="3297" y="2823"/>
                  </a:cubicBezTo>
                  <a:lnTo>
                    <a:pt x="3388" y="2823"/>
                  </a:lnTo>
                  <a:cubicBezTo>
                    <a:pt x="3442" y="2823"/>
                    <a:pt x="3480" y="2818"/>
                    <a:pt x="3502" y="2818"/>
                  </a:cubicBezTo>
                  <a:lnTo>
                    <a:pt x="3507" y="2818"/>
                  </a:lnTo>
                  <a:cubicBezTo>
                    <a:pt x="3522" y="2818"/>
                    <a:pt x="3550" y="2823"/>
                    <a:pt x="3587" y="2833"/>
                  </a:cubicBezTo>
                  <a:cubicBezTo>
                    <a:pt x="3592" y="2823"/>
                    <a:pt x="3599" y="2818"/>
                    <a:pt x="3609" y="2808"/>
                  </a:cubicBezTo>
                  <a:lnTo>
                    <a:pt x="3614" y="2808"/>
                  </a:lnTo>
                  <a:cubicBezTo>
                    <a:pt x="3624" y="2808"/>
                    <a:pt x="3624" y="2818"/>
                    <a:pt x="3619" y="2840"/>
                  </a:cubicBezTo>
                  <a:lnTo>
                    <a:pt x="3619" y="2845"/>
                  </a:lnTo>
                  <a:cubicBezTo>
                    <a:pt x="3840" y="2915"/>
                    <a:pt x="4319" y="3130"/>
                    <a:pt x="4818" y="3409"/>
                  </a:cubicBezTo>
                  <a:cubicBezTo>
                    <a:pt x="5007" y="3146"/>
                    <a:pt x="5157" y="2872"/>
                    <a:pt x="5244" y="2592"/>
                  </a:cubicBezTo>
                  <a:cubicBezTo>
                    <a:pt x="5292" y="2441"/>
                    <a:pt x="5314" y="2275"/>
                    <a:pt x="5314" y="2098"/>
                  </a:cubicBezTo>
                  <a:cubicBezTo>
                    <a:pt x="5314" y="1398"/>
                    <a:pt x="4974" y="570"/>
                    <a:pt x="4706" y="1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5394450" y="636300"/>
              <a:ext cx="118725" cy="30125"/>
            </a:xfrm>
            <a:custGeom>
              <a:avLst/>
              <a:gdLst/>
              <a:ahLst/>
              <a:cxnLst/>
              <a:rect l="l" t="t" r="r" b="b"/>
              <a:pathLst>
                <a:path w="4749" h="1205" extrusionOk="0">
                  <a:moveTo>
                    <a:pt x="527" y="1"/>
                  </a:moveTo>
                  <a:cubicBezTo>
                    <a:pt x="361" y="167"/>
                    <a:pt x="216" y="356"/>
                    <a:pt x="93" y="554"/>
                  </a:cubicBezTo>
                  <a:cubicBezTo>
                    <a:pt x="1" y="743"/>
                    <a:pt x="211" y="1200"/>
                    <a:pt x="373" y="1205"/>
                  </a:cubicBezTo>
                  <a:cubicBezTo>
                    <a:pt x="373" y="1205"/>
                    <a:pt x="374" y="1205"/>
                    <a:pt x="374" y="1205"/>
                  </a:cubicBezTo>
                  <a:cubicBezTo>
                    <a:pt x="541" y="1205"/>
                    <a:pt x="2378" y="500"/>
                    <a:pt x="2378" y="500"/>
                  </a:cubicBezTo>
                  <a:cubicBezTo>
                    <a:pt x="2378" y="500"/>
                    <a:pt x="4222" y="1205"/>
                    <a:pt x="4383" y="1205"/>
                  </a:cubicBezTo>
                  <a:cubicBezTo>
                    <a:pt x="4550" y="1200"/>
                    <a:pt x="4749" y="743"/>
                    <a:pt x="4652" y="554"/>
                  </a:cubicBezTo>
                  <a:cubicBezTo>
                    <a:pt x="4523" y="350"/>
                    <a:pt x="4378" y="167"/>
                    <a:pt x="4205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5396200" y="636425"/>
              <a:ext cx="115250" cy="26650"/>
            </a:xfrm>
            <a:custGeom>
              <a:avLst/>
              <a:gdLst/>
              <a:ahLst/>
              <a:cxnLst/>
              <a:rect l="l" t="t" r="r" b="b"/>
              <a:pathLst>
                <a:path w="4610" h="1066" extrusionOk="0">
                  <a:moveTo>
                    <a:pt x="4157" y="16"/>
                  </a:moveTo>
                  <a:cubicBezTo>
                    <a:pt x="4152" y="33"/>
                    <a:pt x="4142" y="49"/>
                    <a:pt x="4135" y="60"/>
                  </a:cubicBezTo>
                  <a:cubicBezTo>
                    <a:pt x="4142" y="145"/>
                    <a:pt x="4142" y="221"/>
                    <a:pt x="4142" y="286"/>
                  </a:cubicBezTo>
                  <a:cubicBezTo>
                    <a:pt x="4142" y="393"/>
                    <a:pt x="4135" y="463"/>
                    <a:pt x="4135" y="463"/>
                  </a:cubicBezTo>
                  <a:cubicBezTo>
                    <a:pt x="4120" y="463"/>
                    <a:pt x="4103" y="463"/>
                    <a:pt x="4088" y="458"/>
                  </a:cubicBezTo>
                  <a:lnTo>
                    <a:pt x="4088" y="458"/>
                  </a:lnTo>
                  <a:cubicBezTo>
                    <a:pt x="4088" y="474"/>
                    <a:pt x="4088" y="495"/>
                    <a:pt x="4093" y="512"/>
                  </a:cubicBezTo>
                  <a:cubicBezTo>
                    <a:pt x="4152" y="463"/>
                    <a:pt x="4217" y="436"/>
                    <a:pt x="4281" y="436"/>
                  </a:cubicBezTo>
                  <a:cubicBezTo>
                    <a:pt x="4303" y="436"/>
                    <a:pt x="4324" y="436"/>
                    <a:pt x="4346" y="447"/>
                  </a:cubicBezTo>
                  <a:cubicBezTo>
                    <a:pt x="4507" y="500"/>
                    <a:pt x="4534" y="775"/>
                    <a:pt x="4485" y="1055"/>
                  </a:cubicBezTo>
                  <a:cubicBezTo>
                    <a:pt x="4555" y="947"/>
                    <a:pt x="4609" y="797"/>
                    <a:pt x="4609" y="673"/>
                  </a:cubicBezTo>
                  <a:cubicBezTo>
                    <a:pt x="4609" y="624"/>
                    <a:pt x="4599" y="582"/>
                    <a:pt x="4582" y="549"/>
                  </a:cubicBezTo>
                  <a:cubicBezTo>
                    <a:pt x="4458" y="356"/>
                    <a:pt x="4319" y="178"/>
                    <a:pt x="4157" y="16"/>
                  </a:cubicBezTo>
                  <a:close/>
                  <a:moveTo>
                    <a:pt x="452" y="1"/>
                  </a:moveTo>
                  <a:cubicBezTo>
                    <a:pt x="286" y="167"/>
                    <a:pt x="146" y="351"/>
                    <a:pt x="23" y="549"/>
                  </a:cubicBezTo>
                  <a:cubicBezTo>
                    <a:pt x="6" y="576"/>
                    <a:pt x="1" y="614"/>
                    <a:pt x="1" y="656"/>
                  </a:cubicBezTo>
                  <a:cubicBezTo>
                    <a:pt x="1" y="785"/>
                    <a:pt x="60" y="952"/>
                    <a:pt x="135" y="1065"/>
                  </a:cubicBezTo>
                  <a:cubicBezTo>
                    <a:pt x="87" y="780"/>
                    <a:pt x="114" y="500"/>
                    <a:pt x="275" y="447"/>
                  </a:cubicBezTo>
                  <a:cubicBezTo>
                    <a:pt x="296" y="436"/>
                    <a:pt x="318" y="436"/>
                    <a:pt x="340" y="436"/>
                  </a:cubicBezTo>
                  <a:cubicBezTo>
                    <a:pt x="393" y="436"/>
                    <a:pt x="452" y="458"/>
                    <a:pt x="506" y="495"/>
                  </a:cubicBezTo>
                  <a:cubicBezTo>
                    <a:pt x="496" y="452"/>
                    <a:pt x="474" y="301"/>
                    <a:pt x="474" y="98"/>
                  </a:cubicBezTo>
                  <a:lnTo>
                    <a:pt x="474" y="49"/>
                  </a:lnTo>
                  <a:cubicBezTo>
                    <a:pt x="469" y="33"/>
                    <a:pt x="457" y="16"/>
                    <a:pt x="452" y="1"/>
                  </a:cubicBezTo>
                  <a:close/>
                </a:path>
              </a:pathLst>
            </a:custGeom>
            <a:solidFill>
              <a:srgbClr val="95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5250750" y="451325"/>
              <a:ext cx="124750" cy="300950"/>
            </a:xfrm>
            <a:custGeom>
              <a:avLst/>
              <a:gdLst/>
              <a:ahLst/>
              <a:cxnLst/>
              <a:rect l="l" t="t" r="r" b="b"/>
              <a:pathLst>
                <a:path w="4990" h="12038" extrusionOk="0">
                  <a:moveTo>
                    <a:pt x="2899" y="0"/>
                  </a:moveTo>
                  <a:cubicBezTo>
                    <a:pt x="2140" y="0"/>
                    <a:pt x="93" y="818"/>
                    <a:pt x="71" y="1200"/>
                  </a:cubicBezTo>
                  <a:cubicBezTo>
                    <a:pt x="1" y="2297"/>
                    <a:pt x="609" y="5781"/>
                    <a:pt x="813" y="6792"/>
                  </a:cubicBezTo>
                  <a:cubicBezTo>
                    <a:pt x="1055" y="7991"/>
                    <a:pt x="2232" y="9475"/>
                    <a:pt x="3356" y="11319"/>
                  </a:cubicBezTo>
                  <a:cubicBezTo>
                    <a:pt x="3636" y="11777"/>
                    <a:pt x="3999" y="12037"/>
                    <a:pt x="4293" y="12037"/>
                  </a:cubicBezTo>
                  <a:cubicBezTo>
                    <a:pt x="4710" y="12037"/>
                    <a:pt x="4990" y="11515"/>
                    <a:pt x="4706" y="10298"/>
                  </a:cubicBezTo>
                  <a:cubicBezTo>
                    <a:pt x="4282" y="8512"/>
                    <a:pt x="3545" y="5910"/>
                    <a:pt x="3528" y="5737"/>
                  </a:cubicBezTo>
                  <a:cubicBezTo>
                    <a:pt x="3496" y="5442"/>
                    <a:pt x="3528" y="1275"/>
                    <a:pt x="3173" y="108"/>
                  </a:cubicBezTo>
                  <a:cubicBezTo>
                    <a:pt x="3151" y="33"/>
                    <a:pt x="3051" y="0"/>
                    <a:pt x="2899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5218575" y="387825"/>
              <a:ext cx="112675" cy="121800"/>
            </a:xfrm>
            <a:custGeom>
              <a:avLst/>
              <a:gdLst/>
              <a:ahLst/>
              <a:cxnLst/>
              <a:rect l="l" t="t" r="r" b="b"/>
              <a:pathLst>
                <a:path w="4507" h="4872" extrusionOk="0">
                  <a:moveTo>
                    <a:pt x="2321" y="1"/>
                  </a:moveTo>
                  <a:cubicBezTo>
                    <a:pt x="1569" y="1"/>
                    <a:pt x="0" y="2291"/>
                    <a:pt x="310" y="2944"/>
                  </a:cubicBezTo>
                  <a:cubicBezTo>
                    <a:pt x="621" y="3594"/>
                    <a:pt x="1799" y="4708"/>
                    <a:pt x="2186" y="4863"/>
                  </a:cubicBezTo>
                  <a:cubicBezTo>
                    <a:pt x="2201" y="4869"/>
                    <a:pt x="2218" y="4872"/>
                    <a:pt x="2238" y="4872"/>
                  </a:cubicBezTo>
                  <a:cubicBezTo>
                    <a:pt x="2720" y="4872"/>
                    <a:pt x="4507" y="3067"/>
                    <a:pt x="4455" y="2659"/>
                  </a:cubicBezTo>
                  <a:cubicBezTo>
                    <a:pt x="4401" y="2234"/>
                    <a:pt x="3127" y="358"/>
                    <a:pt x="2455" y="30"/>
                  </a:cubicBezTo>
                  <a:cubicBezTo>
                    <a:pt x="2414" y="10"/>
                    <a:pt x="2369" y="1"/>
                    <a:pt x="2321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5258150" y="383700"/>
              <a:ext cx="73300" cy="69825"/>
            </a:xfrm>
            <a:custGeom>
              <a:avLst/>
              <a:gdLst/>
              <a:ahLst/>
              <a:cxnLst/>
              <a:rect l="l" t="t" r="r" b="b"/>
              <a:pathLst>
                <a:path w="2932" h="2793" extrusionOk="0">
                  <a:moveTo>
                    <a:pt x="1975" y="0"/>
                  </a:moveTo>
                  <a:cubicBezTo>
                    <a:pt x="1895" y="0"/>
                    <a:pt x="1807" y="19"/>
                    <a:pt x="1710" y="59"/>
                  </a:cubicBezTo>
                  <a:cubicBezTo>
                    <a:pt x="1340" y="215"/>
                    <a:pt x="0" y="1297"/>
                    <a:pt x="211" y="1570"/>
                  </a:cubicBezTo>
                  <a:cubicBezTo>
                    <a:pt x="293" y="1675"/>
                    <a:pt x="408" y="1717"/>
                    <a:pt x="540" y="1717"/>
                  </a:cubicBezTo>
                  <a:cubicBezTo>
                    <a:pt x="847" y="1717"/>
                    <a:pt x="1241" y="1488"/>
                    <a:pt x="1501" y="1297"/>
                  </a:cubicBezTo>
                  <a:lnTo>
                    <a:pt x="1501" y="1297"/>
                  </a:lnTo>
                  <a:cubicBezTo>
                    <a:pt x="1501" y="1297"/>
                    <a:pt x="1281" y="2345"/>
                    <a:pt x="1974" y="2711"/>
                  </a:cubicBezTo>
                  <a:cubicBezTo>
                    <a:pt x="2083" y="2766"/>
                    <a:pt x="2202" y="2792"/>
                    <a:pt x="2320" y="2792"/>
                  </a:cubicBezTo>
                  <a:cubicBezTo>
                    <a:pt x="2481" y="2792"/>
                    <a:pt x="2642" y="2743"/>
                    <a:pt x="2775" y="2647"/>
                  </a:cubicBezTo>
                  <a:cubicBezTo>
                    <a:pt x="2775" y="2647"/>
                    <a:pt x="2931" y="0"/>
                    <a:pt x="1975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5294875" y="384225"/>
              <a:ext cx="8725" cy="4475"/>
            </a:xfrm>
            <a:custGeom>
              <a:avLst/>
              <a:gdLst/>
              <a:ahLst/>
              <a:cxnLst/>
              <a:rect l="l" t="t" r="r" b="b"/>
              <a:pathLst>
                <a:path w="349" h="179" extrusionOk="0">
                  <a:moveTo>
                    <a:pt x="348" y="1"/>
                  </a:moveTo>
                  <a:cubicBezTo>
                    <a:pt x="345" y="1"/>
                    <a:pt x="344" y="1"/>
                    <a:pt x="342" y="3"/>
                  </a:cubicBezTo>
                  <a:lnTo>
                    <a:pt x="342" y="3"/>
                  </a:lnTo>
                  <a:cubicBezTo>
                    <a:pt x="344" y="2"/>
                    <a:pt x="346" y="1"/>
                    <a:pt x="348" y="1"/>
                  </a:cubicBezTo>
                  <a:close/>
                  <a:moveTo>
                    <a:pt x="342" y="3"/>
                  </a:moveTo>
                  <a:cubicBezTo>
                    <a:pt x="226" y="35"/>
                    <a:pt x="110" y="83"/>
                    <a:pt x="5" y="141"/>
                  </a:cubicBezTo>
                  <a:lnTo>
                    <a:pt x="0" y="179"/>
                  </a:lnTo>
                  <a:cubicBezTo>
                    <a:pt x="97" y="114"/>
                    <a:pt x="182" y="65"/>
                    <a:pt x="241" y="38"/>
                  </a:cubicBezTo>
                  <a:cubicBezTo>
                    <a:pt x="274" y="28"/>
                    <a:pt x="306" y="12"/>
                    <a:pt x="338" y="6"/>
                  </a:cubicBezTo>
                  <a:cubicBezTo>
                    <a:pt x="340" y="5"/>
                    <a:pt x="341" y="3"/>
                    <a:pt x="342" y="3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5293775" y="428475"/>
              <a:ext cx="10125" cy="20725"/>
            </a:xfrm>
            <a:custGeom>
              <a:avLst/>
              <a:gdLst/>
              <a:ahLst/>
              <a:cxnLst/>
              <a:rect l="l" t="t" r="r" b="b"/>
              <a:pathLst>
                <a:path w="405" h="829" extrusionOk="0">
                  <a:moveTo>
                    <a:pt x="44" y="0"/>
                  </a:moveTo>
                  <a:cubicBezTo>
                    <a:pt x="32" y="5"/>
                    <a:pt x="17" y="17"/>
                    <a:pt x="0" y="22"/>
                  </a:cubicBezTo>
                  <a:cubicBezTo>
                    <a:pt x="12" y="92"/>
                    <a:pt x="22" y="156"/>
                    <a:pt x="38" y="226"/>
                  </a:cubicBezTo>
                  <a:cubicBezTo>
                    <a:pt x="65" y="345"/>
                    <a:pt x="109" y="457"/>
                    <a:pt x="173" y="559"/>
                  </a:cubicBezTo>
                  <a:cubicBezTo>
                    <a:pt x="231" y="666"/>
                    <a:pt x="306" y="757"/>
                    <a:pt x="401" y="826"/>
                  </a:cubicBezTo>
                  <a:lnTo>
                    <a:pt x="401" y="826"/>
                  </a:lnTo>
                  <a:cubicBezTo>
                    <a:pt x="386" y="815"/>
                    <a:pt x="376" y="800"/>
                    <a:pt x="367" y="785"/>
                  </a:cubicBezTo>
                  <a:cubicBezTo>
                    <a:pt x="134" y="576"/>
                    <a:pt x="60" y="263"/>
                    <a:pt x="44" y="0"/>
                  </a:cubicBezTo>
                  <a:close/>
                  <a:moveTo>
                    <a:pt x="401" y="826"/>
                  </a:moveTo>
                  <a:cubicBezTo>
                    <a:pt x="402" y="827"/>
                    <a:pt x="403" y="828"/>
                    <a:pt x="404" y="829"/>
                  </a:cubicBezTo>
                  <a:cubicBezTo>
                    <a:pt x="403" y="828"/>
                    <a:pt x="402" y="827"/>
                    <a:pt x="401" y="826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5294700" y="384350"/>
              <a:ext cx="8650" cy="63750"/>
            </a:xfrm>
            <a:custGeom>
              <a:avLst/>
              <a:gdLst/>
              <a:ahLst/>
              <a:cxnLst/>
              <a:rect l="l" t="t" r="r" b="b"/>
              <a:pathLst>
                <a:path w="346" h="2550" extrusionOk="0">
                  <a:moveTo>
                    <a:pt x="345" y="1"/>
                  </a:moveTo>
                  <a:lnTo>
                    <a:pt x="345" y="1"/>
                  </a:lnTo>
                  <a:cubicBezTo>
                    <a:pt x="313" y="7"/>
                    <a:pt x="281" y="23"/>
                    <a:pt x="248" y="33"/>
                  </a:cubicBezTo>
                  <a:cubicBezTo>
                    <a:pt x="189" y="60"/>
                    <a:pt x="104" y="109"/>
                    <a:pt x="7" y="174"/>
                  </a:cubicBezTo>
                  <a:lnTo>
                    <a:pt x="1" y="201"/>
                  </a:lnTo>
                  <a:cubicBezTo>
                    <a:pt x="114" y="125"/>
                    <a:pt x="226" y="60"/>
                    <a:pt x="345" y="1"/>
                  </a:cubicBezTo>
                  <a:close/>
                  <a:moveTo>
                    <a:pt x="119" y="1152"/>
                  </a:moveTo>
                  <a:lnTo>
                    <a:pt x="77" y="1179"/>
                  </a:lnTo>
                  <a:cubicBezTo>
                    <a:pt x="87" y="1195"/>
                    <a:pt x="97" y="1206"/>
                    <a:pt x="104" y="1222"/>
                  </a:cubicBezTo>
                  <a:lnTo>
                    <a:pt x="119" y="1152"/>
                  </a:lnTo>
                  <a:close/>
                  <a:moveTo>
                    <a:pt x="44" y="1733"/>
                  </a:moveTo>
                  <a:cubicBezTo>
                    <a:pt x="39" y="1738"/>
                    <a:pt x="28" y="1750"/>
                    <a:pt x="17" y="1755"/>
                  </a:cubicBezTo>
                  <a:cubicBezTo>
                    <a:pt x="17" y="1760"/>
                    <a:pt x="12" y="1760"/>
                    <a:pt x="7" y="1765"/>
                  </a:cubicBezTo>
                  <a:cubicBezTo>
                    <a:pt x="23" y="2028"/>
                    <a:pt x="97" y="2341"/>
                    <a:pt x="330" y="2550"/>
                  </a:cubicBezTo>
                  <a:cubicBezTo>
                    <a:pt x="265" y="2480"/>
                    <a:pt x="211" y="2395"/>
                    <a:pt x="168" y="2308"/>
                  </a:cubicBezTo>
                  <a:cubicBezTo>
                    <a:pt x="119" y="2201"/>
                    <a:pt x="87" y="2088"/>
                    <a:pt x="72" y="1975"/>
                  </a:cubicBezTo>
                  <a:cubicBezTo>
                    <a:pt x="55" y="1894"/>
                    <a:pt x="50" y="1814"/>
                    <a:pt x="44" y="1733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5228300" y="339475"/>
              <a:ext cx="91600" cy="23425"/>
            </a:xfrm>
            <a:custGeom>
              <a:avLst/>
              <a:gdLst/>
              <a:ahLst/>
              <a:cxnLst/>
              <a:rect l="l" t="t" r="r" b="b"/>
              <a:pathLst>
                <a:path w="3664" h="937" extrusionOk="0">
                  <a:moveTo>
                    <a:pt x="1" y="1"/>
                  </a:moveTo>
                  <a:lnTo>
                    <a:pt x="1" y="936"/>
                  </a:lnTo>
                  <a:lnTo>
                    <a:pt x="3663" y="936"/>
                  </a:lnTo>
                  <a:lnTo>
                    <a:pt x="3663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5228300" y="339475"/>
              <a:ext cx="91600" cy="23425"/>
            </a:xfrm>
            <a:custGeom>
              <a:avLst/>
              <a:gdLst/>
              <a:ahLst/>
              <a:cxnLst/>
              <a:rect l="l" t="t" r="r" b="b"/>
              <a:pathLst>
                <a:path w="3664" h="937" extrusionOk="0">
                  <a:moveTo>
                    <a:pt x="1" y="1"/>
                  </a:moveTo>
                  <a:lnTo>
                    <a:pt x="1" y="936"/>
                  </a:lnTo>
                  <a:lnTo>
                    <a:pt x="3663" y="936"/>
                  </a:lnTo>
                  <a:lnTo>
                    <a:pt x="3663" y="1"/>
                  </a:lnTo>
                  <a:lnTo>
                    <a:pt x="2663" y="1"/>
                  </a:lnTo>
                  <a:cubicBezTo>
                    <a:pt x="2651" y="1"/>
                    <a:pt x="2646" y="6"/>
                    <a:pt x="2641" y="6"/>
                  </a:cubicBezTo>
                  <a:lnTo>
                    <a:pt x="1840" y="1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5235575" y="362875"/>
              <a:ext cx="77175" cy="12500"/>
            </a:xfrm>
            <a:custGeom>
              <a:avLst/>
              <a:gdLst/>
              <a:ahLst/>
              <a:cxnLst/>
              <a:rect l="l" t="t" r="r" b="b"/>
              <a:pathLst>
                <a:path w="3087" h="500" extrusionOk="0">
                  <a:moveTo>
                    <a:pt x="0" y="0"/>
                  </a:moveTo>
                  <a:lnTo>
                    <a:pt x="0" y="500"/>
                  </a:lnTo>
                  <a:lnTo>
                    <a:pt x="3087" y="500"/>
                  </a:lnTo>
                  <a:lnTo>
                    <a:pt x="308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5235575" y="365975"/>
              <a:ext cx="77175" cy="9400"/>
            </a:xfrm>
            <a:custGeom>
              <a:avLst/>
              <a:gdLst/>
              <a:ahLst/>
              <a:cxnLst/>
              <a:rect l="l" t="t" r="r" b="b"/>
              <a:pathLst>
                <a:path w="3087" h="376" extrusionOk="0">
                  <a:moveTo>
                    <a:pt x="0" y="0"/>
                  </a:moveTo>
                  <a:lnTo>
                    <a:pt x="0" y="371"/>
                  </a:lnTo>
                  <a:cubicBezTo>
                    <a:pt x="107" y="344"/>
                    <a:pt x="243" y="333"/>
                    <a:pt x="387" y="333"/>
                  </a:cubicBezTo>
                  <a:cubicBezTo>
                    <a:pt x="543" y="333"/>
                    <a:pt x="710" y="349"/>
                    <a:pt x="876" y="376"/>
                  </a:cubicBezTo>
                  <a:lnTo>
                    <a:pt x="3087" y="376"/>
                  </a:lnTo>
                  <a:lnTo>
                    <a:pt x="3087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5235575" y="362875"/>
              <a:ext cx="77175" cy="6175"/>
            </a:xfrm>
            <a:custGeom>
              <a:avLst/>
              <a:gdLst/>
              <a:ahLst/>
              <a:cxnLst/>
              <a:rect l="l" t="t" r="r" b="b"/>
              <a:pathLst>
                <a:path w="3087" h="247" extrusionOk="0">
                  <a:moveTo>
                    <a:pt x="0" y="0"/>
                  </a:moveTo>
                  <a:lnTo>
                    <a:pt x="0" y="124"/>
                  </a:lnTo>
                  <a:lnTo>
                    <a:pt x="3087" y="247"/>
                  </a:lnTo>
                  <a:lnTo>
                    <a:pt x="3087" y="0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5237300" y="237975"/>
              <a:ext cx="93075" cy="101650"/>
            </a:xfrm>
            <a:custGeom>
              <a:avLst/>
              <a:gdLst/>
              <a:ahLst/>
              <a:cxnLst/>
              <a:rect l="l" t="t" r="r" b="b"/>
              <a:pathLst>
                <a:path w="3723" h="4066" extrusionOk="0">
                  <a:moveTo>
                    <a:pt x="3561" y="1"/>
                  </a:moveTo>
                  <a:cubicBezTo>
                    <a:pt x="3561" y="1"/>
                    <a:pt x="3303" y="1125"/>
                    <a:pt x="2889" y="1388"/>
                  </a:cubicBezTo>
                  <a:cubicBezTo>
                    <a:pt x="2663" y="1512"/>
                    <a:pt x="2456" y="1675"/>
                    <a:pt x="2276" y="1867"/>
                  </a:cubicBezTo>
                  <a:lnTo>
                    <a:pt x="2276" y="1867"/>
                  </a:lnTo>
                  <a:cubicBezTo>
                    <a:pt x="2645" y="1433"/>
                    <a:pt x="2928" y="936"/>
                    <a:pt x="3115" y="393"/>
                  </a:cubicBezTo>
                  <a:lnTo>
                    <a:pt x="3115" y="393"/>
                  </a:lnTo>
                  <a:cubicBezTo>
                    <a:pt x="3115" y="393"/>
                    <a:pt x="2582" y="716"/>
                    <a:pt x="2028" y="1006"/>
                  </a:cubicBezTo>
                  <a:cubicBezTo>
                    <a:pt x="1738" y="1157"/>
                    <a:pt x="1490" y="1383"/>
                    <a:pt x="1313" y="1657"/>
                  </a:cubicBezTo>
                  <a:cubicBezTo>
                    <a:pt x="1313" y="1657"/>
                    <a:pt x="1388" y="1210"/>
                    <a:pt x="1276" y="1066"/>
                  </a:cubicBezTo>
                  <a:cubicBezTo>
                    <a:pt x="1162" y="920"/>
                    <a:pt x="582" y="786"/>
                    <a:pt x="582" y="785"/>
                  </a:cubicBezTo>
                  <a:lnTo>
                    <a:pt x="582" y="785"/>
                  </a:lnTo>
                  <a:cubicBezTo>
                    <a:pt x="582" y="786"/>
                    <a:pt x="926" y="1178"/>
                    <a:pt x="813" y="1329"/>
                  </a:cubicBezTo>
                  <a:cubicBezTo>
                    <a:pt x="700" y="1480"/>
                    <a:pt x="1" y="2205"/>
                    <a:pt x="12" y="2850"/>
                  </a:cubicBezTo>
                  <a:cubicBezTo>
                    <a:pt x="28" y="3496"/>
                    <a:pt x="582" y="4061"/>
                    <a:pt x="582" y="4061"/>
                  </a:cubicBezTo>
                  <a:lnTo>
                    <a:pt x="1480" y="4061"/>
                  </a:lnTo>
                  <a:lnTo>
                    <a:pt x="2281" y="4066"/>
                  </a:lnTo>
                  <a:cubicBezTo>
                    <a:pt x="2813" y="3845"/>
                    <a:pt x="3239" y="3426"/>
                    <a:pt x="3470" y="2894"/>
                  </a:cubicBezTo>
                  <a:cubicBezTo>
                    <a:pt x="3723" y="2254"/>
                    <a:pt x="3561" y="1"/>
                    <a:pt x="3561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5252625" y="290950"/>
              <a:ext cx="54200" cy="48550"/>
            </a:xfrm>
            <a:custGeom>
              <a:avLst/>
              <a:gdLst/>
              <a:ahLst/>
              <a:cxnLst/>
              <a:rect l="l" t="t" r="r" b="b"/>
              <a:pathLst>
                <a:path w="2168" h="1942" extrusionOk="0">
                  <a:moveTo>
                    <a:pt x="2168" y="1"/>
                  </a:moveTo>
                  <a:cubicBezTo>
                    <a:pt x="2167" y="1"/>
                    <a:pt x="1899" y="232"/>
                    <a:pt x="1706" y="361"/>
                  </a:cubicBezTo>
                  <a:cubicBezTo>
                    <a:pt x="1507" y="500"/>
                    <a:pt x="1335" y="672"/>
                    <a:pt x="1200" y="872"/>
                  </a:cubicBezTo>
                  <a:cubicBezTo>
                    <a:pt x="1318" y="662"/>
                    <a:pt x="1286" y="44"/>
                    <a:pt x="1286" y="43"/>
                  </a:cubicBezTo>
                  <a:lnTo>
                    <a:pt x="1286" y="43"/>
                  </a:lnTo>
                  <a:cubicBezTo>
                    <a:pt x="1162" y="130"/>
                    <a:pt x="1050" y="232"/>
                    <a:pt x="953" y="344"/>
                  </a:cubicBezTo>
                  <a:cubicBezTo>
                    <a:pt x="802" y="538"/>
                    <a:pt x="673" y="743"/>
                    <a:pt x="566" y="962"/>
                  </a:cubicBezTo>
                  <a:cubicBezTo>
                    <a:pt x="609" y="872"/>
                    <a:pt x="636" y="769"/>
                    <a:pt x="651" y="667"/>
                  </a:cubicBezTo>
                  <a:cubicBezTo>
                    <a:pt x="678" y="511"/>
                    <a:pt x="286" y="232"/>
                    <a:pt x="286" y="232"/>
                  </a:cubicBezTo>
                  <a:lnTo>
                    <a:pt x="286" y="232"/>
                  </a:lnTo>
                  <a:cubicBezTo>
                    <a:pt x="286" y="232"/>
                    <a:pt x="345" y="388"/>
                    <a:pt x="329" y="431"/>
                  </a:cubicBezTo>
                  <a:cubicBezTo>
                    <a:pt x="313" y="478"/>
                    <a:pt x="23" y="731"/>
                    <a:pt x="12" y="1049"/>
                  </a:cubicBezTo>
                  <a:cubicBezTo>
                    <a:pt x="1" y="1366"/>
                    <a:pt x="372" y="1942"/>
                    <a:pt x="372" y="1942"/>
                  </a:cubicBezTo>
                  <a:lnTo>
                    <a:pt x="1184" y="1937"/>
                  </a:lnTo>
                  <a:cubicBezTo>
                    <a:pt x="1447" y="1775"/>
                    <a:pt x="1673" y="1560"/>
                    <a:pt x="1851" y="1302"/>
                  </a:cubicBezTo>
                  <a:cubicBezTo>
                    <a:pt x="2147" y="904"/>
                    <a:pt x="2168" y="1"/>
                    <a:pt x="2168" y="1"/>
                  </a:cubicBez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5251825" y="375350"/>
              <a:ext cx="44675" cy="90125"/>
            </a:xfrm>
            <a:custGeom>
              <a:avLst/>
              <a:gdLst/>
              <a:ahLst/>
              <a:cxnLst/>
              <a:rect l="l" t="t" r="r" b="b"/>
              <a:pathLst>
                <a:path w="1787" h="3605" extrusionOk="0">
                  <a:moveTo>
                    <a:pt x="1" y="1"/>
                  </a:moveTo>
                  <a:lnTo>
                    <a:pt x="447" y="3604"/>
                  </a:lnTo>
                  <a:lnTo>
                    <a:pt x="1340" y="3604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5295000" y="375350"/>
              <a:ext cx="1500" cy="12425"/>
            </a:xfrm>
            <a:custGeom>
              <a:avLst/>
              <a:gdLst/>
              <a:ahLst/>
              <a:cxnLst/>
              <a:rect l="l" t="t" r="r" b="b"/>
              <a:pathLst>
                <a:path w="60" h="497" extrusionOk="0">
                  <a:moveTo>
                    <a:pt x="60" y="1"/>
                  </a:moveTo>
                  <a:lnTo>
                    <a:pt x="60" y="1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5289475" y="430500"/>
              <a:ext cx="150" cy="1225"/>
            </a:xfrm>
            <a:custGeom>
              <a:avLst/>
              <a:gdLst/>
              <a:ahLst/>
              <a:cxnLst/>
              <a:rect l="l" t="t" r="r" b="b"/>
              <a:pathLst>
                <a:path w="6" h="49" extrusionOk="0">
                  <a:moveTo>
                    <a:pt x="6" y="0"/>
                  </a:moveTo>
                  <a:lnTo>
                    <a:pt x="1" y="43"/>
                  </a:lnTo>
                  <a:lnTo>
                    <a:pt x="1" y="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5292275" y="389350"/>
              <a:ext cx="2450" cy="20050"/>
            </a:xfrm>
            <a:custGeom>
              <a:avLst/>
              <a:gdLst/>
              <a:ahLst/>
              <a:cxnLst/>
              <a:rect l="l" t="t" r="r" b="b"/>
              <a:pathLst>
                <a:path w="98" h="802" extrusionOk="0">
                  <a:moveTo>
                    <a:pt x="98" y="1"/>
                  </a:moveTo>
                  <a:lnTo>
                    <a:pt x="98" y="1"/>
                  </a:lnTo>
                  <a:lnTo>
                    <a:pt x="1" y="801"/>
                  </a:lnTo>
                  <a:lnTo>
                    <a:pt x="1" y="801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5294875" y="387750"/>
              <a:ext cx="150" cy="950"/>
            </a:xfrm>
            <a:custGeom>
              <a:avLst/>
              <a:gdLst/>
              <a:ahLst/>
              <a:cxnLst/>
              <a:rect l="l" t="t" r="r" b="b"/>
              <a:pathLst>
                <a:path w="6" h="38" extrusionOk="0">
                  <a:moveTo>
                    <a:pt x="5" y="0"/>
                  </a:moveTo>
                  <a:lnTo>
                    <a:pt x="5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5294700" y="388675"/>
              <a:ext cx="200" cy="700"/>
            </a:xfrm>
            <a:custGeom>
              <a:avLst/>
              <a:gdLst/>
              <a:ahLst/>
              <a:cxnLst/>
              <a:rect l="l" t="t" r="r" b="b"/>
              <a:pathLst>
                <a:path w="8" h="28" extrusionOk="0">
                  <a:moveTo>
                    <a:pt x="7" y="1"/>
                  </a:moveTo>
                  <a:lnTo>
                    <a:pt x="7" y="1"/>
                  </a:lnTo>
                  <a:lnTo>
                    <a:pt x="1" y="28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8B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5281675" y="375350"/>
              <a:ext cx="14825" cy="88750"/>
            </a:xfrm>
            <a:custGeom>
              <a:avLst/>
              <a:gdLst/>
              <a:ahLst/>
              <a:cxnLst/>
              <a:rect l="l" t="t" r="r" b="b"/>
              <a:pathLst>
                <a:path w="593" h="3550" extrusionOk="0">
                  <a:moveTo>
                    <a:pt x="593" y="1"/>
                  </a:moveTo>
                  <a:lnTo>
                    <a:pt x="538" y="437"/>
                  </a:lnTo>
                  <a:lnTo>
                    <a:pt x="70" y="388"/>
                  </a:lnTo>
                  <a:lnTo>
                    <a:pt x="70" y="388"/>
                  </a:lnTo>
                  <a:cubicBezTo>
                    <a:pt x="248" y="512"/>
                    <a:pt x="377" y="658"/>
                    <a:pt x="420" y="829"/>
                  </a:cubicBezTo>
                  <a:cubicBezTo>
                    <a:pt x="484" y="1077"/>
                    <a:pt x="296" y="1120"/>
                    <a:pt x="156" y="1120"/>
                  </a:cubicBezTo>
                  <a:cubicBezTo>
                    <a:pt x="114" y="1120"/>
                    <a:pt x="76" y="1115"/>
                    <a:pt x="49" y="1109"/>
                  </a:cubicBezTo>
                  <a:lnTo>
                    <a:pt x="49" y="1109"/>
                  </a:lnTo>
                  <a:cubicBezTo>
                    <a:pt x="54" y="1115"/>
                    <a:pt x="54" y="1120"/>
                    <a:pt x="54" y="1125"/>
                  </a:cubicBezTo>
                  <a:cubicBezTo>
                    <a:pt x="178" y="1184"/>
                    <a:pt x="291" y="1259"/>
                    <a:pt x="393" y="1340"/>
                  </a:cubicBezTo>
                  <a:cubicBezTo>
                    <a:pt x="404" y="1346"/>
                    <a:pt x="414" y="1356"/>
                    <a:pt x="425" y="1361"/>
                  </a:cubicBezTo>
                  <a:lnTo>
                    <a:pt x="522" y="561"/>
                  </a:lnTo>
                  <a:lnTo>
                    <a:pt x="528" y="534"/>
                  </a:lnTo>
                  <a:lnTo>
                    <a:pt x="533" y="496"/>
                  </a:lnTo>
                  <a:lnTo>
                    <a:pt x="593" y="1"/>
                  </a:lnTo>
                  <a:close/>
                  <a:moveTo>
                    <a:pt x="0" y="2130"/>
                  </a:moveTo>
                  <a:cubicBezTo>
                    <a:pt x="2" y="2132"/>
                    <a:pt x="4" y="2133"/>
                    <a:pt x="6" y="2134"/>
                  </a:cubicBezTo>
                  <a:lnTo>
                    <a:pt x="6" y="2134"/>
                  </a:lnTo>
                  <a:lnTo>
                    <a:pt x="0" y="2130"/>
                  </a:lnTo>
                  <a:close/>
                  <a:moveTo>
                    <a:pt x="6" y="2134"/>
                  </a:moveTo>
                  <a:lnTo>
                    <a:pt x="17" y="2142"/>
                  </a:lnTo>
                  <a:cubicBezTo>
                    <a:pt x="14" y="2138"/>
                    <a:pt x="10" y="2136"/>
                    <a:pt x="6" y="2134"/>
                  </a:cubicBezTo>
                  <a:close/>
                  <a:moveTo>
                    <a:pt x="318" y="2206"/>
                  </a:moveTo>
                  <a:cubicBezTo>
                    <a:pt x="302" y="2212"/>
                    <a:pt x="291" y="2212"/>
                    <a:pt x="275" y="2217"/>
                  </a:cubicBezTo>
                  <a:cubicBezTo>
                    <a:pt x="285" y="2227"/>
                    <a:pt x="302" y="2239"/>
                    <a:pt x="313" y="2249"/>
                  </a:cubicBezTo>
                  <a:lnTo>
                    <a:pt x="318" y="2206"/>
                  </a:lnTo>
                  <a:close/>
                  <a:moveTo>
                    <a:pt x="0" y="3185"/>
                  </a:moveTo>
                  <a:cubicBezTo>
                    <a:pt x="22" y="3217"/>
                    <a:pt x="44" y="3244"/>
                    <a:pt x="60" y="3276"/>
                  </a:cubicBezTo>
                  <a:cubicBezTo>
                    <a:pt x="114" y="3356"/>
                    <a:pt x="146" y="3453"/>
                    <a:pt x="151" y="3550"/>
                  </a:cubicBezTo>
                  <a:lnTo>
                    <a:pt x="194" y="3207"/>
                  </a:lnTo>
                  <a:cubicBezTo>
                    <a:pt x="129" y="3207"/>
                    <a:pt x="65" y="3200"/>
                    <a:pt x="0" y="3185"/>
                  </a:cubicBez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5257475" y="375350"/>
              <a:ext cx="39025" cy="10950"/>
            </a:xfrm>
            <a:custGeom>
              <a:avLst/>
              <a:gdLst/>
              <a:ahLst/>
              <a:cxnLst/>
              <a:rect l="l" t="t" r="r" b="b"/>
              <a:pathLst>
                <a:path w="1561" h="438" extrusionOk="0">
                  <a:moveTo>
                    <a:pt x="0" y="1"/>
                  </a:moveTo>
                  <a:cubicBezTo>
                    <a:pt x="377" y="65"/>
                    <a:pt x="769" y="194"/>
                    <a:pt x="1038" y="388"/>
                  </a:cubicBezTo>
                  <a:lnTo>
                    <a:pt x="1506" y="437"/>
                  </a:lnTo>
                  <a:lnTo>
                    <a:pt x="1561" y="1"/>
                  </a:lnTo>
                  <a:close/>
                </a:path>
              </a:pathLst>
            </a:custGeom>
            <a:solidFill>
              <a:srgbClr val="9F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5267700" y="465450"/>
              <a:ext cx="12925" cy="20975"/>
            </a:xfrm>
            <a:custGeom>
              <a:avLst/>
              <a:gdLst/>
              <a:ahLst/>
              <a:cxnLst/>
              <a:rect l="l" t="t" r="r" b="b"/>
              <a:pathLst>
                <a:path w="517" h="839" extrusionOk="0">
                  <a:moveTo>
                    <a:pt x="0" y="0"/>
                  </a:moveTo>
                  <a:lnTo>
                    <a:pt x="129" y="839"/>
                  </a:lnTo>
                  <a:lnTo>
                    <a:pt x="388" y="839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5268775" y="472275"/>
              <a:ext cx="10625" cy="14150"/>
            </a:xfrm>
            <a:custGeom>
              <a:avLst/>
              <a:gdLst/>
              <a:ahLst/>
              <a:cxnLst/>
              <a:rect l="l" t="t" r="r" b="b"/>
              <a:pathLst>
                <a:path w="425" h="566" extrusionOk="0">
                  <a:moveTo>
                    <a:pt x="0" y="1"/>
                  </a:moveTo>
                  <a:lnTo>
                    <a:pt x="86" y="566"/>
                  </a:lnTo>
                  <a:lnTo>
                    <a:pt x="345" y="566"/>
                  </a:lnTo>
                  <a:lnTo>
                    <a:pt x="425" y="55"/>
                  </a:lnTo>
                  <a:lnTo>
                    <a:pt x="425" y="55"/>
                  </a:lnTo>
                  <a:cubicBezTo>
                    <a:pt x="382" y="60"/>
                    <a:pt x="339" y="65"/>
                    <a:pt x="302" y="65"/>
                  </a:cubicBezTo>
                  <a:cubicBezTo>
                    <a:pt x="231" y="65"/>
                    <a:pt x="161" y="55"/>
                    <a:pt x="97" y="33"/>
                  </a:cubicBezTo>
                  <a:cubicBezTo>
                    <a:pt x="65" y="23"/>
                    <a:pt x="32" y="12"/>
                    <a:pt x="0" y="1"/>
                  </a:cubicBez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5215400" y="374250"/>
              <a:ext cx="83775" cy="106800"/>
            </a:xfrm>
            <a:custGeom>
              <a:avLst/>
              <a:gdLst/>
              <a:ahLst/>
              <a:cxnLst/>
              <a:rect l="l" t="t" r="r" b="b"/>
              <a:pathLst>
                <a:path w="3351" h="4272" extrusionOk="0">
                  <a:moveTo>
                    <a:pt x="1197" y="1"/>
                  </a:moveTo>
                  <a:cubicBezTo>
                    <a:pt x="871" y="1"/>
                    <a:pt x="608" y="67"/>
                    <a:pt x="517" y="206"/>
                  </a:cubicBezTo>
                  <a:cubicBezTo>
                    <a:pt x="442" y="379"/>
                    <a:pt x="447" y="573"/>
                    <a:pt x="539" y="739"/>
                  </a:cubicBezTo>
                  <a:cubicBezTo>
                    <a:pt x="539" y="739"/>
                    <a:pt x="243" y="799"/>
                    <a:pt x="184" y="1035"/>
                  </a:cubicBezTo>
                  <a:cubicBezTo>
                    <a:pt x="146" y="1228"/>
                    <a:pt x="221" y="1422"/>
                    <a:pt x="377" y="1541"/>
                  </a:cubicBezTo>
                  <a:cubicBezTo>
                    <a:pt x="377" y="1541"/>
                    <a:pt x="70" y="1637"/>
                    <a:pt x="38" y="1809"/>
                  </a:cubicBezTo>
                  <a:cubicBezTo>
                    <a:pt x="17" y="2035"/>
                    <a:pt x="124" y="2256"/>
                    <a:pt x="308" y="2385"/>
                  </a:cubicBezTo>
                  <a:cubicBezTo>
                    <a:pt x="124" y="2432"/>
                    <a:pt x="1" y="2605"/>
                    <a:pt x="6" y="2792"/>
                  </a:cubicBezTo>
                  <a:cubicBezTo>
                    <a:pt x="27" y="3409"/>
                    <a:pt x="950" y="4272"/>
                    <a:pt x="978" y="4272"/>
                  </a:cubicBezTo>
                  <a:cubicBezTo>
                    <a:pt x="978" y="4272"/>
                    <a:pt x="979" y="4272"/>
                    <a:pt x="979" y="4271"/>
                  </a:cubicBezTo>
                  <a:cubicBezTo>
                    <a:pt x="985" y="4251"/>
                    <a:pt x="1006" y="3444"/>
                    <a:pt x="1006" y="3444"/>
                  </a:cubicBezTo>
                  <a:cubicBezTo>
                    <a:pt x="1017" y="3443"/>
                    <a:pt x="1029" y="3443"/>
                    <a:pt x="1041" y="3443"/>
                  </a:cubicBezTo>
                  <a:cubicBezTo>
                    <a:pt x="1231" y="3443"/>
                    <a:pt x="1485" y="3564"/>
                    <a:pt x="1743" y="3691"/>
                  </a:cubicBezTo>
                  <a:cubicBezTo>
                    <a:pt x="1997" y="3814"/>
                    <a:pt x="2251" y="3938"/>
                    <a:pt x="2443" y="3938"/>
                  </a:cubicBezTo>
                  <a:cubicBezTo>
                    <a:pt x="2559" y="3938"/>
                    <a:pt x="2653" y="3892"/>
                    <a:pt x="2711" y="3772"/>
                  </a:cubicBezTo>
                  <a:cubicBezTo>
                    <a:pt x="2856" y="3470"/>
                    <a:pt x="2485" y="3105"/>
                    <a:pt x="2458" y="3078"/>
                  </a:cubicBezTo>
                  <a:lnTo>
                    <a:pt x="2458" y="3078"/>
                  </a:lnTo>
                  <a:cubicBezTo>
                    <a:pt x="2475" y="3087"/>
                    <a:pt x="2649" y="3158"/>
                    <a:pt x="2822" y="3158"/>
                  </a:cubicBezTo>
                  <a:cubicBezTo>
                    <a:pt x="2972" y="3158"/>
                    <a:pt x="3122" y="3104"/>
                    <a:pt x="3167" y="2906"/>
                  </a:cubicBezTo>
                  <a:cubicBezTo>
                    <a:pt x="3259" y="2481"/>
                    <a:pt x="2646" y="2169"/>
                    <a:pt x="2609" y="2154"/>
                  </a:cubicBezTo>
                  <a:lnTo>
                    <a:pt x="2609" y="2154"/>
                  </a:lnTo>
                  <a:cubicBezTo>
                    <a:pt x="2627" y="2158"/>
                    <a:pt x="2755" y="2192"/>
                    <a:pt x="2897" y="2192"/>
                  </a:cubicBezTo>
                  <a:cubicBezTo>
                    <a:pt x="3075" y="2192"/>
                    <a:pt x="3275" y="2138"/>
                    <a:pt x="3302" y="1901"/>
                  </a:cubicBezTo>
                  <a:cubicBezTo>
                    <a:pt x="3351" y="1470"/>
                    <a:pt x="2673" y="1147"/>
                    <a:pt x="2673" y="1147"/>
                  </a:cubicBezTo>
                  <a:lnTo>
                    <a:pt x="2673" y="1147"/>
                  </a:lnTo>
                  <a:cubicBezTo>
                    <a:pt x="2673" y="1147"/>
                    <a:pt x="2735" y="1160"/>
                    <a:pt x="2811" y="1160"/>
                  </a:cubicBezTo>
                  <a:cubicBezTo>
                    <a:pt x="2949" y="1160"/>
                    <a:pt x="3133" y="1117"/>
                    <a:pt x="3071" y="873"/>
                  </a:cubicBezTo>
                  <a:cubicBezTo>
                    <a:pt x="2931" y="319"/>
                    <a:pt x="1914" y="1"/>
                    <a:pt x="1197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5282225" y="402900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0" y="1"/>
                  </a:moveTo>
                  <a:cubicBezTo>
                    <a:pt x="0" y="1"/>
                    <a:pt x="0" y="7"/>
                    <a:pt x="5" y="7"/>
                  </a:cubicBezTo>
                  <a:cubicBezTo>
                    <a:pt x="16" y="13"/>
                    <a:pt x="22" y="18"/>
                    <a:pt x="32" y="23"/>
                  </a:cubicBezTo>
                  <a:cubicBezTo>
                    <a:pt x="32" y="18"/>
                    <a:pt x="32" y="13"/>
                    <a:pt x="27" y="7"/>
                  </a:cubicBezTo>
                  <a:cubicBezTo>
                    <a:pt x="11" y="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B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5230175" y="391775"/>
              <a:ext cx="52875" cy="12400"/>
            </a:xfrm>
            <a:custGeom>
              <a:avLst/>
              <a:gdLst/>
              <a:ahLst/>
              <a:cxnLst/>
              <a:rect l="l" t="t" r="r" b="b"/>
              <a:pathLst>
                <a:path w="2115" h="496" extrusionOk="0">
                  <a:moveTo>
                    <a:pt x="355" y="1"/>
                  </a:moveTo>
                  <a:cubicBezTo>
                    <a:pt x="238" y="1"/>
                    <a:pt x="119" y="6"/>
                    <a:pt x="1" y="16"/>
                  </a:cubicBezTo>
                  <a:cubicBezTo>
                    <a:pt x="717" y="76"/>
                    <a:pt x="1420" y="237"/>
                    <a:pt x="2092" y="495"/>
                  </a:cubicBezTo>
                  <a:lnTo>
                    <a:pt x="2098" y="495"/>
                  </a:lnTo>
                  <a:cubicBezTo>
                    <a:pt x="2109" y="495"/>
                    <a:pt x="2114" y="485"/>
                    <a:pt x="2114" y="473"/>
                  </a:cubicBezTo>
                  <a:cubicBezTo>
                    <a:pt x="2104" y="463"/>
                    <a:pt x="2092" y="458"/>
                    <a:pt x="2082" y="446"/>
                  </a:cubicBezTo>
                  <a:lnTo>
                    <a:pt x="2082" y="446"/>
                  </a:lnTo>
                  <a:cubicBezTo>
                    <a:pt x="2082" y="446"/>
                    <a:pt x="2093" y="452"/>
                    <a:pt x="2109" y="452"/>
                  </a:cubicBezTo>
                  <a:cubicBezTo>
                    <a:pt x="1571" y="156"/>
                    <a:pt x="968" y="1"/>
                    <a:pt x="355" y="1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5280600" y="428075"/>
              <a:ext cx="1100" cy="550"/>
            </a:xfrm>
            <a:custGeom>
              <a:avLst/>
              <a:gdLst/>
              <a:ahLst/>
              <a:cxnLst/>
              <a:rect l="l" t="t" r="r" b="b"/>
              <a:pathLst>
                <a:path w="44" h="22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cubicBezTo>
                    <a:pt x="6" y="1"/>
                    <a:pt x="23" y="11"/>
                    <a:pt x="43" y="21"/>
                  </a:cubicBezTo>
                  <a:lnTo>
                    <a:pt x="23" y="6"/>
                  </a:lnTo>
                  <a:cubicBezTo>
                    <a:pt x="1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8B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5224525" y="411650"/>
              <a:ext cx="57175" cy="17100"/>
            </a:xfrm>
            <a:custGeom>
              <a:avLst/>
              <a:gdLst/>
              <a:ahLst/>
              <a:cxnLst/>
              <a:rect l="l" t="t" r="r" b="b"/>
              <a:pathLst>
                <a:path w="2287" h="684" extrusionOk="0">
                  <a:moveTo>
                    <a:pt x="291" y="1"/>
                  </a:moveTo>
                  <a:cubicBezTo>
                    <a:pt x="194" y="1"/>
                    <a:pt x="98" y="6"/>
                    <a:pt x="1" y="18"/>
                  </a:cubicBezTo>
                  <a:lnTo>
                    <a:pt x="1" y="28"/>
                  </a:lnTo>
                  <a:cubicBezTo>
                    <a:pt x="673" y="70"/>
                    <a:pt x="1807" y="378"/>
                    <a:pt x="2271" y="678"/>
                  </a:cubicBezTo>
                  <a:cubicBezTo>
                    <a:pt x="2276" y="683"/>
                    <a:pt x="2276" y="683"/>
                    <a:pt x="2281" y="683"/>
                  </a:cubicBezTo>
                  <a:cubicBezTo>
                    <a:pt x="2281" y="683"/>
                    <a:pt x="2286" y="683"/>
                    <a:pt x="2286" y="678"/>
                  </a:cubicBezTo>
                  <a:cubicBezTo>
                    <a:pt x="2266" y="668"/>
                    <a:pt x="2249" y="658"/>
                    <a:pt x="2244" y="658"/>
                  </a:cubicBezTo>
                  <a:lnTo>
                    <a:pt x="2244" y="658"/>
                  </a:lnTo>
                  <a:cubicBezTo>
                    <a:pt x="2245" y="658"/>
                    <a:pt x="2254" y="658"/>
                    <a:pt x="2266" y="663"/>
                  </a:cubicBezTo>
                  <a:lnTo>
                    <a:pt x="2098" y="544"/>
                  </a:lnTo>
                  <a:lnTo>
                    <a:pt x="2147" y="561"/>
                  </a:lnTo>
                  <a:cubicBezTo>
                    <a:pt x="1593" y="194"/>
                    <a:pt x="948" y="1"/>
                    <a:pt x="291" y="1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5223875" y="432925"/>
              <a:ext cx="50975" cy="18575"/>
            </a:xfrm>
            <a:custGeom>
              <a:avLst/>
              <a:gdLst/>
              <a:ahLst/>
              <a:cxnLst/>
              <a:rect l="l" t="t" r="r" b="b"/>
              <a:pathLst>
                <a:path w="2039" h="743" extrusionOk="0">
                  <a:moveTo>
                    <a:pt x="194" y="0"/>
                  </a:moveTo>
                  <a:cubicBezTo>
                    <a:pt x="130" y="0"/>
                    <a:pt x="65" y="0"/>
                    <a:pt x="1" y="5"/>
                  </a:cubicBezTo>
                  <a:lnTo>
                    <a:pt x="65" y="32"/>
                  </a:lnTo>
                  <a:cubicBezTo>
                    <a:pt x="43" y="26"/>
                    <a:pt x="22" y="26"/>
                    <a:pt x="1" y="21"/>
                  </a:cubicBezTo>
                  <a:lnTo>
                    <a:pt x="1" y="21"/>
                  </a:lnTo>
                  <a:lnTo>
                    <a:pt x="1758" y="643"/>
                  </a:lnTo>
                  <a:lnTo>
                    <a:pt x="65" y="32"/>
                  </a:lnTo>
                  <a:lnTo>
                    <a:pt x="65" y="32"/>
                  </a:lnTo>
                  <a:cubicBezTo>
                    <a:pt x="731" y="102"/>
                    <a:pt x="1366" y="311"/>
                    <a:pt x="1942" y="651"/>
                  </a:cubicBezTo>
                  <a:lnTo>
                    <a:pt x="1801" y="516"/>
                  </a:lnTo>
                  <a:lnTo>
                    <a:pt x="1995" y="602"/>
                  </a:lnTo>
                  <a:cubicBezTo>
                    <a:pt x="1781" y="413"/>
                    <a:pt x="1528" y="274"/>
                    <a:pt x="1253" y="194"/>
                  </a:cubicBezTo>
                  <a:cubicBezTo>
                    <a:pt x="915" y="65"/>
                    <a:pt x="555" y="0"/>
                    <a:pt x="194" y="0"/>
                  </a:cubicBezTo>
                  <a:close/>
                  <a:moveTo>
                    <a:pt x="1758" y="643"/>
                  </a:moveTo>
                  <a:lnTo>
                    <a:pt x="2033" y="742"/>
                  </a:lnTo>
                  <a:lnTo>
                    <a:pt x="2039" y="742"/>
                  </a:lnTo>
                  <a:lnTo>
                    <a:pt x="1758" y="643"/>
                  </a:ln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5258950" y="428875"/>
              <a:ext cx="36750" cy="43850"/>
            </a:xfrm>
            <a:custGeom>
              <a:avLst/>
              <a:gdLst/>
              <a:ahLst/>
              <a:cxnLst/>
              <a:rect l="l" t="t" r="r" b="b"/>
              <a:pathLst>
                <a:path w="1470" h="1754" extrusionOk="0">
                  <a:moveTo>
                    <a:pt x="926" y="1"/>
                  </a:moveTo>
                  <a:lnTo>
                    <a:pt x="985" y="38"/>
                  </a:lnTo>
                  <a:cubicBezTo>
                    <a:pt x="985" y="43"/>
                    <a:pt x="991" y="43"/>
                    <a:pt x="991" y="49"/>
                  </a:cubicBezTo>
                  <a:lnTo>
                    <a:pt x="991" y="59"/>
                  </a:lnTo>
                  <a:cubicBezTo>
                    <a:pt x="996" y="59"/>
                    <a:pt x="1006" y="59"/>
                    <a:pt x="1018" y="65"/>
                  </a:cubicBezTo>
                  <a:cubicBezTo>
                    <a:pt x="1120" y="140"/>
                    <a:pt x="1211" y="232"/>
                    <a:pt x="1286" y="334"/>
                  </a:cubicBezTo>
                  <a:cubicBezTo>
                    <a:pt x="1373" y="431"/>
                    <a:pt x="1415" y="565"/>
                    <a:pt x="1393" y="694"/>
                  </a:cubicBezTo>
                  <a:cubicBezTo>
                    <a:pt x="1373" y="818"/>
                    <a:pt x="1269" y="909"/>
                    <a:pt x="1147" y="915"/>
                  </a:cubicBezTo>
                  <a:lnTo>
                    <a:pt x="1114" y="915"/>
                  </a:lnTo>
                  <a:cubicBezTo>
                    <a:pt x="985" y="915"/>
                    <a:pt x="867" y="887"/>
                    <a:pt x="753" y="828"/>
                  </a:cubicBezTo>
                  <a:lnTo>
                    <a:pt x="592" y="764"/>
                  </a:lnTo>
                  <a:lnTo>
                    <a:pt x="398" y="678"/>
                  </a:lnTo>
                  <a:lnTo>
                    <a:pt x="539" y="813"/>
                  </a:lnTo>
                  <a:lnTo>
                    <a:pt x="630" y="904"/>
                  </a:lnTo>
                  <a:lnTo>
                    <a:pt x="636" y="904"/>
                  </a:lnTo>
                  <a:lnTo>
                    <a:pt x="668" y="942"/>
                  </a:lnTo>
                  <a:cubicBezTo>
                    <a:pt x="673" y="947"/>
                    <a:pt x="678" y="952"/>
                    <a:pt x="683" y="952"/>
                  </a:cubicBezTo>
                  <a:lnTo>
                    <a:pt x="678" y="962"/>
                  </a:lnTo>
                  <a:cubicBezTo>
                    <a:pt x="689" y="969"/>
                    <a:pt x="695" y="974"/>
                    <a:pt x="705" y="974"/>
                  </a:cubicBezTo>
                  <a:cubicBezTo>
                    <a:pt x="765" y="1038"/>
                    <a:pt x="818" y="1108"/>
                    <a:pt x="867" y="1183"/>
                  </a:cubicBezTo>
                  <a:cubicBezTo>
                    <a:pt x="921" y="1264"/>
                    <a:pt x="953" y="1361"/>
                    <a:pt x="953" y="1463"/>
                  </a:cubicBezTo>
                  <a:cubicBezTo>
                    <a:pt x="953" y="1555"/>
                    <a:pt x="894" y="1640"/>
                    <a:pt x="807" y="1679"/>
                  </a:cubicBezTo>
                  <a:cubicBezTo>
                    <a:pt x="760" y="1694"/>
                    <a:pt x="710" y="1699"/>
                    <a:pt x="663" y="1699"/>
                  </a:cubicBezTo>
                  <a:cubicBezTo>
                    <a:pt x="614" y="1699"/>
                    <a:pt x="560" y="1694"/>
                    <a:pt x="512" y="1679"/>
                  </a:cubicBezTo>
                  <a:cubicBezTo>
                    <a:pt x="340" y="1635"/>
                    <a:pt x="167" y="1575"/>
                    <a:pt x="1" y="1506"/>
                  </a:cubicBezTo>
                  <a:lnTo>
                    <a:pt x="1" y="1506"/>
                  </a:lnTo>
                  <a:cubicBezTo>
                    <a:pt x="135" y="1570"/>
                    <a:pt x="264" y="1635"/>
                    <a:pt x="388" y="1679"/>
                  </a:cubicBezTo>
                  <a:cubicBezTo>
                    <a:pt x="501" y="1726"/>
                    <a:pt x="609" y="1753"/>
                    <a:pt x="700" y="1753"/>
                  </a:cubicBezTo>
                  <a:cubicBezTo>
                    <a:pt x="748" y="1753"/>
                    <a:pt x="785" y="1748"/>
                    <a:pt x="824" y="1731"/>
                  </a:cubicBezTo>
                  <a:cubicBezTo>
                    <a:pt x="882" y="1711"/>
                    <a:pt x="936" y="1662"/>
                    <a:pt x="969" y="1587"/>
                  </a:cubicBezTo>
                  <a:cubicBezTo>
                    <a:pt x="991" y="1549"/>
                    <a:pt x="1001" y="1506"/>
                    <a:pt x="1001" y="1463"/>
                  </a:cubicBezTo>
                  <a:cubicBezTo>
                    <a:pt x="1018" y="1188"/>
                    <a:pt x="738" y="920"/>
                    <a:pt x="716" y="893"/>
                  </a:cubicBezTo>
                  <a:lnTo>
                    <a:pt x="716" y="893"/>
                  </a:lnTo>
                  <a:cubicBezTo>
                    <a:pt x="732" y="904"/>
                    <a:pt x="909" y="974"/>
                    <a:pt x="1082" y="974"/>
                  </a:cubicBezTo>
                  <a:lnTo>
                    <a:pt x="1114" y="974"/>
                  </a:lnTo>
                  <a:cubicBezTo>
                    <a:pt x="1254" y="962"/>
                    <a:pt x="1383" y="904"/>
                    <a:pt x="1425" y="721"/>
                  </a:cubicBezTo>
                  <a:cubicBezTo>
                    <a:pt x="1469" y="517"/>
                    <a:pt x="1351" y="339"/>
                    <a:pt x="1211" y="205"/>
                  </a:cubicBezTo>
                  <a:cubicBezTo>
                    <a:pt x="1108" y="108"/>
                    <a:pt x="996" y="38"/>
                    <a:pt x="926" y="1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5282225" y="40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5240525" y="427775"/>
              <a:ext cx="56625" cy="45875"/>
            </a:xfrm>
            <a:custGeom>
              <a:avLst/>
              <a:gdLst/>
              <a:ahLst/>
              <a:cxnLst/>
              <a:rect l="l" t="t" r="r" b="b"/>
              <a:pathLst>
                <a:path w="2265" h="1835" extrusionOk="0">
                  <a:moveTo>
                    <a:pt x="2130" y="1"/>
                  </a:moveTo>
                  <a:cubicBezTo>
                    <a:pt x="2082" y="28"/>
                    <a:pt x="2028" y="38"/>
                    <a:pt x="1974" y="45"/>
                  </a:cubicBezTo>
                  <a:lnTo>
                    <a:pt x="1964" y="109"/>
                  </a:lnTo>
                  <a:cubicBezTo>
                    <a:pt x="2023" y="98"/>
                    <a:pt x="2082" y="82"/>
                    <a:pt x="2130" y="50"/>
                  </a:cubicBezTo>
                  <a:lnTo>
                    <a:pt x="2130" y="1"/>
                  </a:lnTo>
                  <a:close/>
                  <a:moveTo>
                    <a:pt x="1959" y="157"/>
                  </a:moveTo>
                  <a:lnTo>
                    <a:pt x="1948" y="249"/>
                  </a:lnTo>
                  <a:cubicBezTo>
                    <a:pt x="2088" y="383"/>
                    <a:pt x="2206" y="561"/>
                    <a:pt x="2162" y="765"/>
                  </a:cubicBezTo>
                  <a:cubicBezTo>
                    <a:pt x="2120" y="948"/>
                    <a:pt x="1991" y="1006"/>
                    <a:pt x="1851" y="1018"/>
                  </a:cubicBezTo>
                  <a:lnTo>
                    <a:pt x="1840" y="1110"/>
                  </a:lnTo>
                  <a:lnTo>
                    <a:pt x="1884" y="1110"/>
                  </a:lnTo>
                  <a:cubicBezTo>
                    <a:pt x="1969" y="1103"/>
                    <a:pt x="2055" y="1066"/>
                    <a:pt x="2120" y="1006"/>
                  </a:cubicBezTo>
                  <a:cubicBezTo>
                    <a:pt x="2184" y="948"/>
                    <a:pt x="2227" y="872"/>
                    <a:pt x="2244" y="787"/>
                  </a:cubicBezTo>
                  <a:cubicBezTo>
                    <a:pt x="2264" y="619"/>
                    <a:pt x="2217" y="453"/>
                    <a:pt x="2110" y="324"/>
                  </a:cubicBezTo>
                  <a:cubicBezTo>
                    <a:pt x="2060" y="264"/>
                    <a:pt x="2013" y="206"/>
                    <a:pt x="1959" y="157"/>
                  </a:cubicBezTo>
                  <a:close/>
                  <a:moveTo>
                    <a:pt x="1" y="1303"/>
                  </a:moveTo>
                  <a:cubicBezTo>
                    <a:pt x="114" y="1313"/>
                    <a:pt x="221" y="1346"/>
                    <a:pt x="318" y="1400"/>
                  </a:cubicBezTo>
                  <a:cubicBezTo>
                    <a:pt x="415" y="1443"/>
                    <a:pt x="517" y="1497"/>
                    <a:pt x="614" y="1544"/>
                  </a:cubicBezTo>
                  <a:cubicBezTo>
                    <a:pt x="780" y="1636"/>
                    <a:pt x="953" y="1716"/>
                    <a:pt x="1130" y="1781"/>
                  </a:cubicBezTo>
                  <a:lnTo>
                    <a:pt x="1125" y="1723"/>
                  </a:lnTo>
                  <a:cubicBezTo>
                    <a:pt x="1001" y="1679"/>
                    <a:pt x="872" y="1614"/>
                    <a:pt x="738" y="1550"/>
                  </a:cubicBezTo>
                  <a:cubicBezTo>
                    <a:pt x="705" y="1534"/>
                    <a:pt x="673" y="1523"/>
                    <a:pt x="636" y="1507"/>
                  </a:cubicBezTo>
                  <a:cubicBezTo>
                    <a:pt x="534" y="1464"/>
                    <a:pt x="432" y="1421"/>
                    <a:pt x="329" y="1378"/>
                  </a:cubicBezTo>
                  <a:cubicBezTo>
                    <a:pt x="227" y="1335"/>
                    <a:pt x="114" y="1308"/>
                    <a:pt x="1" y="1303"/>
                  </a:cubicBezTo>
                  <a:close/>
                  <a:moveTo>
                    <a:pt x="1797" y="1453"/>
                  </a:moveTo>
                  <a:lnTo>
                    <a:pt x="1792" y="1507"/>
                  </a:lnTo>
                  <a:lnTo>
                    <a:pt x="1738" y="1507"/>
                  </a:lnTo>
                  <a:cubicBezTo>
                    <a:pt x="1738" y="1550"/>
                    <a:pt x="1728" y="1593"/>
                    <a:pt x="1706" y="1631"/>
                  </a:cubicBezTo>
                  <a:cubicBezTo>
                    <a:pt x="1673" y="1706"/>
                    <a:pt x="1619" y="1755"/>
                    <a:pt x="1561" y="1775"/>
                  </a:cubicBezTo>
                  <a:lnTo>
                    <a:pt x="1555" y="1835"/>
                  </a:lnTo>
                  <a:cubicBezTo>
                    <a:pt x="1561" y="1830"/>
                    <a:pt x="1571" y="1830"/>
                    <a:pt x="1582" y="1824"/>
                  </a:cubicBezTo>
                  <a:cubicBezTo>
                    <a:pt x="1711" y="1781"/>
                    <a:pt x="1797" y="1663"/>
                    <a:pt x="1802" y="1529"/>
                  </a:cubicBezTo>
                  <a:cubicBezTo>
                    <a:pt x="1802" y="1502"/>
                    <a:pt x="1802" y="1475"/>
                    <a:pt x="1797" y="1453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5292150" y="409375"/>
              <a:ext cx="7300" cy="18300"/>
            </a:xfrm>
            <a:custGeom>
              <a:avLst/>
              <a:gdLst/>
              <a:ahLst/>
              <a:cxnLst/>
              <a:rect l="l" t="t" r="r" b="b"/>
              <a:pathLst>
                <a:path w="292" h="732" extrusionOk="0">
                  <a:moveTo>
                    <a:pt x="6" y="0"/>
                  </a:moveTo>
                  <a:lnTo>
                    <a:pt x="1" y="17"/>
                  </a:lnTo>
                  <a:cubicBezTo>
                    <a:pt x="60" y="71"/>
                    <a:pt x="114" y="129"/>
                    <a:pt x="157" y="194"/>
                  </a:cubicBezTo>
                  <a:lnTo>
                    <a:pt x="179" y="178"/>
                  </a:lnTo>
                  <a:cubicBezTo>
                    <a:pt x="130" y="114"/>
                    <a:pt x="70" y="49"/>
                    <a:pt x="6" y="0"/>
                  </a:cubicBezTo>
                  <a:close/>
                  <a:moveTo>
                    <a:pt x="206" y="221"/>
                  </a:moveTo>
                  <a:lnTo>
                    <a:pt x="194" y="270"/>
                  </a:lnTo>
                  <a:cubicBezTo>
                    <a:pt x="226" y="340"/>
                    <a:pt x="243" y="414"/>
                    <a:pt x="232" y="496"/>
                  </a:cubicBezTo>
                  <a:cubicBezTo>
                    <a:pt x="221" y="576"/>
                    <a:pt x="189" y="640"/>
                    <a:pt x="146" y="684"/>
                  </a:cubicBezTo>
                  <a:lnTo>
                    <a:pt x="146" y="732"/>
                  </a:lnTo>
                  <a:cubicBezTo>
                    <a:pt x="199" y="684"/>
                    <a:pt x="238" y="630"/>
                    <a:pt x="264" y="565"/>
                  </a:cubicBezTo>
                  <a:cubicBezTo>
                    <a:pt x="291" y="484"/>
                    <a:pt x="291" y="399"/>
                    <a:pt x="264" y="323"/>
                  </a:cubicBezTo>
                  <a:cubicBezTo>
                    <a:pt x="248" y="285"/>
                    <a:pt x="226" y="253"/>
                    <a:pt x="206" y="221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5293775" y="427275"/>
              <a:ext cx="1125" cy="1775"/>
            </a:xfrm>
            <a:custGeom>
              <a:avLst/>
              <a:gdLst/>
              <a:ahLst/>
              <a:cxnLst/>
              <a:rect l="l" t="t" r="r" b="b"/>
              <a:pathLst>
                <a:path w="45" h="71" extrusionOk="0">
                  <a:moveTo>
                    <a:pt x="44" y="0"/>
                  </a:moveTo>
                  <a:cubicBezTo>
                    <a:pt x="27" y="11"/>
                    <a:pt x="12" y="16"/>
                    <a:pt x="0" y="21"/>
                  </a:cubicBezTo>
                  <a:lnTo>
                    <a:pt x="0" y="70"/>
                  </a:lnTo>
                  <a:cubicBezTo>
                    <a:pt x="17" y="65"/>
                    <a:pt x="32" y="53"/>
                    <a:pt x="44" y="48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795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5294875" y="413825"/>
              <a:ext cx="2425" cy="14675"/>
            </a:xfrm>
            <a:custGeom>
              <a:avLst/>
              <a:gdLst/>
              <a:ahLst/>
              <a:cxnLst/>
              <a:rect l="l" t="t" r="r" b="b"/>
              <a:pathLst>
                <a:path w="97" h="587" extrusionOk="0">
                  <a:moveTo>
                    <a:pt x="70" y="0"/>
                  </a:moveTo>
                  <a:lnTo>
                    <a:pt x="48" y="16"/>
                  </a:lnTo>
                  <a:cubicBezTo>
                    <a:pt x="58" y="43"/>
                    <a:pt x="75" y="70"/>
                    <a:pt x="85" y="92"/>
                  </a:cubicBezTo>
                  <a:lnTo>
                    <a:pt x="97" y="43"/>
                  </a:lnTo>
                  <a:cubicBezTo>
                    <a:pt x="90" y="27"/>
                    <a:pt x="80" y="16"/>
                    <a:pt x="70" y="0"/>
                  </a:cubicBezTo>
                  <a:close/>
                  <a:moveTo>
                    <a:pt x="37" y="506"/>
                  </a:moveTo>
                  <a:cubicBezTo>
                    <a:pt x="26" y="516"/>
                    <a:pt x="10" y="527"/>
                    <a:pt x="0" y="538"/>
                  </a:cubicBezTo>
                  <a:lnTo>
                    <a:pt x="0" y="586"/>
                  </a:lnTo>
                  <a:cubicBezTo>
                    <a:pt x="5" y="581"/>
                    <a:pt x="10" y="581"/>
                    <a:pt x="10" y="576"/>
                  </a:cubicBezTo>
                  <a:cubicBezTo>
                    <a:pt x="21" y="571"/>
                    <a:pt x="32" y="559"/>
                    <a:pt x="37" y="554"/>
                  </a:cubicBezTo>
                  <a:lnTo>
                    <a:pt x="37" y="506"/>
                  </a:lnTo>
                  <a:close/>
                </a:path>
              </a:pathLst>
            </a:custGeom>
            <a:solidFill>
              <a:srgbClr val="795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5289225" y="431550"/>
              <a:ext cx="275" cy="2450"/>
            </a:xfrm>
            <a:custGeom>
              <a:avLst/>
              <a:gdLst/>
              <a:ahLst/>
              <a:cxnLst/>
              <a:rect l="l" t="t" r="r" b="b"/>
              <a:pathLst>
                <a:path w="11" h="98" extrusionOk="0">
                  <a:moveTo>
                    <a:pt x="11" y="1"/>
                  </a:moveTo>
                  <a:lnTo>
                    <a:pt x="0" y="98"/>
                  </a:lnTo>
                  <a:lnTo>
                    <a:pt x="11" y="6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8B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5292150" y="409375"/>
              <a:ext cx="150" cy="425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6" y="0"/>
                  </a:moveTo>
                  <a:lnTo>
                    <a:pt x="1" y="17"/>
                  </a:lnTo>
                  <a:lnTo>
                    <a:pt x="1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B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5276825" y="403075"/>
              <a:ext cx="15475" cy="62400"/>
            </a:xfrm>
            <a:custGeom>
              <a:avLst/>
              <a:gdLst/>
              <a:ahLst/>
              <a:cxnLst/>
              <a:rect l="l" t="t" r="r" b="b"/>
              <a:pathLst>
                <a:path w="619" h="2496" extrusionOk="0">
                  <a:moveTo>
                    <a:pt x="221" y="0"/>
                  </a:moveTo>
                  <a:cubicBezTo>
                    <a:pt x="232" y="6"/>
                    <a:pt x="238" y="11"/>
                    <a:pt x="248" y="16"/>
                  </a:cubicBezTo>
                  <a:cubicBezTo>
                    <a:pt x="261" y="22"/>
                    <a:pt x="274" y="28"/>
                    <a:pt x="286" y="35"/>
                  </a:cubicBezTo>
                  <a:lnTo>
                    <a:pt x="286" y="35"/>
                  </a:lnTo>
                  <a:cubicBezTo>
                    <a:pt x="254" y="17"/>
                    <a:pt x="231" y="5"/>
                    <a:pt x="221" y="0"/>
                  </a:cubicBezTo>
                  <a:close/>
                  <a:moveTo>
                    <a:pt x="286" y="35"/>
                  </a:moveTo>
                  <a:cubicBezTo>
                    <a:pt x="365" y="79"/>
                    <a:pt x="499" y="161"/>
                    <a:pt x="614" y="269"/>
                  </a:cubicBezTo>
                  <a:lnTo>
                    <a:pt x="619" y="252"/>
                  </a:lnTo>
                  <a:cubicBezTo>
                    <a:pt x="608" y="247"/>
                    <a:pt x="598" y="237"/>
                    <a:pt x="587" y="231"/>
                  </a:cubicBezTo>
                  <a:cubicBezTo>
                    <a:pt x="495" y="158"/>
                    <a:pt x="395" y="91"/>
                    <a:pt x="286" y="35"/>
                  </a:cubicBezTo>
                  <a:close/>
                  <a:moveTo>
                    <a:pt x="174" y="1006"/>
                  </a:moveTo>
                  <a:lnTo>
                    <a:pt x="194" y="1021"/>
                  </a:lnTo>
                  <a:lnTo>
                    <a:pt x="211" y="1033"/>
                  </a:lnTo>
                  <a:cubicBezTo>
                    <a:pt x="281" y="1070"/>
                    <a:pt x="393" y="1140"/>
                    <a:pt x="496" y="1237"/>
                  </a:cubicBezTo>
                  <a:lnTo>
                    <a:pt x="507" y="1140"/>
                  </a:lnTo>
                  <a:cubicBezTo>
                    <a:pt x="496" y="1130"/>
                    <a:pt x="479" y="1118"/>
                    <a:pt x="469" y="1108"/>
                  </a:cubicBezTo>
                  <a:cubicBezTo>
                    <a:pt x="485" y="1103"/>
                    <a:pt x="496" y="1103"/>
                    <a:pt x="512" y="1097"/>
                  </a:cubicBezTo>
                  <a:lnTo>
                    <a:pt x="522" y="1033"/>
                  </a:lnTo>
                  <a:lnTo>
                    <a:pt x="522" y="1033"/>
                  </a:lnTo>
                  <a:cubicBezTo>
                    <a:pt x="496" y="1038"/>
                    <a:pt x="464" y="1038"/>
                    <a:pt x="437" y="1038"/>
                  </a:cubicBezTo>
                  <a:cubicBezTo>
                    <a:pt x="323" y="1038"/>
                    <a:pt x="216" y="1016"/>
                    <a:pt x="174" y="1006"/>
                  </a:cubicBezTo>
                  <a:close/>
                  <a:moveTo>
                    <a:pt x="1" y="1925"/>
                  </a:moveTo>
                  <a:cubicBezTo>
                    <a:pt x="23" y="1952"/>
                    <a:pt x="303" y="2220"/>
                    <a:pt x="286" y="2495"/>
                  </a:cubicBezTo>
                  <a:lnTo>
                    <a:pt x="340" y="2495"/>
                  </a:lnTo>
                  <a:lnTo>
                    <a:pt x="345" y="2441"/>
                  </a:lnTo>
                  <a:cubicBezTo>
                    <a:pt x="340" y="2344"/>
                    <a:pt x="308" y="2247"/>
                    <a:pt x="254" y="2167"/>
                  </a:cubicBezTo>
                  <a:cubicBezTo>
                    <a:pt x="238" y="2135"/>
                    <a:pt x="216" y="2108"/>
                    <a:pt x="194" y="2076"/>
                  </a:cubicBezTo>
                  <a:lnTo>
                    <a:pt x="194" y="2076"/>
                  </a:lnTo>
                  <a:cubicBezTo>
                    <a:pt x="259" y="2091"/>
                    <a:pt x="323" y="2098"/>
                    <a:pt x="388" y="2098"/>
                  </a:cubicBezTo>
                  <a:lnTo>
                    <a:pt x="399" y="2006"/>
                  </a:lnTo>
                  <a:lnTo>
                    <a:pt x="367" y="2006"/>
                  </a:lnTo>
                  <a:cubicBezTo>
                    <a:pt x="194" y="2006"/>
                    <a:pt x="17" y="1936"/>
                    <a:pt x="1" y="1925"/>
                  </a:cubicBezTo>
                  <a:close/>
                </a:path>
              </a:pathLst>
            </a:custGeom>
            <a:solidFill>
              <a:srgbClr val="8B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5268625" y="470825"/>
              <a:ext cx="10950" cy="3100"/>
            </a:xfrm>
            <a:custGeom>
              <a:avLst/>
              <a:gdLst/>
              <a:ahLst/>
              <a:cxnLst/>
              <a:rect l="l" t="t" r="r" b="b"/>
              <a:pathLst>
                <a:path w="438" h="124" extrusionOk="0">
                  <a:moveTo>
                    <a:pt x="1" y="1"/>
                  </a:moveTo>
                  <a:lnTo>
                    <a:pt x="6" y="59"/>
                  </a:lnTo>
                  <a:cubicBezTo>
                    <a:pt x="38" y="70"/>
                    <a:pt x="71" y="81"/>
                    <a:pt x="103" y="91"/>
                  </a:cubicBezTo>
                  <a:cubicBezTo>
                    <a:pt x="167" y="113"/>
                    <a:pt x="237" y="123"/>
                    <a:pt x="308" y="123"/>
                  </a:cubicBezTo>
                  <a:cubicBezTo>
                    <a:pt x="345" y="123"/>
                    <a:pt x="388" y="118"/>
                    <a:pt x="431" y="113"/>
                  </a:cubicBezTo>
                  <a:lnTo>
                    <a:pt x="437" y="53"/>
                  </a:lnTo>
                  <a:lnTo>
                    <a:pt x="437" y="53"/>
                  </a:lnTo>
                  <a:cubicBezTo>
                    <a:pt x="398" y="70"/>
                    <a:pt x="361" y="75"/>
                    <a:pt x="313" y="75"/>
                  </a:cubicBezTo>
                  <a:cubicBezTo>
                    <a:pt x="222" y="75"/>
                    <a:pt x="114" y="48"/>
                    <a:pt x="1" y="1"/>
                  </a:cubicBezTo>
                  <a:close/>
                </a:path>
              </a:pathLst>
            </a:custGeom>
            <a:solidFill>
              <a:srgbClr val="8B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5276950" y="402900"/>
              <a:ext cx="21300" cy="26150"/>
            </a:xfrm>
            <a:custGeom>
              <a:avLst/>
              <a:gdLst/>
              <a:ahLst/>
              <a:cxnLst/>
              <a:rect l="l" t="t" r="r" b="b"/>
              <a:pathLst>
                <a:path w="852" h="1046" extrusionOk="0">
                  <a:moveTo>
                    <a:pt x="211" y="1"/>
                  </a:moveTo>
                  <a:cubicBezTo>
                    <a:pt x="211" y="7"/>
                    <a:pt x="211" y="7"/>
                    <a:pt x="216" y="7"/>
                  </a:cubicBezTo>
                  <a:cubicBezTo>
                    <a:pt x="217" y="8"/>
                    <a:pt x="218" y="8"/>
                    <a:pt x="219" y="9"/>
                  </a:cubicBezTo>
                  <a:lnTo>
                    <a:pt x="219" y="9"/>
                  </a:lnTo>
                  <a:cubicBezTo>
                    <a:pt x="217" y="7"/>
                    <a:pt x="214" y="4"/>
                    <a:pt x="211" y="1"/>
                  </a:cubicBezTo>
                  <a:close/>
                  <a:moveTo>
                    <a:pt x="219" y="9"/>
                  </a:moveTo>
                  <a:cubicBezTo>
                    <a:pt x="227" y="16"/>
                    <a:pt x="236" y="20"/>
                    <a:pt x="243" y="28"/>
                  </a:cubicBezTo>
                  <a:cubicBezTo>
                    <a:pt x="356" y="93"/>
                    <a:pt x="464" y="174"/>
                    <a:pt x="561" y="254"/>
                  </a:cubicBezTo>
                  <a:cubicBezTo>
                    <a:pt x="673" y="346"/>
                    <a:pt x="754" y="464"/>
                    <a:pt x="807" y="593"/>
                  </a:cubicBezTo>
                  <a:cubicBezTo>
                    <a:pt x="829" y="653"/>
                    <a:pt x="829" y="722"/>
                    <a:pt x="807" y="782"/>
                  </a:cubicBezTo>
                  <a:cubicBezTo>
                    <a:pt x="782" y="840"/>
                    <a:pt x="738" y="889"/>
                    <a:pt x="685" y="926"/>
                  </a:cubicBezTo>
                  <a:cubicBezTo>
                    <a:pt x="609" y="975"/>
                    <a:pt x="529" y="996"/>
                    <a:pt x="442" y="996"/>
                  </a:cubicBezTo>
                  <a:cubicBezTo>
                    <a:pt x="400" y="996"/>
                    <a:pt x="351" y="991"/>
                    <a:pt x="308" y="975"/>
                  </a:cubicBezTo>
                  <a:lnTo>
                    <a:pt x="50" y="911"/>
                  </a:lnTo>
                  <a:lnTo>
                    <a:pt x="1" y="894"/>
                  </a:lnTo>
                  <a:lnTo>
                    <a:pt x="169" y="1013"/>
                  </a:lnTo>
                  <a:cubicBezTo>
                    <a:pt x="211" y="1023"/>
                    <a:pt x="318" y="1045"/>
                    <a:pt x="432" y="1045"/>
                  </a:cubicBezTo>
                  <a:cubicBezTo>
                    <a:pt x="459" y="1045"/>
                    <a:pt x="491" y="1045"/>
                    <a:pt x="517" y="1040"/>
                  </a:cubicBezTo>
                  <a:cubicBezTo>
                    <a:pt x="571" y="1033"/>
                    <a:pt x="625" y="1023"/>
                    <a:pt x="673" y="996"/>
                  </a:cubicBezTo>
                  <a:cubicBezTo>
                    <a:pt x="685" y="991"/>
                    <a:pt x="700" y="986"/>
                    <a:pt x="717" y="975"/>
                  </a:cubicBezTo>
                  <a:cubicBezTo>
                    <a:pt x="727" y="964"/>
                    <a:pt x="743" y="953"/>
                    <a:pt x="754" y="943"/>
                  </a:cubicBezTo>
                  <a:cubicBezTo>
                    <a:pt x="797" y="899"/>
                    <a:pt x="829" y="835"/>
                    <a:pt x="840" y="755"/>
                  </a:cubicBezTo>
                  <a:cubicBezTo>
                    <a:pt x="851" y="673"/>
                    <a:pt x="834" y="599"/>
                    <a:pt x="802" y="529"/>
                  </a:cubicBezTo>
                  <a:cubicBezTo>
                    <a:pt x="792" y="507"/>
                    <a:pt x="775" y="480"/>
                    <a:pt x="765" y="453"/>
                  </a:cubicBezTo>
                  <a:cubicBezTo>
                    <a:pt x="722" y="388"/>
                    <a:pt x="668" y="330"/>
                    <a:pt x="609" y="276"/>
                  </a:cubicBezTo>
                  <a:cubicBezTo>
                    <a:pt x="452" y="129"/>
                    <a:pt x="260" y="29"/>
                    <a:pt x="219" y="9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5497975" y="753650"/>
              <a:ext cx="208300" cy="219775"/>
            </a:xfrm>
            <a:custGeom>
              <a:avLst/>
              <a:gdLst/>
              <a:ahLst/>
              <a:cxnLst/>
              <a:rect l="l" t="t" r="r" b="b"/>
              <a:pathLst>
                <a:path w="8332" h="8791" extrusionOk="0">
                  <a:moveTo>
                    <a:pt x="575" y="0"/>
                  </a:moveTo>
                  <a:cubicBezTo>
                    <a:pt x="125" y="0"/>
                    <a:pt x="0" y="822"/>
                    <a:pt x="81" y="1323"/>
                  </a:cubicBezTo>
                  <a:cubicBezTo>
                    <a:pt x="312" y="2792"/>
                    <a:pt x="1625" y="7416"/>
                    <a:pt x="2458" y="7852"/>
                  </a:cubicBezTo>
                  <a:cubicBezTo>
                    <a:pt x="2966" y="8117"/>
                    <a:pt x="5639" y="8790"/>
                    <a:pt x="6755" y="8790"/>
                  </a:cubicBezTo>
                  <a:cubicBezTo>
                    <a:pt x="6927" y="8790"/>
                    <a:pt x="7062" y="8774"/>
                    <a:pt x="7147" y="8738"/>
                  </a:cubicBezTo>
                  <a:cubicBezTo>
                    <a:pt x="7578" y="8552"/>
                    <a:pt x="8331" y="5178"/>
                    <a:pt x="7854" y="5178"/>
                  </a:cubicBezTo>
                  <a:cubicBezTo>
                    <a:pt x="7849" y="5178"/>
                    <a:pt x="7844" y="5179"/>
                    <a:pt x="7840" y="5179"/>
                  </a:cubicBezTo>
                  <a:cubicBezTo>
                    <a:pt x="7800" y="5184"/>
                    <a:pt x="7744" y="5187"/>
                    <a:pt x="7673" y="5187"/>
                  </a:cubicBezTo>
                  <a:cubicBezTo>
                    <a:pt x="6836" y="5187"/>
                    <a:pt x="4011" y="4856"/>
                    <a:pt x="3678" y="4727"/>
                  </a:cubicBezTo>
                  <a:cubicBezTo>
                    <a:pt x="3318" y="4587"/>
                    <a:pt x="2399" y="2050"/>
                    <a:pt x="1592" y="877"/>
                  </a:cubicBezTo>
                  <a:cubicBezTo>
                    <a:pt x="1149" y="235"/>
                    <a:pt x="816" y="0"/>
                    <a:pt x="575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5433175" y="695450"/>
              <a:ext cx="41300" cy="51400"/>
            </a:xfrm>
            <a:custGeom>
              <a:avLst/>
              <a:gdLst/>
              <a:ahLst/>
              <a:cxnLst/>
              <a:rect l="l" t="t" r="r" b="b"/>
              <a:pathLst>
                <a:path w="1652" h="2056" extrusionOk="0">
                  <a:moveTo>
                    <a:pt x="1651" y="0"/>
                  </a:moveTo>
                  <a:lnTo>
                    <a:pt x="1" y="22"/>
                  </a:lnTo>
                  <a:cubicBezTo>
                    <a:pt x="1" y="22"/>
                    <a:pt x="172" y="1566"/>
                    <a:pt x="199" y="1618"/>
                  </a:cubicBezTo>
                  <a:cubicBezTo>
                    <a:pt x="243" y="1748"/>
                    <a:pt x="333" y="2055"/>
                    <a:pt x="941" y="2055"/>
                  </a:cubicBezTo>
                  <a:cubicBezTo>
                    <a:pt x="949" y="2055"/>
                    <a:pt x="956" y="2055"/>
                    <a:pt x="963" y="2055"/>
                  </a:cubicBezTo>
                  <a:cubicBezTo>
                    <a:pt x="1261" y="2055"/>
                    <a:pt x="1524" y="1849"/>
                    <a:pt x="1592" y="1554"/>
                  </a:cubicBezTo>
                  <a:lnTo>
                    <a:pt x="165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5473625" y="707400"/>
              <a:ext cx="450" cy="10275"/>
            </a:xfrm>
            <a:custGeom>
              <a:avLst/>
              <a:gdLst/>
              <a:ahLst/>
              <a:cxnLst/>
              <a:rect l="l" t="t" r="r" b="b"/>
              <a:pathLst>
                <a:path w="18" h="411" extrusionOk="0">
                  <a:moveTo>
                    <a:pt x="18" y="1"/>
                  </a:moveTo>
                  <a:lnTo>
                    <a:pt x="1" y="410"/>
                  </a:lnTo>
                  <a:lnTo>
                    <a:pt x="1" y="410"/>
                  </a:lnTo>
                  <a:cubicBezTo>
                    <a:pt x="1" y="408"/>
                    <a:pt x="2" y="404"/>
                    <a:pt x="6" y="404"/>
                  </a:cubicBezTo>
                  <a:lnTo>
                    <a:pt x="18" y="1"/>
                  </a:lnTo>
                  <a:close/>
                  <a:moveTo>
                    <a:pt x="1" y="410"/>
                  </a:moveTo>
                  <a:lnTo>
                    <a:pt x="1" y="410"/>
                  </a:lnTo>
                  <a:cubicBezTo>
                    <a:pt x="1" y="410"/>
                    <a:pt x="1" y="410"/>
                    <a:pt x="1" y="410"/>
                  </a:cubicBezTo>
                  <a:lnTo>
                    <a:pt x="1" y="410"/>
                  </a:lnTo>
                  <a:close/>
                </a:path>
              </a:pathLst>
            </a:custGeom>
            <a:solidFill>
              <a:srgbClr val="573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5434650" y="707400"/>
              <a:ext cx="39425" cy="16850"/>
            </a:xfrm>
            <a:custGeom>
              <a:avLst/>
              <a:gdLst/>
              <a:ahLst/>
              <a:cxnLst/>
              <a:rect l="l" t="t" r="r" b="b"/>
              <a:pathLst>
                <a:path w="1577" h="674" extrusionOk="0">
                  <a:moveTo>
                    <a:pt x="1577" y="1"/>
                  </a:moveTo>
                  <a:lnTo>
                    <a:pt x="1577" y="1"/>
                  </a:lnTo>
                  <a:cubicBezTo>
                    <a:pt x="1286" y="157"/>
                    <a:pt x="991" y="264"/>
                    <a:pt x="845" y="264"/>
                  </a:cubicBezTo>
                  <a:lnTo>
                    <a:pt x="835" y="264"/>
                  </a:lnTo>
                  <a:cubicBezTo>
                    <a:pt x="544" y="232"/>
                    <a:pt x="259" y="145"/>
                    <a:pt x="1" y="16"/>
                  </a:cubicBezTo>
                  <a:lnTo>
                    <a:pt x="1" y="16"/>
                  </a:lnTo>
                  <a:cubicBezTo>
                    <a:pt x="16" y="157"/>
                    <a:pt x="33" y="313"/>
                    <a:pt x="55" y="463"/>
                  </a:cubicBezTo>
                  <a:cubicBezTo>
                    <a:pt x="269" y="604"/>
                    <a:pt x="522" y="673"/>
                    <a:pt x="770" y="673"/>
                  </a:cubicBezTo>
                  <a:cubicBezTo>
                    <a:pt x="1049" y="673"/>
                    <a:pt x="1324" y="582"/>
                    <a:pt x="1560" y="410"/>
                  </a:cubicBezTo>
                  <a:lnTo>
                    <a:pt x="1577" y="1"/>
                  </a:ln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5356425" y="621375"/>
              <a:ext cx="51900" cy="14525"/>
            </a:xfrm>
            <a:custGeom>
              <a:avLst/>
              <a:gdLst/>
              <a:ahLst/>
              <a:cxnLst/>
              <a:rect l="l" t="t" r="r" b="b"/>
              <a:pathLst>
                <a:path w="2076" h="581" extrusionOk="0">
                  <a:moveTo>
                    <a:pt x="2076" y="0"/>
                  </a:moveTo>
                  <a:lnTo>
                    <a:pt x="0" y="290"/>
                  </a:lnTo>
                  <a:lnTo>
                    <a:pt x="2076" y="581"/>
                  </a:lnTo>
                  <a:lnTo>
                    <a:pt x="207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5399975" y="621925"/>
              <a:ext cx="7150" cy="13850"/>
            </a:xfrm>
            <a:custGeom>
              <a:avLst/>
              <a:gdLst/>
              <a:ahLst/>
              <a:cxnLst/>
              <a:rect l="l" t="t" r="r" b="b"/>
              <a:pathLst>
                <a:path w="286" h="554" extrusionOk="0">
                  <a:moveTo>
                    <a:pt x="184" y="0"/>
                  </a:moveTo>
                  <a:lnTo>
                    <a:pt x="1" y="27"/>
                  </a:lnTo>
                  <a:cubicBezTo>
                    <a:pt x="1" y="199"/>
                    <a:pt x="33" y="370"/>
                    <a:pt x="103" y="527"/>
                  </a:cubicBezTo>
                  <a:lnTo>
                    <a:pt x="286" y="554"/>
                  </a:lnTo>
                  <a:cubicBezTo>
                    <a:pt x="226" y="425"/>
                    <a:pt x="177" y="248"/>
                    <a:pt x="184" y="0"/>
                  </a:cubicBez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5356550" y="576875"/>
              <a:ext cx="58900" cy="33775"/>
            </a:xfrm>
            <a:custGeom>
              <a:avLst/>
              <a:gdLst/>
              <a:ahLst/>
              <a:cxnLst/>
              <a:rect l="l" t="t" r="r" b="b"/>
              <a:pathLst>
                <a:path w="2356" h="1351" extrusionOk="0">
                  <a:moveTo>
                    <a:pt x="1" y="0"/>
                  </a:moveTo>
                  <a:lnTo>
                    <a:pt x="2065" y="1350"/>
                  </a:lnTo>
                  <a:lnTo>
                    <a:pt x="2356" y="8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5402275" y="595300"/>
              <a:ext cx="10375" cy="14125"/>
            </a:xfrm>
            <a:custGeom>
              <a:avLst/>
              <a:gdLst/>
              <a:ahLst/>
              <a:cxnLst/>
              <a:rect l="l" t="t" r="r" b="b"/>
              <a:pathLst>
                <a:path w="415" h="565" extrusionOk="0">
                  <a:moveTo>
                    <a:pt x="209" y="0"/>
                  </a:moveTo>
                  <a:cubicBezTo>
                    <a:pt x="118" y="140"/>
                    <a:pt x="43" y="291"/>
                    <a:pt x="0" y="452"/>
                  </a:cubicBezTo>
                  <a:lnTo>
                    <a:pt x="172" y="564"/>
                  </a:lnTo>
                  <a:cubicBezTo>
                    <a:pt x="226" y="382"/>
                    <a:pt x="311" y="216"/>
                    <a:pt x="414" y="70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5389750" y="531325"/>
              <a:ext cx="46125" cy="58900"/>
            </a:xfrm>
            <a:custGeom>
              <a:avLst/>
              <a:gdLst/>
              <a:ahLst/>
              <a:cxnLst/>
              <a:rect l="l" t="t" r="r" b="b"/>
              <a:pathLst>
                <a:path w="1845" h="2356" extrusionOk="0">
                  <a:moveTo>
                    <a:pt x="0" y="0"/>
                  </a:moveTo>
                  <a:lnTo>
                    <a:pt x="1345" y="2355"/>
                  </a:lnTo>
                  <a:lnTo>
                    <a:pt x="1845" y="20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5419075" y="582650"/>
              <a:ext cx="2825" cy="5000"/>
            </a:xfrm>
            <a:custGeom>
              <a:avLst/>
              <a:gdLst/>
              <a:ahLst/>
              <a:cxnLst/>
              <a:rect l="l" t="t" r="r" b="b"/>
              <a:pathLst>
                <a:path w="113" h="200" extrusionOk="0">
                  <a:moveTo>
                    <a:pt x="6" y="0"/>
                  </a:moveTo>
                  <a:lnTo>
                    <a:pt x="1" y="6"/>
                  </a:lnTo>
                  <a:lnTo>
                    <a:pt x="113" y="19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5419200" y="576200"/>
              <a:ext cx="14675" cy="11450"/>
            </a:xfrm>
            <a:custGeom>
              <a:avLst/>
              <a:gdLst/>
              <a:ahLst/>
              <a:cxnLst/>
              <a:rect l="l" t="t" r="r" b="b"/>
              <a:pathLst>
                <a:path w="587" h="458" extrusionOk="0">
                  <a:moveTo>
                    <a:pt x="425" y="0"/>
                  </a:moveTo>
                  <a:cubicBezTo>
                    <a:pt x="274" y="70"/>
                    <a:pt x="130" y="157"/>
                    <a:pt x="1" y="258"/>
                  </a:cubicBezTo>
                  <a:lnTo>
                    <a:pt x="108" y="457"/>
                  </a:lnTo>
                  <a:cubicBezTo>
                    <a:pt x="259" y="340"/>
                    <a:pt x="420" y="248"/>
                    <a:pt x="587" y="178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5446750" y="512775"/>
              <a:ext cx="14425" cy="67225"/>
            </a:xfrm>
            <a:custGeom>
              <a:avLst/>
              <a:gdLst/>
              <a:ahLst/>
              <a:cxnLst/>
              <a:rect l="l" t="t" r="r" b="b"/>
              <a:pathLst>
                <a:path w="577" h="2689" extrusionOk="0">
                  <a:moveTo>
                    <a:pt x="291" y="0"/>
                  </a:moveTo>
                  <a:lnTo>
                    <a:pt x="1" y="2688"/>
                  </a:lnTo>
                  <a:lnTo>
                    <a:pt x="576" y="2688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5447025" y="570550"/>
              <a:ext cx="13850" cy="6350"/>
            </a:xfrm>
            <a:custGeom>
              <a:avLst/>
              <a:gdLst/>
              <a:ahLst/>
              <a:cxnLst/>
              <a:rect l="l" t="t" r="r" b="b"/>
              <a:pathLst>
                <a:path w="554" h="254" extrusionOk="0">
                  <a:moveTo>
                    <a:pt x="263" y="1"/>
                  </a:moveTo>
                  <a:cubicBezTo>
                    <a:pt x="189" y="1"/>
                    <a:pt x="109" y="6"/>
                    <a:pt x="27" y="17"/>
                  </a:cubicBezTo>
                  <a:lnTo>
                    <a:pt x="0" y="253"/>
                  </a:lnTo>
                  <a:cubicBezTo>
                    <a:pt x="97" y="238"/>
                    <a:pt x="183" y="232"/>
                    <a:pt x="270" y="232"/>
                  </a:cubicBezTo>
                  <a:cubicBezTo>
                    <a:pt x="360" y="232"/>
                    <a:pt x="457" y="238"/>
                    <a:pt x="554" y="253"/>
                  </a:cubicBezTo>
                  <a:lnTo>
                    <a:pt x="528" y="17"/>
                  </a:lnTo>
                  <a:cubicBezTo>
                    <a:pt x="447" y="6"/>
                    <a:pt x="367" y="1"/>
                    <a:pt x="285" y="1"/>
                  </a:cubicBez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5472025" y="531325"/>
              <a:ext cx="46000" cy="58900"/>
            </a:xfrm>
            <a:custGeom>
              <a:avLst/>
              <a:gdLst/>
              <a:ahLst/>
              <a:cxnLst/>
              <a:rect l="l" t="t" r="r" b="b"/>
              <a:pathLst>
                <a:path w="1840" h="2356" extrusionOk="0">
                  <a:moveTo>
                    <a:pt x="1839" y="0"/>
                  </a:moveTo>
                  <a:lnTo>
                    <a:pt x="0" y="2065"/>
                  </a:lnTo>
                  <a:lnTo>
                    <a:pt x="501" y="2355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5485850" y="582650"/>
              <a:ext cx="3000" cy="5150"/>
            </a:xfrm>
            <a:custGeom>
              <a:avLst/>
              <a:gdLst/>
              <a:ahLst/>
              <a:cxnLst/>
              <a:rect l="l" t="t" r="r" b="b"/>
              <a:pathLst>
                <a:path w="120" h="206" extrusionOk="0">
                  <a:moveTo>
                    <a:pt x="120" y="0"/>
                  </a:moveTo>
                  <a:lnTo>
                    <a:pt x="1" y="199"/>
                  </a:lnTo>
                  <a:lnTo>
                    <a:pt x="7" y="206"/>
                  </a:lnTo>
                  <a:lnTo>
                    <a:pt x="120" y="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5474050" y="576200"/>
              <a:ext cx="14800" cy="11450"/>
            </a:xfrm>
            <a:custGeom>
              <a:avLst/>
              <a:gdLst/>
              <a:ahLst/>
              <a:cxnLst/>
              <a:rect l="l" t="t" r="r" b="b"/>
              <a:pathLst>
                <a:path w="592" h="458" extrusionOk="0">
                  <a:moveTo>
                    <a:pt x="162" y="0"/>
                  </a:moveTo>
                  <a:lnTo>
                    <a:pt x="108" y="60"/>
                  </a:lnTo>
                  <a:lnTo>
                    <a:pt x="1" y="184"/>
                  </a:lnTo>
                  <a:cubicBezTo>
                    <a:pt x="167" y="253"/>
                    <a:pt x="328" y="345"/>
                    <a:pt x="473" y="457"/>
                  </a:cubicBezTo>
                  <a:lnTo>
                    <a:pt x="592" y="258"/>
                  </a:lnTo>
                  <a:cubicBezTo>
                    <a:pt x="457" y="157"/>
                    <a:pt x="312" y="70"/>
                    <a:pt x="162" y="0"/>
                  </a:cubicBez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5492475" y="576875"/>
              <a:ext cx="58900" cy="33775"/>
            </a:xfrm>
            <a:custGeom>
              <a:avLst/>
              <a:gdLst/>
              <a:ahLst/>
              <a:cxnLst/>
              <a:rect l="l" t="t" r="r" b="b"/>
              <a:pathLst>
                <a:path w="2356" h="1351" extrusionOk="0">
                  <a:moveTo>
                    <a:pt x="2356" y="0"/>
                  </a:moveTo>
                  <a:lnTo>
                    <a:pt x="0" y="850"/>
                  </a:lnTo>
                  <a:lnTo>
                    <a:pt x="291" y="1350"/>
                  </a:lnTo>
                  <a:lnTo>
                    <a:pt x="235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5501175" y="606600"/>
              <a:ext cx="4750" cy="3100"/>
            </a:xfrm>
            <a:custGeom>
              <a:avLst/>
              <a:gdLst/>
              <a:ahLst/>
              <a:cxnLst/>
              <a:rect l="l" t="t" r="r" b="b"/>
              <a:pathLst>
                <a:path w="190" h="124" extrusionOk="0">
                  <a:moveTo>
                    <a:pt x="189" y="0"/>
                  </a:moveTo>
                  <a:lnTo>
                    <a:pt x="1" y="124"/>
                  </a:lnTo>
                  <a:lnTo>
                    <a:pt x="189" y="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5495150" y="595300"/>
              <a:ext cx="10775" cy="14400"/>
            </a:xfrm>
            <a:custGeom>
              <a:avLst/>
              <a:gdLst/>
              <a:ahLst/>
              <a:cxnLst/>
              <a:rect l="l" t="t" r="r" b="b"/>
              <a:pathLst>
                <a:path w="431" h="576" extrusionOk="0">
                  <a:moveTo>
                    <a:pt x="210" y="0"/>
                  </a:moveTo>
                  <a:lnTo>
                    <a:pt x="1" y="75"/>
                  </a:lnTo>
                  <a:cubicBezTo>
                    <a:pt x="103" y="221"/>
                    <a:pt x="189" y="388"/>
                    <a:pt x="242" y="576"/>
                  </a:cubicBezTo>
                  <a:lnTo>
                    <a:pt x="430" y="452"/>
                  </a:lnTo>
                  <a:cubicBezTo>
                    <a:pt x="377" y="291"/>
                    <a:pt x="301" y="140"/>
                    <a:pt x="210" y="0"/>
                  </a:cubicBez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5499450" y="621500"/>
              <a:ext cx="52050" cy="14400"/>
            </a:xfrm>
            <a:custGeom>
              <a:avLst/>
              <a:gdLst/>
              <a:ahLst/>
              <a:cxnLst/>
              <a:rect l="l" t="t" r="r" b="b"/>
              <a:pathLst>
                <a:path w="2082" h="576" extrusionOk="0">
                  <a:moveTo>
                    <a:pt x="0" y="0"/>
                  </a:moveTo>
                  <a:lnTo>
                    <a:pt x="0" y="576"/>
                  </a:lnTo>
                  <a:lnTo>
                    <a:pt x="2082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5503225" y="621925"/>
              <a:ext cx="4975" cy="825"/>
            </a:xfrm>
            <a:custGeom>
              <a:avLst/>
              <a:gdLst/>
              <a:ahLst/>
              <a:cxnLst/>
              <a:rect l="l" t="t" r="r" b="b"/>
              <a:pathLst>
                <a:path w="199" h="33" extrusionOk="0">
                  <a:moveTo>
                    <a:pt x="0" y="0"/>
                  </a:moveTo>
                  <a:lnTo>
                    <a:pt x="0" y="5"/>
                  </a:lnTo>
                  <a:lnTo>
                    <a:pt x="199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5500675" y="622050"/>
              <a:ext cx="7525" cy="13725"/>
            </a:xfrm>
            <a:custGeom>
              <a:avLst/>
              <a:gdLst/>
              <a:ahLst/>
              <a:cxnLst/>
              <a:rect l="l" t="t" r="r" b="b"/>
              <a:pathLst>
                <a:path w="301" h="549" extrusionOk="0">
                  <a:moveTo>
                    <a:pt x="102" y="0"/>
                  </a:moveTo>
                  <a:lnTo>
                    <a:pt x="102" y="0"/>
                  </a:lnTo>
                  <a:cubicBezTo>
                    <a:pt x="107" y="243"/>
                    <a:pt x="60" y="425"/>
                    <a:pt x="0" y="549"/>
                  </a:cubicBezTo>
                  <a:lnTo>
                    <a:pt x="199" y="522"/>
                  </a:lnTo>
                  <a:cubicBezTo>
                    <a:pt x="264" y="365"/>
                    <a:pt x="301" y="199"/>
                    <a:pt x="301" y="27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C78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5401325" y="576325"/>
              <a:ext cx="105150" cy="65525"/>
            </a:xfrm>
            <a:custGeom>
              <a:avLst/>
              <a:gdLst/>
              <a:ahLst/>
              <a:cxnLst/>
              <a:rect l="l" t="t" r="r" b="b"/>
              <a:pathLst>
                <a:path w="4206" h="2621" extrusionOk="0">
                  <a:moveTo>
                    <a:pt x="2098" y="1"/>
                  </a:moveTo>
                  <a:cubicBezTo>
                    <a:pt x="1376" y="1"/>
                    <a:pt x="366" y="491"/>
                    <a:pt x="167" y="1491"/>
                  </a:cubicBezTo>
                  <a:cubicBezTo>
                    <a:pt x="1" y="2313"/>
                    <a:pt x="403" y="2620"/>
                    <a:pt x="403" y="2620"/>
                  </a:cubicBezTo>
                  <a:lnTo>
                    <a:pt x="2098" y="732"/>
                  </a:lnTo>
                  <a:lnTo>
                    <a:pt x="3801" y="2620"/>
                  </a:lnTo>
                  <a:cubicBezTo>
                    <a:pt x="3801" y="2620"/>
                    <a:pt x="4205" y="2323"/>
                    <a:pt x="4039" y="1491"/>
                  </a:cubicBezTo>
                  <a:cubicBezTo>
                    <a:pt x="3840" y="491"/>
                    <a:pt x="2823" y="1"/>
                    <a:pt x="2098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5492725" y="610375"/>
              <a:ext cx="5250" cy="5100"/>
            </a:xfrm>
            <a:custGeom>
              <a:avLst/>
              <a:gdLst/>
              <a:ahLst/>
              <a:cxnLst/>
              <a:rect l="l" t="t" r="r" b="b"/>
              <a:pathLst>
                <a:path w="210" h="204" extrusionOk="0">
                  <a:moveTo>
                    <a:pt x="162" y="0"/>
                  </a:moveTo>
                  <a:lnTo>
                    <a:pt x="1" y="97"/>
                  </a:lnTo>
                  <a:cubicBezTo>
                    <a:pt x="23" y="129"/>
                    <a:pt x="43" y="167"/>
                    <a:pt x="65" y="204"/>
                  </a:cubicBezTo>
                  <a:lnTo>
                    <a:pt x="210" y="13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5472825" y="587625"/>
              <a:ext cx="10125" cy="11300"/>
            </a:xfrm>
            <a:custGeom>
              <a:avLst/>
              <a:gdLst/>
              <a:ahLst/>
              <a:cxnLst/>
              <a:rect l="l" t="t" r="r" b="b"/>
              <a:pathLst>
                <a:path w="405" h="452" extrusionOk="0">
                  <a:moveTo>
                    <a:pt x="281" y="0"/>
                  </a:moveTo>
                  <a:lnTo>
                    <a:pt x="1" y="409"/>
                  </a:lnTo>
                  <a:cubicBezTo>
                    <a:pt x="38" y="420"/>
                    <a:pt x="70" y="436"/>
                    <a:pt x="109" y="452"/>
                  </a:cubicBezTo>
                  <a:lnTo>
                    <a:pt x="404" y="103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5457500" y="579175"/>
              <a:ext cx="5275" cy="14525"/>
            </a:xfrm>
            <a:custGeom>
              <a:avLst/>
              <a:gdLst/>
              <a:ahLst/>
              <a:cxnLst/>
              <a:rect l="l" t="t" r="r" b="b"/>
              <a:pathLst>
                <a:path w="211" h="581" extrusionOk="0">
                  <a:moveTo>
                    <a:pt x="70" y="0"/>
                  </a:moveTo>
                  <a:lnTo>
                    <a:pt x="1" y="571"/>
                  </a:lnTo>
                  <a:lnTo>
                    <a:pt x="92" y="581"/>
                  </a:lnTo>
                  <a:lnTo>
                    <a:pt x="211" y="2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5484550" y="598400"/>
              <a:ext cx="7800" cy="7275"/>
            </a:xfrm>
            <a:custGeom>
              <a:avLst/>
              <a:gdLst/>
              <a:ahLst/>
              <a:cxnLst/>
              <a:rect l="l" t="t" r="r" b="b"/>
              <a:pathLst>
                <a:path w="312" h="291" extrusionOk="0">
                  <a:moveTo>
                    <a:pt x="231" y="0"/>
                  </a:moveTo>
                  <a:lnTo>
                    <a:pt x="0" y="231"/>
                  </a:lnTo>
                  <a:cubicBezTo>
                    <a:pt x="27" y="247"/>
                    <a:pt x="53" y="269"/>
                    <a:pt x="80" y="291"/>
                  </a:cubicBezTo>
                  <a:lnTo>
                    <a:pt x="311" y="107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5408850" y="616825"/>
              <a:ext cx="3500" cy="3900"/>
            </a:xfrm>
            <a:custGeom>
              <a:avLst/>
              <a:gdLst/>
              <a:ahLst/>
              <a:cxnLst/>
              <a:rect l="l" t="t" r="r" b="b"/>
              <a:pathLst>
                <a:path w="140" h="156" extrusionOk="0">
                  <a:moveTo>
                    <a:pt x="28" y="0"/>
                  </a:moveTo>
                  <a:lnTo>
                    <a:pt x="0" y="134"/>
                  </a:lnTo>
                  <a:lnTo>
                    <a:pt x="92" y="155"/>
                  </a:lnTo>
                  <a:cubicBezTo>
                    <a:pt x="102" y="118"/>
                    <a:pt x="119" y="80"/>
                    <a:pt x="140" y="43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5415700" y="598400"/>
              <a:ext cx="7950" cy="7525"/>
            </a:xfrm>
            <a:custGeom>
              <a:avLst/>
              <a:gdLst/>
              <a:ahLst/>
              <a:cxnLst/>
              <a:rect l="l" t="t" r="r" b="b"/>
              <a:pathLst>
                <a:path w="318" h="301" extrusionOk="0">
                  <a:moveTo>
                    <a:pt x="76" y="0"/>
                  </a:moveTo>
                  <a:lnTo>
                    <a:pt x="0" y="107"/>
                  </a:lnTo>
                  <a:lnTo>
                    <a:pt x="243" y="301"/>
                  </a:lnTo>
                  <a:cubicBezTo>
                    <a:pt x="265" y="279"/>
                    <a:pt x="290" y="258"/>
                    <a:pt x="318" y="24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5438150" y="580775"/>
              <a:ext cx="7700" cy="13875"/>
            </a:xfrm>
            <a:custGeom>
              <a:avLst/>
              <a:gdLst/>
              <a:ahLst/>
              <a:cxnLst/>
              <a:rect l="l" t="t" r="r" b="b"/>
              <a:pathLst>
                <a:path w="308" h="555" extrusionOk="0">
                  <a:moveTo>
                    <a:pt x="146" y="1"/>
                  </a:moveTo>
                  <a:lnTo>
                    <a:pt x="0" y="60"/>
                  </a:lnTo>
                  <a:lnTo>
                    <a:pt x="221" y="554"/>
                  </a:lnTo>
                  <a:cubicBezTo>
                    <a:pt x="248" y="539"/>
                    <a:pt x="280" y="539"/>
                    <a:pt x="307" y="522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5467050" y="583450"/>
              <a:ext cx="9575" cy="12925"/>
            </a:xfrm>
            <a:custGeom>
              <a:avLst/>
              <a:gdLst/>
              <a:ahLst/>
              <a:cxnLst/>
              <a:rect l="l" t="t" r="r" b="b"/>
              <a:pathLst>
                <a:path w="383" h="517" extrusionOk="0">
                  <a:moveTo>
                    <a:pt x="248" y="1"/>
                  </a:moveTo>
                  <a:lnTo>
                    <a:pt x="1" y="464"/>
                  </a:lnTo>
                  <a:lnTo>
                    <a:pt x="82" y="517"/>
                  </a:lnTo>
                  <a:lnTo>
                    <a:pt x="383" y="82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5478475" y="592450"/>
              <a:ext cx="9575" cy="9450"/>
            </a:xfrm>
            <a:custGeom>
              <a:avLst/>
              <a:gdLst/>
              <a:ahLst/>
              <a:cxnLst/>
              <a:rect l="l" t="t" r="r" b="b"/>
              <a:pathLst>
                <a:path w="383" h="378" extrusionOk="0">
                  <a:moveTo>
                    <a:pt x="275" y="1"/>
                  </a:moveTo>
                  <a:lnTo>
                    <a:pt x="0" y="318"/>
                  </a:lnTo>
                  <a:cubicBezTo>
                    <a:pt x="38" y="340"/>
                    <a:pt x="70" y="356"/>
                    <a:pt x="109" y="378"/>
                  </a:cubicBezTo>
                  <a:lnTo>
                    <a:pt x="382" y="114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5431300" y="583750"/>
              <a:ext cx="9425" cy="12925"/>
            </a:xfrm>
            <a:custGeom>
              <a:avLst/>
              <a:gdLst/>
              <a:ahLst/>
              <a:cxnLst/>
              <a:rect l="l" t="t" r="r" b="b"/>
              <a:pathLst>
                <a:path w="377" h="517" extrusionOk="0">
                  <a:moveTo>
                    <a:pt x="135" y="0"/>
                  </a:moveTo>
                  <a:lnTo>
                    <a:pt x="1" y="80"/>
                  </a:lnTo>
                  <a:lnTo>
                    <a:pt x="301" y="517"/>
                  </a:lnTo>
                  <a:lnTo>
                    <a:pt x="376" y="46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5409925" y="610500"/>
              <a:ext cx="5275" cy="5125"/>
            </a:xfrm>
            <a:custGeom>
              <a:avLst/>
              <a:gdLst/>
              <a:ahLst/>
              <a:cxnLst/>
              <a:rect l="l" t="t" r="r" b="b"/>
              <a:pathLst>
                <a:path w="211" h="205" extrusionOk="0">
                  <a:moveTo>
                    <a:pt x="49" y="0"/>
                  </a:moveTo>
                  <a:lnTo>
                    <a:pt x="0" y="145"/>
                  </a:lnTo>
                  <a:lnTo>
                    <a:pt x="146" y="204"/>
                  </a:lnTo>
                  <a:cubicBezTo>
                    <a:pt x="156" y="182"/>
                    <a:pt x="167" y="162"/>
                    <a:pt x="183" y="145"/>
                  </a:cubicBezTo>
                  <a:cubicBezTo>
                    <a:pt x="188" y="129"/>
                    <a:pt x="199" y="112"/>
                    <a:pt x="210" y="9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5495400" y="616825"/>
              <a:ext cx="3675" cy="4050"/>
            </a:xfrm>
            <a:custGeom>
              <a:avLst/>
              <a:gdLst/>
              <a:ahLst/>
              <a:cxnLst/>
              <a:rect l="l" t="t" r="r" b="b"/>
              <a:pathLst>
                <a:path w="147" h="162" extrusionOk="0">
                  <a:moveTo>
                    <a:pt x="114" y="0"/>
                  </a:moveTo>
                  <a:lnTo>
                    <a:pt x="1" y="48"/>
                  </a:lnTo>
                  <a:cubicBezTo>
                    <a:pt x="18" y="85"/>
                    <a:pt x="28" y="123"/>
                    <a:pt x="45" y="161"/>
                  </a:cubicBezTo>
                  <a:lnTo>
                    <a:pt x="147" y="13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5497325" y="622850"/>
              <a:ext cx="2700" cy="3500"/>
            </a:xfrm>
            <a:custGeom>
              <a:avLst/>
              <a:gdLst/>
              <a:ahLst/>
              <a:cxnLst/>
              <a:rect l="l" t="t" r="r" b="b"/>
              <a:pathLst>
                <a:path w="108" h="140" extrusionOk="0">
                  <a:moveTo>
                    <a:pt x="107" y="0"/>
                  </a:moveTo>
                  <a:lnTo>
                    <a:pt x="0" y="38"/>
                  </a:lnTo>
                  <a:cubicBezTo>
                    <a:pt x="10" y="70"/>
                    <a:pt x="21" y="108"/>
                    <a:pt x="26" y="140"/>
                  </a:cubicBezTo>
                  <a:lnTo>
                    <a:pt x="107" y="13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5445150" y="579175"/>
              <a:ext cx="5125" cy="14525"/>
            </a:xfrm>
            <a:custGeom>
              <a:avLst/>
              <a:gdLst/>
              <a:ahLst/>
              <a:cxnLst/>
              <a:rect l="l" t="t" r="r" b="b"/>
              <a:pathLst>
                <a:path w="205" h="581" extrusionOk="0">
                  <a:moveTo>
                    <a:pt x="140" y="0"/>
                  </a:moveTo>
                  <a:lnTo>
                    <a:pt x="0" y="27"/>
                  </a:lnTo>
                  <a:lnTo>
                    <a:pt x="119" y="581"/>
                  </a:lnTo>
                  <a:lnTo>
                    <a:pt x="204" y="57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5408175" y="622850"/>
              <a:ext cx="2050" cy="3375"/>
            </a:xfrm>
            <a:custGeom>
              <a:avLst/>
              <a:gdLst/>
              <a:ahLst/>
              <a:cxnLst/>
              <a:rect l="l" t="t" r="r" b="b"/>
              <a:pathLst>
                <a:path w="82" h="135" extrusionOk="0">
                  <a:moveTo>
                    <a:pt x="0" y="0"/>
                  </a:moveTo>
                  <a:lnTo>
                    <a:pt x="0" y="130"/>
                  </a:lnTo>
                  <a:lnTo>
                    <a:pt x="49" y="135"/>
                  </a:lnTo>
                  <a:cubicBezTo>
                    <a:pt x="60" y="102"/>
                    <a:pt x="70" y="65"/>
                    <a:pt x="82" y="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5451975" y="578750"/>
              <a:ext cx="3950" cy="14550"/>
            </a:xfrm>
            <a:custGeom>
              <a:avLst/>
              <a:gdLst/>
              <a:ahLst/>
              <a:cxnLst/>
              <a:rect l="l" t="t" r="r" b="b"/>
              <a:pathLst>
                <a:path w="158" h="582" extrusionOk="0">
                  <a:moveTo>
                    <a:pt x="1" y="0"/>
                  </a:moveTo>
                  <a:lnTo>
                    <a:pt x="45" y="581"/>
                  </a:lnTo>
                  <a:lnTo>
                    <a:pt x="114" y="581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5462075" y="580775"/>
              <a:ext cx="7675" cy="13875"/>
            </a:xfrm>
            <a:custGeom>
              <a:avLst/>
              <a:gdLst/>
              <a:ahLst/>
              <a:cxnLst/>
              <a:rect l="l" t="t" r="r" b="b"/>
              <a:pathLst>
                <a:path w="307" h="555" extrusionOk="0">
                  <a:moveTo>
                    <a:pt x="162" y="1"/>
                  </a:moveTo>
                  <a:lnTo>
                    <a:pt x="1" y="522"/>
                  </a:lnTo>
                  <a:cubicBezTo>
                    <a:pt x="28" y="539"/>
                    <a:pt x="65" y="539"/>
                    <a:pt x="92" y="554"/>
                  </a:cubicBezTo>
                  <a:lnTo>
                    <a:pt x="307" y="60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5419875" y="592450"/>
              <a:ext cx="9850" cy="9700"/>
            </a:xfrm>
            <a:custGeom>
              <a:avLst/>
              <a:gdLst/>
              <a:ahLst/>
              <a:cxnLst/>
              <a:rect l="l" t="t" r="r" b="b"/>
              <a:pathLst>
                <a:path w="394" h="388" extrusionOk="0">
                  <a:moveTo>
                    <a:pt x="103" y="1"/>
                  </a:moveTo>
                  <a:lnTo>
                    <a:pt x="1" y="114"/>
                  </a:lnTo>
                  <a:lnTo>
                    <a:pt x="285" y="388"/>
                  </a:lnTo>
                  <a:cubicBezTo>
                    <a:pt x="317" y="367"/>
                    <a:pt x="356" y="351"/>
                    <a:pt x="393" y="330"/>
                  </a:cubicBezTo>
                  <a:lnTo>
                    <a:pt x="103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5498500" y="628925"/>
              <a:ext cx="1400" cy="2275"/>
            </a:xfrm>
            <a:custGeom>
              <a:avLst/>
              <a:gdLst/>
              <a:ahLst/>
              <a:cxnLst/>
              <a:rect l="l" t="t" r="r" b="b"/>
              <a:pathLst>
                <a:path w="56" h="91" extrusionOk="0">
                  <a:moveTo>
                    <a:pt x="55" y="0"/>
                  </a:moveTo>
                  <a:lnTo>
                    <a:pt x="1" y="5"/>
                  </a:lnTo>
                  <a:cubicBezTo>
                    <a:pt x="6" y="32"/>
                    <a:pt x="11" y="65"/>
                    <a:pt x="18" y="90"/>
                  </a:cubicBezTo>
                  <a:lnTo>
                    <a:pt x="55" y="9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5488950" y="603750"/>
              <a:ext cx="6775" cy="6350"/>
            </a:xfrm>
            <a:custGeom>
              <a:avLst/>
              <a:gdLst/>
              <a:ahLst/>
              <a:cxnLst/>
              <a:rect l="l" t="t" r="r" b="b"/>
              <a:pathLst>
                <a:path w="271" h="254" extrusionOk="0">
                  <a:moveTo>
                    <a:pt x="194" y="1"/>
                  </a:moveTo>
                  <a:lnTo>
                    <a:pt x="1" y="162"/>
                  </a:lnTo>
                  <a:cubicBezTo>
                    <a:pt x="28" y="189"/>
                    <a:pt x="55" y="221"/>
                    <a:pt x="82" y="253"/>
                  </a:cubicBezTo>
                  <a:lnTo>
                    <a:pt x="271" y="141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5412200" y="603750"/>
              <a:ext cx="7025" cy="6650"/>
            </a:xfrm>
            <a:custGeom>
              <a:avLst/>
              <a:gdLst/>
              <a:ahLst/>
              <a:cxnLst/>
              <a:rect l="l" t="t" r="r" b="b"/>
              <a:pathLst>
                <a:path w="281" h="266" extrusionOk="0">
                  <a:moveTo>
                    <a:pt x="70" y="1"/>
                  </a:moveTo>
                  <a:lnTo>
                    <a:pt x="1" y="141"/>
                  </a:lnTo>
                  <a:lnTo>
                    <a:pt x="199" y="265"/>
                  </a:lnTo>
                  <a:cubicBezTo>
                    <a:pt x="227" y="233"/>
                    <a:pt x="254" y="206"/>
                    <a:pt x="281" y="179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5424975" y="587625"/>
              <a:ext cx="10375" cy="11725"/>
            </a:xfrm>
            <a:custGeom>
              <a:avLst/>
              <a:gdLst/>
              <a:ahLst/>
              <a:cxnLst/>
              <a:rect l="l" t="t" r="r" b="b"/>
              <a:pathLst>
                <a:path w="415" h="469" extrusionOk="0">
                  <a:moveTo>
                    <a:pt x="125" y="0"/>
                  </a:moveTo>
                  <a:lnTo>
                    <a:pt x="1" y="103"/>
                  </a:lnTo>
                  <a:lnTo>
                    <a:pt x="307" y="469"/>
                  </a:lnTo>
                  <a:cubicBezTo>
                    <a:pt x="339" y="452"/>
                    <a:pt x="371" y="442"/>
                    <a:pt x="403" y="426"/>
                  </a:cubicBezTo>
                  <a:lnTo>
                    <a:pt x="415" y="42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5408300" y="629050"/>
              <a:ext cx="575" cy="1750"/>
            </a:xfrm>
            <a:custGeom>
              <a:avLst/>
              <a:gdLst/>
              <a:ahLst/>
              <a:cxnLst/>
              <a:rect l="l" t="t" r="r" b="b"/>
              <a:pathLst>
                <a:path w="23" h="70" extrusionOk="0">
                  <a:moveTo>
                    <a:pt x="1" y="0"/>
                  </a:moveTo>
                  <a:lnTo>
                    <a:pt x="12" y="70"/>
                  </a:lnTo>
                  <a:cubicBezTo>
                    <a:pt x="17" y="48"/>
                    <a:pt x="17" y="21"/>
                    <a:pt x="22" y="0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5488450" y="647300"/>
              <a:ext cx="24050" cy="32575"/>
            </a:xfrm>
            <a:custGeom>
              <a:avLst/>
              <a:gdLst/>
              <a:ahLst/>
              <a:cxnLst/>
              <a:rect l="l" t="t" r="r" b="b"/>
              <a:pathLst>
                <a:path w="962" h="1303" extrusionOk="0">
                  <a:moveTo>
                    <a:pt x="588" y="1"/>
                  </a:moveTo>
                  <a:cubicBezTo>
                    <a:pt x="303" y="1"/>
                    <a:pt x="21" y="593"/>
                    <a:pt x="21" y="593"/>
                  </a:cubicBezTo>
                  <a:lnTo>
                    <a:pt x="0" y="1142"/>
                  </a:lnTo>
                  <a:cubicBezTo>
                    <a:pt x="26" y="1179"/>
                    <a:pt x="58" y="1211"/>
                    <a:pt x="97" y="1238"/>
                  </a:cubicBezTo>
                  <a:cubicBezTo>
                    <a:pt x="118" y="1259"/>
                    <a:pt x="150" y="1276"/>
                    <a:pt x="177" y="1286"/>
                  </a:cubicBezTo>
                  <a:cubicBezTo>
                    <a:pt x="220" y="1298"/>
                    <a:pt x="258" y="1303"/>
                    <a:pt x="301" y="1303"/>
                  </a:cubicBezTo>
                  <a:cubicBezTo>
                    <a:pt x="333" y="1303"/>
                    <a:pt x="360" y="1298"/>
                    <a:pt x="392" y="1286"/>
                  </a:cubicBezTo>
                  <a:cubicBezTo>
                    <a:pt x="425" y="1276"/>
                    <a:pt x="452" y="1259"/>
                    <a:pt x="478" y="1243"/>
                  </a:cubicBezTo>
                  <a:cubicBezTo>
                    <a:pt x="790" y="1072"/>
                    <a:pt x="962" y="119"/>
                    <a:pt x="656" y="12"/>
                  </a:cubicBezTo>
                  <a:cubicBezTo>
                    <a:pt x="633" y="4"/>
                    <a:pt x="611" y="1"/>
                    <a:pt x="588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5497950" y="654300"/>
              <a:ext cx="5550" cy="13750"/>
            </a:xfrm>
            <a:custGeom>
              <a:avLst/>
              <a:gdLst/>
              <a:ahLst/>
              <a:cxnLst/>
              <a:rect l="l" t="t" r="r" b="b"/>
              <a:pathLst>
                <a:path w="222" h="550" extrusionOk="0">
                  <a:moveTo>
                    <a:pt x="222" y="1"/>
                  </a:moveTo>
                  <a:lnTo>
                    <a:pt x="222" y="1"/>
                  </a:lnTo>
                  <a:cubicBezTo>
                    <a:pt x="147" y="23"/>
                    <a:pt x="82" y="60"/>
                    <a:pt x="23" y="114"/>
                  </a:cubicBezTo>
                  <a:lnTo>
                    <a:pt x="23" y="211"/>
                  </a:lnTo>
                  <a:cubicBezTo>
                    <a:pt x="77" y="130"/>
                    <a:pt x="142" y="60"/>
                    <a:pt x="222" y="1"/>
                  </a:cubicBezTo>
                  <a:close/>
                  <a:moveTo>
                    <a:pt x="45" y="485"/>
                  </a:moveTo>
                  <a:cubicBezTo>
                    <a:pt x="33" y="485"/>
                    <a:pt x="18" y="485"/>
                    <a:pt x="7" y="490"/>
                  </a:cubicBezTo>
                  <a:cubicBezTo>
                    <a:pt x="7" y="507"/>
                    <a:pt x="7" y="527"/>
                    <a:pt x="1" y="549"/>
                  </a:cubicBezTo>
                  <a:cubicBezTo>
                    <a:pt x="33" y="527"/>
                    <a:pt x="72" y="522"/>
                    <a:pt x="104" y="522"/>
                  </a:cubicBezTo>
                  <a:lnTo>
                    <a:pt x="142" y="522"/>
                  </a:lnTo>
                  <a:lnTo>
                    <a:pt x="142" y="512"/>
                  </a:lnTo>
                  <a:cubicBezTo>
                    <a:pt x="130" y="507"/>
                    <a:pt x="120" y="501"/>
                    <a:pt x="109" y="495"/>
                  </a:cubicBezTo>
                  <a:cubicBezTo>
                    <a:pt x="87" y="490"/>
                    <a:pt x="65" y="485"/>
                    <a:pt x="45" y="485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5395400" y="647300"/>
              <a:ext cx="24100" cy="32575"/>
            </a:xfrm>
            <a:custGeom>
              <a:avLst/>
              <a:gdLst/>
              <a:ahLst/>
              <a:cxnLst/>
              <a:rect l="l" t="t" r="r" b="b"/>
              <a:pathLst>
                <a:path w="964" h="1303" extrusionOk="0">
                  <a:moveTo>
                    <a:pt x="375" y="1"/>
                  </a:moveTo>
                  <a:cubicBezTo>
                    <a:pt x="352" y="1"/>
                    <a:pt x="330" y="4"/>
                    <a:pt x="307" y="12"/>
                  </a:cubicBezTo>
                  <a:cubicBezTo>
                    <a:pt x="0" y="119"/>
                    <a:pt x="173" y="1072"/>
                    <a:pt x="484" y="1243"/>
                  </a:cubicBezTo>
                  <a:cubicBezTo>
                    <a:pt x="511" y="1259"/>
                    <a:pt x="538" y="1276"/>
                    <a:pt x="571" y="1286"/>
                  </a:cubicBezTo>
                  <a:cubicBezTo>
                    <a:pt x="603" y="1298"/>
                    <a:pt x="630" y="1303"/>
                    <a:pt x="662" y="1303"/>
                  </a:cubicBezTo>
                  <a:cubicBezTo>
                    <a:pt x="705" y="1303"/>
                    <a:pt x="742" y="1298"/>
                    <a:pt x="786" y="1286"/>
                  </a:cubicBezTo>
                  <a:cubicBezTo>
                    <a:pt x="812" y="1276"/>
                    <a:pt x="844" y="1259"/>
                    <a:pt x="866" y="1238"/>
                  </a:cubicBezTo>
                  <a:cubicBezTo>
                    <a:pt x="904" y="1211"/>
                    <a:pt x="936" y="1179"/>
                    <a:pt x="963" y="1142"/>
                  </a:cubicBezTo>
                  <a:lnTo>
                    <a:pt x="941" y="593"/>
                  </a:lnTo>
                  <a:cubicBezTo>
                    <a:pt x="941" y="593"/>
                    <a:pt x="659" y="1"/>
                    <a:pt x="375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5404400" y="654300"/>
              <a:ext cx="5275" cy="13625"/>
            </a:xfrm>
            <a:custGeom>
              <a:avLst/>
              <a:gdLst/>
              <a:ahLst/>
              <a:cxnLst/>
              <a:rect l="l" t="t" r="r" b="b"/>
              <a:pathLst>
                <a:path w="211" h="545" extrusionOk="0">
                  <a:moveTo>
                    <a:pt x="0" y="1"/>
                  </a:moveTo>
                  <a:lnTo>
                    <a:pt x="0" y="1"/>
                  </a:lnTo>
                  <a:cubicBezTo>
                    <a:pt x="71" y="55"/>
                    <a:pt x="136" y="119"/>
                    <a:pt x="184" y="189"/>
                  </a:cubicBezTo>
                  <a:lnTo>
                    <a:pt x="184" y="98"/>
                  </a:lnTo>
                  <a:cubicBezTo>
                    <a:pt x="129" y="55"/>
                    <a:pt x="71" y="18"/>
                    <a:pt x="0" y="1"/>
                  </a:cubicBezTo>
                  <a:close/>
                  <a:moveTo>
                    <a:pt x="178" y="485"/>
                  </a:moveTo>
                  <a:cubicBezTo>
                    <a:pt x="157" y="485"/>
                    <a:pt x="136" y="490"/>
                    <a:pt x="114" y="495"/>
                  </a:cubicBezTo>
                  <a:cubicBezTo>
                    <a:pt x="104" y="501"/>
                    <a:pt x="92" y="507"/>
                    <a:pt x="82" y="512"/>
                  </a:cubicBezTo>
                  <a:lnTo>
                    <a:pt x="82" y="522"/>
                  </a:lnTo>
                  <a:lnTo>
                    <a:pt x="119" y="522"/>
                  </a:lnTo>
                  <a:cubicBezTo>
                    <a:pt x="151" y="522"/>
                    <a:pt x="184" y="527"/>
                    <a:pt x="211" y="544"/>
                  </a:cubicBezTo>
                  <a:cubicBezTo>
                    <a:pt x="211" y="522"/>
                    <a:pt x="211" y="507"/>
                    <a:pt x="206" y="485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5405875" y="595675"/>
              <a:ext cx="94675" cy="118350"/>
            </a:xfrm>
            <a:custGeom>
              <a:avLst/>
              <a:gdLst/>
              <a:ahLst/>
              <a:cxnLst/>
              <a:rect l="l" t="t" r="r" b="b"/>
              <a:pathLst>
                <a:path w="3787" h="4734" extrusionOk="0">
                  <a:moveTo>
                    <a:pt x="1896" y="1"/>
                  </a:moveTo>
                  <a:cubicBezTo>
                    <a:pt x="1885" y="1"/>
                    <a:pt x="1873" y="1"/>
                    <a:pt x="1862" y="1"/>
                  </a:cubicBezTo>
                  <a:cubicBezTo>
                    <a:pt x="958" y="18"/>
                    <a:pt x="1" y="614"/>
                    <a:pt x="130" y="2609"/>
                  </a:cubicBezTo>
                  <a:cubicBezTo>
                    <a:pt x="179" y="3319"/>
                    <a:pt x="254" y="3728"/>
                    <a:pt x="480" y="3986"/>
                  </a:cubicBezTo>
                  <a:cubicBezTo>
                    <a:pt x="877" y="4405"/>
                    <a:pt x="1410" y="4669"/>
                    <a:pt x="1986" y="4733"/>
                  </a:cubicBezTo>
                  <a:cubicBezTo>
                    <a:pt x="1989" y="4733"/>
                    <a:pt x="1992" y="4733"/>
                    <a:pt x="1996" y="4733"/>
                  </a:cubicBezTo>
                  <a:cubicBezTo>
                    <a:pt x="2281" y="4733"/>
                    <a:pt x="3134" y="4331"/>
                    <a:pt x="3400" y="3937"/>
                  </a:cubicBezTo>
                  <a:cubicBezTo>
                    <a:pt x="3594" y="3658"/>
                    <a:pt x="3674" y="3303"/>
                    <a:pt x="3706" y="2572"/>
                  </a:cubicBezTo>
                  <a:cubicBezTo>
                    <a:pt x="3786" y="592"/>
                    <a:pt x="2786" y="1"/>
                    <a:pt x="1896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5467725" y="636550"/>
              <a:ext cx="10100" cy="5300"/>
            </a:xfrm>
            <a:custGeom>
              <a:avLst/>
              <a:gdLst/>
              <a:ahLst/>
              <a:cxnLst/>
              <a:rect l="l" t="t" r="r" b="b"/>
              <a:pathLst>
                <a:path w="404" h="212" extrusionOk="0">
                  <a:moveTo>
                    <a:pt x="157" y="1"/>
                  </a:moveTo>
                  <a:cubicBezTo>
                    <a:pt x="103" y="1"/>
                    <a:pt x="48" y="23"/>
                    <a:pt x="16" y="65"/>
                  </a:cubicBezTo>
                  <a:cubicBezTo>
                    <a:pt x="1" y="93"/>
                    <a:pt x="1" y="130"/>
                    <a:pt x="28" y="157"/>
                  </a:cubicBezTo>
                  <a:cubicBezTo>
                    <a:pt x="65" y="184"/>
                    <a:pt x="113" y="200"/>
                    <a:pt x="157" y="200"/>
                  </a:cubicBezTo>
                  <a:lnTo>
                    <a:pt x="172" y="200"/>
                  </a:lnTo>
                  <a:cubicBezTo>
                    <a:pt x="216" y="205"/>
                    <a:pt x="264" y="211"/>
                    <a:pt x="313" y="211"/>
                  </a:cubicBezTo>
                  <a:cubicBezTo>
                    <a:pt x="334" y="211"/>
                    <a:pt x="350" y="205"/>
                    <a:pt x="366" y="195"/>
                  </a:cubicBezTo>
                  <a:cubicBezTo>
                    <a:pt x="398" y="162"/>
                    <a:pt x="403" y="115"/>
                    <a:pt x="371" y="82"/>
                  </a:cubicBezTo>
                  <a:cubicBezTo>
                    <a:pt x="323" y="33"/>
                    <a:pt x="259" y="6"/>
                    <a:pt x="194" y="6"/>
                  </a:cubicBezTo>
                  <a:cubicBezTo>
                    <a:pt x="177" y="1"/>
                    <a:pt x="167" y="1"/>
                    <a:pt x="157" y="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5433050" y="636550"/>
              <a:ext cx="10075" cy="5675"/>
            </a:xfrm>
            <a:custGeom>
              <a:avLst/>
              <a:gdLst/>
              <a:ahLst/>
              <a:cxnLst/>
              <a:rect l="l" t="t" r="r" b="b"/>
              <a:pathLst>
                <a:path w="403" h="227" extrusionOk="0">
                  <a:moveTo>
                    <a:pt x="248" y="1"/>
                  </a:moveTo>
                  <a:cubicBezTo>
                    <a:pt x="231" y="1"/>
                    <a:pt x="216" y="1"/>
                    <a:pt x="199" y="6"/>
                  </a:cubicBezTo>
                  <a:cubicBezTo>
                    <a:pt x="135" y="11"/>
                    <a:pt x="70" y="44"/>
                    <a:pt x="27" y="98"/>
                  </a:cubicBezTo>
                  <a:cubicBezTo>
                    <a:pt x="0" y="130"/>
                    <a:pt x="6" y="179"/>
                    <a:pt x="38" y="205"/>
                  </a:cubicBezTo>
                  <a:cubicBezTo>
                    <a:pt x="55" y="216"/>
                    <a:pt x="70" y="227"/>
                    <a:pt x="87" y="227"/>
                  </a:cubicBezTo>
                  <a:cubicBezTo>
                    <a:pt x="92" y="227"/>
                    <a:pt x="97" y="227"/>
                    <a:pt x="97" y="222"/>
                  </a:cubicBezTo>
                  <a:cubicBezTo>
                    <a:pt x="145" y="222"/>
                    <a:pt x="194" y="211"/>
                    <a:pt x="242" y="200"/>
                  </a:cubicBezTo>
                  <a:cubicBezTo>
                    <a:pt x="291" y="200"/>
                    <a:pt x="338" y="179"/>
                    <a:pt x="382" y="147"/>
                  </a:cubicBezTo>
                  <a:cubicBezTo>
                    <a:pt x="403" y="120"/>
                    <a:pt x="403" y="82"/>
                    <a:pt x="382" y="55"/>
                  </a:cubicBezTo>
                  <a:cubicBezTo>
                    <a:pt x="345" y="23"/>
                    <a:pt x="296" y="1"/>
                    <a:pt x="248" y="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5439250" y="657650"/>
              <a:ext cx="4050" cy="5550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61" y="1"/>
                  </a:moveTo>
                  <a:lnTo>
                    <a:pt x="161" y="1"/>
                  </a:lnTo>
                  <a:cubicBezTo>
                    <a:pt x="150" y="55"/>
                    <a:pt x="129" y="103"/>
                    <a:pt x="97" y="142"/>
                  </a:cubicBezTo>
                  <a:cubicBezTo>
                    <a:pt x="75" y="179"/>
                    <a:pt x="43" y="211"/>
                    <a:pt x="0" y="222"/>
                  </a:cubicBezTo>
                  <a:cubicBezTo>
                    <a:pt x="107" y="222"/>
                    <a:pt x="150" y="115"/>
                    <a:pt x="161" y="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5434925" y="650700"/>
              <a:ext cx="8750" cy="11450"/>
            </a:xfrm>
            <a:custGeom>
              <a:avLst/>
              <a:gdLst/>
              <a:ahLst/>
              <a:cxnLst/>
              <a:rect l="l" t="t" r="r" b="b"/>
              <a:pathLst>
                <a:path w="350" h="458" extrusionOk="0">
                  <a:moveTo>
                    <a:pt x="189" y="0"/>
                  </a:moveTo>
                  <a:cubicBezTo>
                    <a:pt x="167" y="0"/>
                    <a:pt x="146" y="5"/>
                    <a:pt x="129" y="16"/>
                  </a:cubicBezTo>
                  <a:cubicBezTo>
                    <a:pt x="134" y="21"/>
                    <a:pt x="146" y="38"/>
                    <a:pt x="146" y="43"/>
                  </a:cubicBezTo>
                  <a:cubicBezTo>
                    <a:pt x="124" y="112"/>
                    <a:pt x="82" y="177"/>
                    <a:pt x="22" y="187"/>
                  </a:cubicBezTo>
                  <a:cubicBezTo>
                    <a:pt x="0" y="311"/>
                    <a:pt x="49" y="445"/>
                    <a:pt x="162" y="457"/>
                  </a:cubicBezTo>
                  <a:lnTo>
                    <a:pt x="178" y="457"/>
                  </a:lnTo>
                  <a:cubicBezTo>
                    <a:pt x="216" y="457"/>
                    <a:pt x="248" y="440"/>
                    <a:pt x="270" y="420"/>
                  </a:cubicBezTo>
                  <a:cubicBezTo>
                    <a:pt x="302" y="381"/>
                    <a:pt x="323" y="333"/>
                    <a:pt x="334" y="279"/>
                  </a:cubicBezTo>
                  <a:cubicBezTo>
                    <a:pt x="350" y="155"/>
                    <a:pt x="313" y="11"/>
                    <a:pt x="205" y="0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5431300" y="650400"/>
              <a:ext cx="7300" cy="5150"/>
            </a:xfrm>
            <a:custGeom>
              <a:avLst/>
              <a:gdLst/>
              <a:ahLst/>
              <a:cxnLst/>
              <a:rect l="l" t="t" r="r" b="b"/>
              <a:pathLst>
                <a:path w="292" h="206" extrusionOk="0">
                  <a:moveTo>
                    <a:pt x="1" y="1"/>
                  </a:moveTo>
                  <a:cubicBezTo>
                    <a:pt x="1" y="92"/>
                    <a:pt x="21" y="184"/>
                    <a:pt x="113" y="199"/>
                  </a:cubicBezTo>
                  <a:cubicBezTo>
                    <a:pt x="125" y="206"/>
                    <a:pt x="135" y="206"/>
                    <a:pt x="140" y="206"/>
                  </a:cubicBezTo>
                  <a:cubicBezTo>
                    <a:pt x="150" y="206"/>
                    <a:pt x="157" y="206"/>
                    <a:pt x="167" y="199"/>
                  </a:cubicBezTo>
                  <a:cubicBezTo>
                    <a:pt x="227" y="189"/>
                    <a:pt x="269" y="124"/>
                    <a:pt x="291" y="55"/>
                  </a:cubicBezTo>
                  <a:cubicBezTo>
                    <a:pt x="291" y="50"/>
                    <a:pt x="279" y="33"/>
                    <a:pt x="274" y="28"/>
                  </a:cubicBezTo>
                  <a:lnTo>
                    <a:pt x="269" y="28"/>
                  </a:lnTo>
                  <a:cubicBezTo>
                    <a:pt x="264" y="28"/>
                    <a:pt x="264" y="28"/>
                    <a:pt x="259" y="33"/>
                  </a:cubicBezTo>
                  <a:cubicBezTo>
                    <a:pt x="215" y="55"/>
                    <a:pt x="172" y="97"/>
                    <a:pt x="125" y="103"/>
                  </a:cubicBezTo>
                  <a:cubicBezTo>
                    <a:pt x="76" y="103"/>
                    <a:pt x="33" y="50"/>
                    <a:pt x="1" y="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5465975" y="656175"/>
              <a:ext cx="3950" cy="7825"/>
            </a:xfrm>
            <a:custGeom>
              <a:avLst/>
              <a:gdLst/>
              <a:ahLst/>
              <a:cxnLst/>
              <a:rect l="l" t="t" r="r" b="b"/>
              <a:pathLst>
                <a:path w="158" h="313" extrusionOk="0">
                  <a:moveTo>
                    <a:pt x="11" y="1"/>
                  </a:moveTo>
                  <a:cubicBezTo>
                    <a:pt x="1" y="136"/>
                    <a:pt x="28" y="297"/>
                    <a:pt x="157" y="313"/>
                  </a:cubicBezTo>
                  <a:cubicBezTo>
                    <a:pt x="81" y="286"/>
                    <a:pt x="49" y="221"/>
                    <a:pt x="38" y="152"/>
                  </a:cubicBezTo>
                  <a:cubicBezTo>
                    <a:pt x="16" y="109"/>
                    <a:pt x="11" y="55"/>
                    <a:pt x="11" y="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5466250" y="651075"/>
              <a:ext cx="8225" cy="11450"/>
            </a:xfrm>
            <a:custGeom>
              <a:avLst/>
              <a:gdLst/>
              <a:ahLst/>
              <a:cxnLst/>
              <a:rect l="l" t="t" r="r" b="b"/>
              <a:pathLst>
                <a:path w="329" h="458" extrusionOk="0">
                  <a:moveTo>
                    <a:pt x="140" y="1"/>
                  </a:moveTo>
                  <a:cubicBezTo>
                    <a:pt x="55" y="6"/>
                    <a:pt x="5" y="103"/>
                    <a:pt x="0" y="205"/>
                  </a:cubicBezTo>
                  <a:cubicBezTo>
                    <a:pt x="0" y="259"/>
                    <a:pt x="5" y="313"/>
                    <a:pt x="27" y="356"/>
                  </a:cubicBezTo>
                  <a:cubicBezTo>
                    <a:pt x="49" y="415"/>
                    <a:pt x="92" y="458"/>
                    <a:pt x="156" y="458"/>
                  </a:cubicBezTo>
                  <a:lnTo>
                    <a:pt x="162" y="458"/>
                  </a:lnTo>
                  <a:cubicBezTo>
                    <a:pt x="280" y="452"/>
                    <a:pt x="328" y="323"/>
                    <a:pt x="318" y="205"/>
                  </a:cubicBezTo>
                  <a:cubicBezTo>
                    <a:pt x="258" y="194"/>
                    <a:pt x="226" y="130"/>
                    <a:pt x="211" y="60"/>
                  </a:cubicBezTo>
                  <a:cubicBezTo>
                    <a:pt x="211" y="50"/>
                    <a:pt x="221" y="33"/>
                    <a:pt x="231" y="28"/>
                  </a:cubicBezTo>
                  <a:cubicBezTo>
                    <a:pt x="204" y="11"/>
                    <a:pt x="178" y="1"/>
                    <a:pt x="140" y="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5471500" y="651200"/>
              <a:ext cx="6600" cy="5000"/>
            </a:xfrm>
            <a:custGeom>
              <a:avLst/>
              <a:gdLst/>
              <a:ahLst/>
              <a:cxnLst/>
              <a:rect l="l" t="t" r="r" b="b"/>
              <a:pathLst>
                <a:path w="264" h="200" extrusionOk="0">
                  <a:moveTo>
                    <a:pt x="264" y="1"/>
                  </a:moveTo>
                  <a:cubicBezTo>
                    <a:pt x="232" y="50"/>
                    <a:pt x="194" y="92"/>
                    <a:pt x="150" y="92"/>
                  </a:cubicBezTo>
                  <a:lnTo>
                    <a:pt x="145" y="92"/>
                  </a:lnTo>
                  <a:cubicBezTo>
                    <a:pt x="103" y="92"/>
                    <a:pt x="65" y="50"/>
                    <a:pt x="26" y="23"/>
                  </a:cubicBezTo>
                  <a:lnTo>
                    <a:pt x="21" y="23"/>
                  </a:lnTo>
                  <a:cubicBezTo>
                    <a:pt x="11" y="28"/>
                    <a:pt x="1" y="45"/>
                    <a:pt x="1" y="55"/>
                  </a:cubicBezTo>
                  <a:cubicBezTo>
                    <a:pt x="16" y="125"/>
                    <a:pt x="48" y="189"/>
                    <a:pt x="108" y="200"/>
                  </a:cubicBezTo>
                  <a:lnTo>
                    <a:pt x="150" y="200"/>
                  </a:lnTo>
                  <a:cubicBezTo>
                    <a:pt x="237" y="179"/>
                    <a:pt x="264" y="87"/>
                    <a:pt x="264" y="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5451050" y="691825"/>
              <a:ext cx="7400" cy="2825"/>
            </a:xfrm>
            <a:custGeom>
              <a:avLst/>
              <a:gdLst/>
              <a:ahLst/>
              <a:cxnLst/>
              <a:rect l="l" t="t" r="r" b="b"/>
              <a:pathLst>
                <a:path w="296" h="113" extrusionOk="0">
                  <a:moveTo>
                    <a:pt x="296" y="1"/>
                  </a:moveTo>
                  <a:cubicBezTo>
                    <a:pt x="259" y="38"/>
                    <a:pt x="211" y="59"/>
                    <a:pt x="157" y="65"/>
                  </a:cubicBezTo>
                  <a:cubicBezTo>
                    <a:pt x="109" y="59"/>
                    <a:pt x="60" y="38"/>
                    <a:pt x="22" y="6"/>
                  </a:cubicBezTo>
                  <a:lnTo>
                    <a:pt x="17" y="6"/>
                  </a:lnTo>
                  <a:cubicBezTo>
                    <a:pt x="12" y="6"/>
                    <a:pt x="0" y="11"/>
                    <a:pt x="0" y="11"/>
                  </a:cubicBezTo>
                  <a:cubicBezTo>
                    <a:pt x="33" y="70"/>
                    <a:pt x="87" y="108"/>
                    <a:pt x="157" y="113"/>
                  </a:cubicBezTo>
                  <a:cubicBezTo>
                    <a:pt x="221" y="108"/>
                    <a:pt x="275" y="59"/>
                    <a:pt x="296" y="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9"/>
            <p:cNvSpPr/>
            <p:nvPr/>
          </p:nvSpPr>
          <p:spPr>
            <a:xfrm>
              <a:off x="5441800" y="636425"/>
              <a:ext cx="20050" cy="42525"/>
            </a:xfrm>
            <a:custGeom>
              <a:avLst/>
              <a:gdLst/>
              <a:ahLst/>
              <a:cxnLst/>
              <a:rect l="l" t="t" r="r" b="b"/>
              <a:pathLst>
                <a:path w="802" h="1701" extrusionOk="0">
                  <a:moveTo>
                    <a:pt x="569" y="1"/>
                  </a:moveTo>
                  <a:cubicBezTo>
                    <a:pt x="559" y="1"/>
                    <a:pt x="554" y="6"/>
                    <a:pt x="554" y="16"/>
                  </a:cubicBezTo>
                  <a:cubicBezTo>
                    <a:pt x="576" y="458"/>
                    <a:pt x="678" y="899"/>
                    <a:pt x="698" y="1346"/>
                  </a:cubicBezTo>
                  <a:cubicBezTo>
                    <a:pt x="629" y="1313"/>
                    <a:pt x="559" y="1291"/>
                    <a:pt x="484" y="1281"/>
                  </a:cubicBezTo>
                  <a:lnTo>
                    <a:pt x="484" y="1281"/>
                  </a:lnTo>
                  <a:cubicBezTo>
                    <a:pt x="467" y="1281"/>
                    <a:pt x="516" y="1619"/>
                    <a:pt x="516" y="1646"/>
                  </a:cubicBezTo>
                  <a:cubicBezTo>
                    <a:pt x="430" y="1641"/>
                    <a:pt x="343" y="1636"/>
                    <a:pt x="258" y="1636"/>
                  </a:cubicBezTo>
                  <a:cubicBezTo>
                    <a:pt x="172" y="1636"/>
                    <a:pt x="85" y="1641"/>
                    <a:pt x="0" y="1646"/>
                  </a:cubicBezTo>
                  <a:lnTo>
                    <a:pt x="0" y="1678"/>
                  </a:lnTo>
                  <a:cubicBezTo>
                    <a:pt x="145" y="1694"/>
                    <a:pt x="290" y="1700"/>
                    <a:pt x="435" y="1700"/>
                  </a:cubicBezTo>
                  <a:lnTo>
                    <a:pt x="591" y="1700"/>
                  </a:lnTo>
                  <a:cubicBezTo>
                    <a:pt x="596" y="1604"/>
                    <a:pt x="576" y="1388"/>
                    <a:pt x="576" y="1388"/>
                  </a:cubicBezTo>
                  <a:lnTo>
                    <a:pt x="576" y="1388"/>
                  </a:lnTo>
                  <a:cubicBezTo>
                    <a:pt x="608" y="1404"/>
                    <a:pt x="737" y="1458"/>
                    <a:pt x="780" y="1458"/>
                  </a:cubicBezTo>
                  <a:cubicBezTo>
                    <a:pt x="795" y="1458"/>
                    <a:pt x="801" y="1453"/>
                    <a:pt x="801" y="1436"/>
                  </a:cubicBezTo>
                  <a:cubicBezTo>
                    <a:pt x="774" y="958"/>
                    <a:pt x="698" y="480"/>
                    <a:pt x="581" y="16"/>
                  </a:cubicBezTo>
                  <a:cubicBezTo>
                    <a:pt x="581" y="6"/>
                    <a:pt x="576" y="1"/>
                    <a:pt x="569" y="1"/>
                  </a:cubicBezTo>
                  <a:close/>
                </a:path>
              </a:pathLst>
            </a:custGeom>
            <a:solidFill>
              <a:srgbClr val="7C5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5404825" y="594225"/>
              <a:ext cx="97075" cy="54875"/>
            </a:xfrm>
            <a:custGeom>
              <a:avLst/>
              <a:gdLst/>
              <a:ahLst/>
              <a:cxnLst/>
              <a:rect l="l" t="t" r="r" b="b"/>
              <a:pathLst>
                <a:path w="3883" h="2195" extrusionOk="0">
                  <a:moveTo>
                    <a:pt x="2033" y="1"/>
                  </a:moveTo>
                  <a:cubicBezTo>
                    <a:pt x="2033" y="1"/>
                    <a:pt x="898" y="1"/>
                    <a:pt x="387" y="796"/>
                  </a:cubicBezTo>
                  <a:cubicBezTo>
                    <a:pt x="0" y="1393"/>
                    <a:pt x="161" y="2195"/>
                    <a:pt x="161" y="2195"/>
                  </a:cubicBezTo>
                  <a:cubicBezTo>
                    <a:pt x="651" y="1984"/>
                    <a:pt x="1113" y="1721"/>
                    <a:pt x="1538" y="1404"/>
                  </a:cubicBezTo>
                  <a:cubicBezTo>
                    <a:pt x="1737" y="1167"/>
                    <a:pt x="1893" y="898"/>
                    <a:pt x="2006" y="614"/>
                  </a:cubicBezTo>
                  <a:cubicBezTo>
                    <a:pt x="2006" y="614"/>
                    <a:pt x="2269" y="1264"/>
                    <a:pt x="2484" y="1426"/>
                  </a:cubicBezTo>
                  <a:cubicBezTo>
                    <a:pt x="2705" y="1592"/>
                    <a:pt x="3479" y="2130"/>
                    <a:pt x="3790" y="2151"/>
                  </a:cubicBezTo>
                  <a:cubicBezTo>
                    <a:pt x="3790" y="2151"/>
                    <a:pt x="3882" y="989"/>
                    <a:pt x="3313" y="495"/>
                  </a:cubicBezTo>
                  <a:cubicBezTo>
                    <a:pt x="2952" y="194"/>
                    <a:pt x="2500" y="21"/>
                    <a:pt x="2033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9"/>
            <p:cNvSpPr/>
            <p:nvPr/>
          </p:nvSpPr>
          <p:spPr>
            <a:xfrm>
              <a:off x="5408050" y="594225"/>
              <a:ext cx="91700" cy="54875"/>
            </a:xfrm>
            <a:custGeom>
              <a:avLst/>
              <a:gdLst/>
              <a:ahLst/>
              <a:cxnLst/>
              <a:rect l="l" t="t" r="r" b="b"/>
              <a:pathLst>
                <a:path w="3668" h="2195" extrusionOk="0">
                  <a:moveTo>
                    <a:pt x="1904" y="1"/>
                  </a:moveTo>
                  <a:cubicBezTo>
                    <a:pt x="1904" y="1"/>
                    <a:pt x="1511" y="1"/>
                    <a:pt x="1080" y="162"/>
                  </a:cubicBezTo>
                  <a:cubicBezTo>
                    <a:pt x="1048" y="178"/>
                    <a:pt x="1016" y="188"/>
                    <a:pt x="984" y="205"/>
                  </a:cubicBezTo>
                  <a:cubicBezTo>
                    <a:pt x="946" y="220"/>
                    <a:pt x="904" y="237"/>
                    <a:pt x="866" y="259"/>
                  </a:cubicBezTo>
                  <a:cubicBezTo>
                    <a:pt x="829" y="280"/>
                    <a:pt x="790" y="296"/>
                    <a:pt x="758" y="317"/>
                  </a:cubicBezTo>
                  <a:cubicBezTo>
                    <a:pt x="710" y="344"/>
                    <a:pt x="667" y="376"/>
                    <a:pt x="624" y="409"/>
                  </a:cubicBezTo>
                  <a:cubicBezTo>
                    <a:pt x="596" y="425"/>
                    <a:pt x="571" y="446"/>
                    <a:pt x="549" y="468"/>
                  </a:cubicBezTo>
                  <a:cubicBezTo>
                    <a:pt x="511" y="495"/>
                    <a:pt x="479" y="527"/>
                    <a:pt x="447" y="560"/>
                  </a:cubicBezTo>
                  <a:cubicBezTo>
                    <a:pt x="420" y="587"/>
                    <a:pt x="393" y="614"/>
                    <a:pt x="365" y="646"/>
                  </a:cubicBezTo>
                  <a:cubicBezTo>
                    <a:pt x="338" y="678"/>
                    <a:pt x="313" y="716"/>
                    <a:pt x="285" y="748"/>
                  </a:cubicBezTo>
                  <a:cubicBezTo>
                    <a:pt x="274" y="763"/>
                    <a:pt x="263" y="780"/>
                    <a:pt x="258" y="796"/>
                  </a:cubicBezTo>
                  <a:cubicBezTo>
                    <a:pt x="242" y="813"/>
                    <a:pt x="231" y="833"/>
                    <a:pt x="221" y="855"/>
                  </a:cubicBezTo>
                  <a:cubicBezTo>
                    <a:pt x="199" y="887"/>
                    <a:pt x="183" y="920"/>
                    <a:pt x="172" y="947"/>
                  </a:cubicBezTo>
                  <a:cubicBezTo>
                    <a:pt x="151" y="984"/>
                    <a:pt x="134" y="1022"/>
                    <a:pt x="124" y="1059"/>
                  </a:cubicBezTo>
                  <a:cubicBezTo>
                    <a:pt x="107" y="1098"/>
                    <a:pt x="97" y="1135"/>
                    <a:pt x="87" y="1173"/>
                  </a:cubicBezTo>
                  <a:cubicBezTo>
                    <a:pt x="75" y="1210"/>
                    <a:pt x="65" y="1247"/>
                    <a:pt x="54" y="1280"/>
                  </a:cubicBezTo>
                  <a:cubicBezTo>
                    <a:pt x="48" y="1317"/>
                    <a:pt x="38" y="1356"/>
                    <a:pt x="32" y="1393"/>
                  </a:cubicBezTo>
                  <a:cubicBezTo>
                    <a:pt x="27" y="1414"/>
                    <a:pt x="27" y="1441"/>
                    <a:pt x="22" y="1463"/>
                  </a:cubicBezTo>
                  <a:cubicBezTo>
                    <a:pt x="5" y="1582"/>
                    <a:pt x="0" y="1689"/>
                    <a:pt x="0" y="1786"/>
                  </a:cubicBezTo>
                  <a:cubicBezTo>
                    <a:pt x="0" y="2027"/>
                    <a:pt x="32" y="2195"/>
                    <a:pt x="32" y="2195"/>
                  </a:cubicBezTo>
                  <a:cubicBezTo>
                    <a:pt x="522" y="1984"/>
                    <a:pt x="984" y="1721"/>
                    <a:pt x="1409" y="1404"/>
                  </a:cubicBezTo>
                  <a:cubicBezTo>
                    <a:pt x="1608" y="1167"/>
                    <a:pt x="1764" y="898"/>
                    <a:pt x="1877" y="614"/>
                  </a:cubicBezTo>
                  <a:cubicBezTo>
                    <a:pt x="1877" y="614"/>
                    <a:pt x="2140" y="1264"/>
                    <a:pt x="2355" y="1426"/>
                  </a:cubicBezTo>
                  <a:cubicBezTo>
                    <a:pt x="2576" y="1592"/>
                    <a:pt x="3350" y="2130"/>
                    <a:pt x="3661" y="2151"/>
                  </a:cubicBezTo>
                  <a:cubicBezTo>
                    <a:pt x="3661" y="2151"/>
                    <a:pt x="3668" y="2081"/>
                    <a:pt x="3668" y="1974"/>
                  </a:cubicBezTo>
                  <a:cubicBezTo>
                    <a:pt x="3668" y="1850"/>
                    <a:pt x="3661" y="1672"/>
                    <a:pt x="3636" y="1478"/>
                  </a:cubicBezTo>
                  <a:cubicBezTo>
                    <a:pt x="3629" y="1453"/>
                    <a:pt x="3624" y="1420"/>
                    <a:pt x="3619" y="1393"/>
                  </a:cubicBezTo>
                  <a:cubicBezTo>
                    <a:pt x="3614" y="1356"/>
                    <a:pt x="3608" y="1324"/>
                    <a:pt x="3597" y="1285"/>
                  </a:cubicBezTo>
                  <a:cubicBezTo>
                    <a:pt x="3592" y="1253"/>
                    <a:pt x="3581" y="1215"/>
                    <a:pt x="3571" y="1183"/>
                  </a:cubicBezTo>
                  <a:cubicBezTo>
                    <a:pt x="3559" y="1140"/>
                    <a:pt x="3549" y="1103"/>
                    <a:pt x="3539" y="1065"/>
                  </a:cubicBezTo>
                  <a:cubicBezTo>
                    <a:pt x="3522" y="1027"/>
                    <a:pt x="3512" y="989"/>
                    <a:pt x="3495" y="952"/>
                  </a:cubicBezTo>
                  <a:cubicBezTo>
                    <a:pt x="3479" y="914"/>
                    <a:pt x="3468" y="882"/>
                    <a:pt x="3452" y="850"/>
                  </a:cubicBezTo>
                  <a:cubicBezTo>
                    <a:pt x="3430" y="813"/>
                    <a:pt x="3410" y="775"/>
                    <a:pt x="3388" y="743"/>
                  </a:cubicBezTo>
                  <a:cubicBezTo>
                    <a:pt x="3366" y="704"/>
                    <a:pt x="3345" y="672"/>
                    <a:pt x="3318" y="634"/>
                  </a:cubicBezTo>
                  <a:cubicBezTo>
                    <a:pt x="3291" y="602"/>
                    <a:pt x="3264" y="570"/>
                    <a:pt x="3237" y="543"/>
                  </a:cubicBezTo>
                  <a:cubicBezTo>
                    <a:pt x="3221" y="527"/>
                    <a:pt x="3205" y="511"/>
                    <a:pt x="3184" y="495"/>
                  </a:cubicBezTo>
                  <a:cubicBezTo>
                    <a:pt x="3167" y="485"/>
                    <a:pt x="3157" y="468"/>
                    <a:pt x="3140" y="458"/>
                  </a:cubicBezTo>
                  <a:cubicBezTo>
                    <a:pt x="3113" y="436"/>
                    <a:pt x="3087" y="414"/>
                    <a:pt x="3060" y="398"/>
                  </a:cubicBezTo>
                  <a:cubicBezTo>
                    <a:pt x="3016" y="366"/>
                    <a:pt x="2968" y="334"/>
                    <a:pt x="2926" y="307"/>
                  </a:cubicBezTo>
                  <a:cubicBezTo>
                    <a:pt x="2887" y="285"/>
                    <a:pt x="2855" y="269"/>
                    <a:pt x="2817" y="247"/>
                  </a:cubicBezTo>
                  <a:cubicBezTo>
                    <a:pt x="2780" y="227"/>
                    <a:pt x="2737" y="210"/>
                    <a:pt x="2700" y="188"/>
                  </a:cubicBezTo>
                  <a:cubicBezTo>
                    <a:pt x="2661" y="172"/>
                    <a:pt x="2629" y="156"/>
                    <a:pt x="2592" y="145"/>
                  </a:cubicBezTo>
                  <a:cubicBezTo>
                    <a:pt x="2371" y="59"/>
                    <a:pt x="2140" y="11"/>
                    <a:pt x="1904" y="1"/>
                  </a:cubicBezTo>
                  <a:close/>
                </a:path>
              </a:pathLst>
            </a:custGeom>
            <a:solidFill>
              <a:srgbClr val="95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5537775" y="812525"/>
              <a:ext cx="169400" cy="182450"/>
            </a:xfrm>
            <a:custGeom>
              <a:avLst/>
              <a:gdLst/>
              <a:ahLst/>
              <a:cxnLst/>
              <a:rect l="l" t="t" r="r" b="b"/>
              <a:pathLst>
                <a:path w="6776" h="7298" extrusionOk="0">
                  <a:moveTo>
                    <a:pt x="2576" y="0"/>
                  </a:moveTo>
                  <a:lnTo>
                    <a:pt x="0" y="5910"/>
                  </a:lnTo>
                  <a:lnTo>
                    <a:pt x="4200" y="7297"/>
                  </a:lnTo>
                  <a:lnTo>
                    <a:pt x="6776" y="1388"/>
                  </a:lnTo>
                  <a:lnTo>
                    <a:pt x="257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5574200" y="812525"/>
              <a:ext cx="132975" cy="182450"/>
            </a:xfrm>
            <a:custGeom>
              <a:avLst/>
              <a:gdLst/>
              <a:ahLst/>
              <a:cxnLst/>
              <a:rect l="l" t="t" r="r" b="b"/>
              <a:pathLst>
                <a:path w="5319" h="7298" extrusionOk="0">
                  <a:moveTo>
                    <a:pt x="1119" y="0"/>
                  </a:moveTo>
                  <a:lnTo>
                    <a:pt x="0" y="2571"/>
                  </a:lnTo>
                  <a:cubicBezTo>
                    <a:pt x="113" y="3167"/>
                    <a:pt x="199" y="3646"/>
                    <a:pt x="242" y="3857"/>
                  </a:cubicBezTo>
                  <a:cubicBezTo>
                    <a:pt x="350" y="4393"/>
                    <a:pt x="635" y="5872"/>
                    <a:pt x="770" y="6647"/>
                  </a:cubicBezTo>
                  <a:lnTo>
                    <a:pt x="2743" y="7297"/>
                  </a:lnTo>
                  <a:lnTo>
                    <a:pt x="3038" y="6620"/>
                  </a:lnTo>
                  <a:cubicBezTo>
                    <a:pt x="2587" y="6400"/>
                    <a:pt x="2221" y="6093"/>
                    <a:pt x="2172" y="5733"/>
                  </a:cubicBezTo>
                  <a:cubicBezTo>
                    <a:pt x="2135" y="5490"/>
                    <a:pt x="2291" y="5437"/>
                    <a:pt x="2430" y="5437"/>
                  </a:cubicBezTo>
                  <a:cubicBezTo>
                    <a:pt x="2512" y="5437"/>
                    <a:pt x="2592" y="5458"/>
                    <a:pt x="2629" y="5470"/>
                  </a:cubicBezTo>
                  <a:cubicBezTo>
                    <a:pt x="2629" y="5465"/>
                    <a:pt x="2624" y="5465"/>
                    <a:pt x="2619" y="5458"/>
                  </a:cubicBezTo>
                  <a:cubicBezTo>
                    <a:pt x="2619" y="5453"/>
                    <a:pt x="2614" y="5448"/>
                    <a:pt x="2614" y="5443"/>
                  </a:cubicBezTo>
                  <a:cubicBezTo>
                    <a:pt x="2452" y="5336"/>
                    <a:pt x="1946" y="4954"/>
                    <a:pt x="2038" y="4555"/>
                  </a:cubicBezTo>
                  <a:cubicBezTo>
                    <a:pt x="2092" y="4335"/>
                    <a:pt x="2269" y="4276"/>
                    <a:pt x="2452" y="4276"/>
                  </a:cubicBezTo>
                  <a:cubicBezTo>
                    <a:pt x="2592" y="4276"/>
                    <a:pt x="2732" y="4313"/>
                    <a:pt x="2802" y="4335"/>
                  </a:cubicBezTo>
                  <a:lnTo>
                    <a:pt x="2802" y="4319"/>
                  </a:lnTo>
                  <a:cubicBezTo>
                    <a:pt x="2641" y="4200"/>
                    <a:pt x="2177" y="3835"/>
                    <a:pt x="2313" y="3437"/>
                  </a:cubicBezTo>
                  <a:cubicBezTo>
                    <a:pt x="2378" y="3244"/>
                    <a:pt x="2522" y="3189"/>
                    <a:pt x="2668" y="3189"/>
                  </a:cubicBezTo>
                  <a:cubicBezTo>
                    <a:pt x="2845" y="3189"/>
                    <a:pt x="3033" y="3271"/>
                    <a:pt x="3108" y="3308"/>
                  </a:cubicBezTo>
                  <a:cubicBezTo>
                    <a:pt x="3098" y="3296"/>
                    <a:pt x="3092" y="3286"/>
                    <a:pt x="3087" y="3276"/>
                  </a:cubicBezTo>
                  <a:cubicBezTo>
                    <a:pt x="3076" y="3271"/>
                    <a:pt x="3076" y="3259"/>
                    <a:pt x="3087" y="3254"/>
                  </a:cubicBezTo>
                  <a:cubicBezTo>
                    <a:pt x="2979" y="3109"/>
                    <a:pt x="2775" y="2770"/>
                    <a:pt x="2936" y="2512"/>
                  </a:cubicBezTo>
                  <a:cubicBezTo>
                    <a:pt x="3011" y="2388"/>
                    <a:pt x="3103" y="2340"/>
                    <a:pt x="3210" y="2340"/>
                  </a:cubicBezTo>
                  <a:cubicBezTo>
                    <a:pt x="3604" y="2340"/>
                    <a:pt x="4157" y="2969"/>
                    <a:pt x="4582" y="2980"/>
                  </a:cubicBezTo>
                  <a:lnTo>
                    <a:pt x="4910" y="2323"/>
                  </a:lnTo>
                  <a:lnTo>
                    <a:pt x="5319" y="1388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9"/>
            <p:cNvSpPr/>
            <p:nvPr/>
          </p:nvSpPr>
          <p:spPr>
            <a:xfrm>
              <a:off x="5622450" y="863625"/>
              <a:ext cx="99625" cy="122925"/>
            </a:xfrm>
            <a:custGeom>
              <a:avLst/>
              <a:gdLst/>
              <a:ahLst/>
              <a:cxnLst/>
              <a:rect l="l" t="t" r="r" b="b"/>
              <a:pathLst>
                <a:path w="3985" h="4917" extrusionOk="0">
                  <a:moveTo>
                    <a:pt x="3119" y="1"/>
                  </a:moveTo>
                  <a:lnTo>
                    <a:pt x="2652" y="936"/>
                  </a:lnTo>
                  <a:cubicBezTo>
                    <a:pt x="2230" y="927"/>
                    <a:pt x="1670" y="298"/>
                    <a:pt x="1282" y="298"/>
                  </a:cubicBezTo>
                  <a:cubicBezTo>
                    <a:pt x="1175" y="298"/>
                    <a:pt x="1081" y="346"/>
                    <a:pt x="1006" y="468"/>
                  </a:cubicBezTo>
                  <a:cubicBezTo>
                    <a:pt x="791" y="807"/>
                    <a:pt x="1210" y="1280"/>
                    <a:pt x="1210" y="1280"/>
                  </a:cubicBezTo>
                  <a:cubicBezTo>
                    <a:pt x="1210" y="1280"/>
                    <a:pt x="968" y="1144"/>
                    <a:pt x="741" y="1144"/>
                  </a:cubicBezTo>
                  <a:cubicBezTo>
                    <a:pt x="592" y="1144"/>
                    <a:pt x="449" y="1202"/>
                    <a:pt x="383" y="1393"/>
                  </a:cubicBezTo>
                  <a:cubicBezTo>
                    <a:pt x="222" y="1872"/>
                    <a:pt x="925" y="2307"/>
                    <a:pt x="925" y="2307"/>
                  </a:cubicBezTo>
                  <a:cubicBezTo>
                    <a:pt x="925" y="2307"/>
                    <a:pt x="726" y="2231"/>
                    <a:pt x="523" y="2231"/>
                  </a:cubicBezTo>
                  <a:cubicBezTo>
                    <a:pt x="344" y="2231"/>
                    <a:pt x="161" y="2290"/>
                    <a:pt x="108" y="2511"/>
                  </a:cubicBezTo>
                  <a:cubicBezTo>
                    <a:pt x="1" y="2984"/>
                    <a:pt x="731" y="3431"/>
                    <a:pt x="731" y="3431"/>
                  </a:cubicBezTo>
                  <a:cubicBezTo>
                    <a:pt x="731" y="3431"/>
                    <a:pt x="620" y="3395"/>
                    <a:pt x="502" y="3395"/>
                  </a:cubicBezTo>
                  <a:cubicBezTo>
                    <a:pt x="359" y="3395"/>
                    <a:pt x="207" y="3449"/>
                    <a:pt x="242" y="3689"/>
                  </a:cubicBezTo>
                  <a:cubicBezTo>
                    <a:pt x="341" y="4401"/>
                    <a:pt x="1690" y="4916"/>
                    <a:pt x="2494" y="4916"/>
                  </a:cubicBezTo>
                  <a:cubicBezTo>
                    <a:pt x="2746" y="4916"/>
                    <a:pt x="2945" y="4865"/>
                    <a:pt x="3034" y="4754"/>
                  </a:cubicBezTo>
                  <a:cubicBezTo>
                    <a:pt x="3136" y="4570"/>
                    <a:pt x="3151" y="4350"/>
                    <a:pt x="3071" y="4156"/>
                  </a:cubicBezTo>
                  <a:cubicBezTo>
                    <a:pt x="3254" y="4136"/>
                    <a:pt x="3421" y="4027"/>
                    <a:pt x="3506" y="3866"/>
                  </a:cubicBezTo>
                  <a:cubicBezTo>
                    <a:pt x="3571" y="3657"/>
                    <a:pt x="3513" y="3431"/>
                    <a:pt x="3356" y="3280"/>
                  </a:cubicBezTo>
                  <a:cubicBezTo>
                    <a:pt x="3356" y="3280"/>
                    <a:pt x="3711" y="3205"/>
                    <a:pt x="3776" y="3017"/>
                  </a:cubicBezTo>
                  <a:cubicBezTo>
                    <a:pt x="3888" y="2646"/>
                    <a:pt x="3538" y="2339"/>
                    <a:pt x="3538" y="2339"/>
                  </a:cubicBezTo>
                  <a:cubicBezTo>
                    <a:pt x="3749" y="2297"/>
                    <a:pt x="3910" y="2118"/>
                    <a:pt x="3925" y="1904"/>
                  </a:cubicBezTo>
                  <a:cubicBezTo>
                    <a:pt x="3985" y="1495"/>
                    <a:pt x="3119" y="1"/>
                    <a:pt x="3119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5639525" y="948575"/>
              <a:ext cx="1225" cy="825"/>
            </a:xfrm>
            <a:custGeom>
              <a:avLst/>
              <a:gdLst/>
              <a:ahLst/>
              <a:cxnLst/>
              <a:rect l="l" t="t" r="r" b="b"/>
              <a:pathLst>
                <a:path w="49" h="3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6"/>
                    <a:pt x="6" y="11"/>
                    <a:pt x="6" y="16"/>
                  </a:cubicBezTo>
                  <a:cubicBezTo>
                    <a:pt x="11" y="23"/>
                    <a:pt x="16" y="23"/>
                    <a:pt x="16" y="28"/>
                  </a:cubicBezTo>
                  <a:cubicBezTo>
                    <a:pt x="38" y="28"/>
                    <a:pt x="48" y="33"/>
                    <a:pt x="48" y="33"/>
                  </a:cubicBezTo>
                  <a:cubicBezTo>
                    <a:pt x="48" y="33"/>
                    <a:pt x="28" y="23"/>
                    <a:pt x="1" y="1"/>
                  </a:cubicBezTo>
                  <a:close/>
                </a:path>
              </a:pathLst>
            </a:custGeom>
            <a:solidFill>
              <a:srgbClr val="795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5639525" y="947900"/>
              <a:ext cx="58225" cy="20050"/>
            </a:xfrm>
            <a:custGeom>
              <a:avLst/>
              <a:gdLst/>
              <a:ahLst/>
              <a:cxnLst/>
              <a:rect l="l" t="t" r="r" b="b"/>
              <a:pathLst>
                <a:path w="2329" h="802" extrusionOk="0">
                  <a:moveTo>
                    <a:pt x="23" y="1"/>
                  </a:moveTo>
                  <a:cubicBezTo>
                    <a:pt x="6" y="1"/>
                    <a:pt x="1" y="17"/>
                    <a:pt x="1" y="28"/>
                  </a:cubicBezTo>
                  <a:cubicBezTo>
                    <a:pt x="28" y="50"/>
                    <a:pt x="48" y="60"/>
                    <a:pt x="48" y="60"/>
                  </a:cubicBezTo>
                  <a:cubicBezTo>
                    <a:pt x="48" y="60"/>
                    <a:pt x="38" y="55"/>
                    <a:pt x="16" y="55"/>
                  </a:cubicBezTo>
                  <a:cubicBezTo>
                    <a:pt x="694" y="527"/>
                    <a:pt x="1500" y="792"/>
                    <a:pt x="2329" y="802"/>
                  </a:cubicBezTo>
                  <a:lnTo>
                    <a:pt x="2329" y="792"/>
                  </a:lnTo>
                  <a:cubicBezTo>
                    <a:pt x="1527" y="641"/>
                    <a:pt x="753" y="372"/>
                    <a:pt x="28" y="1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5706350" y="945600"/>
              <a:ext cx="275" cy="325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0" y="1"/>
                  </a:moveTo>
                  <a:cubicBezTo>
                    <a:pt x="6" y="6"/>
                    <a:pt x="11" y="6"/>
                    <a:pt x="11" y="13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9"/>
            <p:cNvSpPr/>
            <p:nvPr/>
          </p:nvSpPr>
          <p:spPr>
            <a:xfrm>
              <a:off x="5644250" y="920475"/>
              <a:ext cx="1325" cy="825"/>
            </a:xfrm>
            <a:custGeom>
              <a:avLst/>
              <a:gdLst/>
              <a:ahLst/>
              <a:cxnLst/>
              <a:rect l="l" t="t" r="r" b="b"/>
              <a:pathLst>
                <a:path w="53" h="33" extrusionOk="0">
                  <a:moveTo>
                    <a:pt x="0" y="1"/>
                  </a:moveTo>
                  <a:lnTo>
                    <a:pt x="0" y="17"/>
                  </a:lnTo>
                  <a:cubicBezTo>
                    <a:pt x="32" y="28"/>
                    <a:pt x="53" y="33"/>
                    <a:pt x="53" y="33"/>
                  </a:cubicBezTo>
                  <a:cubicBezTo>
                    <a:pt x="53" y="33"/>
                    <a:pt x="32" y="23"/>
                    <a:pt x="0" y="1"/>
                  </a:cubicBezTo>
                  <a:close/>
                </a:path>
              </a:pathLst>
            </a:custGeom>
            <a:solidFill>
              <a:srgbClr val="795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5644250" y="920225"/>
              <a:ext cx="62375" cy="25825"/>
            </a:xfrm>
            <a:custGeom>
              <a:avLst/>
              <a:gdLst/>
              <a:ahLst/>
              <a:cxnLst/>
              <a:rect l="l" t="t" r="r" b="b"/>
              <a:pathLst>
                <a:path w="2495" h="1033" extrusionOk="0">
                  <a:moveTo>
                    <a:pt x="5" y="0"/>
                  </a:moveTo>
                  <a:cubicBezTo>
                    <a:pt x="0" y="0"/>
                    <a:pt x="0" y="5"/>
                    <a:pt x="0" y="11"/>
                  </a:cubicBezTo>
                  <a:cubicBezTo>
                    <a:pt x="32" y="33"/>
                    <a:pt x="53" y="43"/>
                    <a:pt x="53" y="43"/>
                  </a:cubicBezTo>
                  <a:cubicBezTo>
                    <a:pt x="53" y="43"/>
                    <a:pt x="32" y="38"/>
                    <a:pt x="0" y="27"/>
                  </a:cubicBezTo>
                  <a:lnTo>
                    <a:pt x="0" y="27"/>
                  </a:lnTo>
                  <a:cubicBezTo>
                    <a:pt x="5" y="33"/>
                    <a:pt x="10" y="43"/>
                    <a:pt x="16" y="48"/>
                  </a:cubicBezTo>
                  <a:cubicBezTo>
                    <a:pt x="698" y="661"/>
                    <a:pt x="1576" y="1011"/>
                    <a:pt x="2495" y="1033"/>
                  </a:cubicBezTo>
                  <a:lnTo>
                    <a:pt x="2495" y="1028"/>
                  </a:lnTo>
                  <a:cubicBezTo>
                    <a:pt x="2495" y="1021"/>
                    <a:pt x="2490" y="1021"/>
                    <a:pt x="2484" y="1016"/>
                  </a:cubicBezTo>
                  <a:lnTo>
                    <a:pt x="2490" y="1016"/>
                  </a:lnTo>
                  <a:cubicBezTo>
                    <a:pt x="1731" y="882"/>
                    <a:pt x="500" y="398"/>
                    <a:pt x="16" y="5"/>
                  </a:cubicBezTo>
                  <a:cubicBezTo>
                    <a:pt x="10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5651075" y="893850"/>
              <a:ext cx="1650" cy="1775"/>
            </a:xfrm>
            <a:custGeom>
              <a:avLst/>
              <a:gdLst/>
              <a:ahLst/>
              <a:cxnLst/>
              <a:rect l="l" t="t" r="r" b="b"/>
              <a:pathLst>
                <a:path w="66" h="71" extrusionOk="0">
                  <a:moveTo>
                    <a:pt x="12" y="1"/>
                  </a:moveTo>
                  <a:cubicBezTo>
                    <a:pt x="1" y="6"/>
                    <a:pt x="1" y="18"/>
                    <a:pt x="12" y="23"/>
                  </a:cubicBezTo>
                  <a:cubicBezTo>
                    <a:pt x="17" y="33"/>
                    <a:pt x="23" y="43"/>
                    <a:pt x="33" y="55"/>
                  </a:cubicBezTo>
                  <a:cubicBezTo>
                    <a:pt x="55" y="65"/>
                    <a:pt x="65" y="71"/>
                    <a:pt x="65" y="71"/>
                  </a:cubicBezTo>
                  <a:cubicBezTo>
                    <a:pt x="65" y="71"/>
                    <a:pt x="45" y="43"/>
                    <a:pt x="12" y="1"/>
                  </a:cubicBezTo>
                  <a:close/>
                </a:path>
              </a:pathLst>
            </a:custGeom>
            <a:solidFill>
              <a:srgbClr val="795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5651375" y="893850"/>
              <a:ext cx="58600" cy="28525"/>
            </a:xfrm>
            <a:custGeom>
              <a:avLst/>
              <a:gdLst/>
              <a:ahLst/>
              <a:cxnLst/>
              <a:rect l="l" t="t" r="r" b="b"/>
              <a:pathLst>
                <a:path w="2344" h="1141" extrusionOk="0">
                  <a:moveTo>
                    <a:pt x="0" y="1"/>
                  </a:moveTo>
                  <a:cubicBezTo>
                    <a:pt x="33" y="43"/>
                    <a:pt x="53" y="71"/>
                    <a:pt x="53" y="71"/>
                  </a:cubicBezTo>
                  <a:cubicBezTo>
                    <a:pt x="53" y="71"/>
                    <a:pt x="43" y="65"/>
                    <a:pt x="21" y="55"/>
                  </a:cubicBezTo>
                  <a:lnTo>
                    <a:pt x="21" y="55"/>
                  </a:lnTo>
                  <a:cubicBezTo>
                    <a:pt x="264" y="373"/>
                    <a:pt x="586" y="619"/>
                    <a:pt x="957" y="780"/>
                  </a:cubicBezTo>
                  <a:cubicBezTo>
                    <a:pt x="1388" y="996"/>
                    <a:pt x="1860" y="1120"/>
                    <a:pt x="2344" y="1140"/>
                  </a:cubicBezTo>
                  <a:lnTo>
                    <a:pt x="2274" y="1108"/>
                  </a:lnTo>
                  <a:cubicBezTo>
                    <a:pt x="1441" y="926"/>
                    <a:pt x="666" y="549"/>
                    <a:pt x="11" y="1"/>
                  </a:cubicBezTo>
                  <a:lnTo>
                    <a:pt x="11" y="1"/>
                  </a:lnTo>
                  <a:lnTo>
                    <a:pt x="2274" y="1108"/>
                  </a:lnTo>
                  <a:cubicBezTo>
                    <a:pt x="2296" y="1108"/>
                    <a:pt x="2323" y="1115"/>
                    <a:pt x="2344" y="112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AE7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5260025" y="622850"/>
              <a:ext cx="396475" cy="919400"/>
            </a:xfrm>
            <a:custGeom>
              <a:avLst/>
              <a:gdLst/>
              <a:ahLst/>
              <a:cxnLst/>
              <a:rect l="l" t="t" r="r" b="b"/>
              <a:pathLst>
                <a:path w="15859" h="36776" extrusionOk="0">
                  <a:moveTo>
                    <a:pt x="3787" y="0"/>
                  </a:moveTo>
                  <a:cubicBezTo>
                    <a:pt x="3787" y="0"/>
                    <a:pt x="372" y="3232"/>
                    <a:pt x="420" y="3829"/>
                  </a:cubicBezTo>
                  <a:cubicBezTo>
                    <a:pt x="464" y="4421"/>
                    <a:pt x="1318" y="5341"/>
                    <a:pt x="1318" y="5341"/>
                  </a:cubicBezTo>
                  <a:cubicBezTo>
                    <a:pt x="1318" y="5550"/>
                    <a:pt x="1286" y="5760"/>
                    <a:pt x="1221" y="5959"/>
                  </a:cubicBezTo>
                  <a:cubicBezTo>
                    <a:pt x="1129" y="6244"/>
                    <a:pt x="2179" y="6754"/>
                    <a:pt x="2179" y="7007"/>
                  </a:cubicBezTo>
                  <a:cubicBezTo>
                    <a:pt x="2179" y="7260"/>
                    <a:pt x="1936" y="8722"/>
                    <a:pt x="1985" y="9438"/>
                  </a:cubicBezTo>
                  <a:cubicBezTo>
                    <a:pt x="2033" y="10153"/>
                    <a:pt x="3082" y="11180"/>
                    <a:pt x="3060" y="11271"/>
                  </a:cubicBezTo>
                  <a:cubicBezTo>
                    <a:pt x="3033" y="11367"/>
                    <a:pt x="1652" y="14826"/>
                    <a:pt x="1673" y="15390"/>
                  </a:cubicBezTo>
                  <a:cubicBezTo>
                    <a:pt x="1700" y="15960"/>
                    <a:pt x="2700" y="16755"/>
                    <a:pt x="2700" y="16755"/>
                  </a:cubicBezTo>
                  <a:cubicBezTo>
                    <a:pt x="2700" y="16755"/>
                    <a:pt x="2152" y="18304"/>
                    <a:pt x="2152" y="18852"/>
                  </a:cubicBezTo>
                  <a:cubicBezTo>
                    <a:pt x="2152" y="19401"/>
                    <a:pt x="2781" y="21326"/>
                    <a:pt x="2807" y="21547"/>
                  </a:cubicBezTo>
                  <a:cubicBezTo>
                    <a:pt x="2829" y="21763"/>
                    <a:pt x="1834" y="26193"/>
                    <a:pt x="1834" y="26193"/>
                  </a:cubicBezTo>
                  <a:lnTo>
                    <a:pt x="2362" y="26575"/>
                  </a:lnTo>
                  <a:cubicBezTo>
                    <a:pt x="2362" y="26575"/>
                    <a:pt x="1104" y="31817"/>
                    <a:pt x="1194" y="32055"/>
                  </a:cubicBezTo>
                  <a:cubicBezTo>
                    <a:pt x="1313" y="32258"/>
                    <a:pt x="1464" y="32435"/>
                    <a:pt x="1652" y="32581"/>
                  </a:cubicBezTo>
                  <a:cubicBezTo>
                    <a:pt x="1652" y="32581"/>
                    <a:pt x="1673" y="34963"/>
                    <a:pt x="1506" y="35296"/>
                  </a:cubicBezTo>
                  <a:cubicBezTo>
                    <a:pt x="1340" y="35629"/>
                    <a:pt x="818" y="35914"/>
                    <a:pt x="436" y="36108"/>
                  </a:cubicBezTo>
                  <a:cubicBezTo>
                    <a:pt x="194" y="36249"/>
                    <a:pt x="33" y="36495"/>
                    <a:pt x="0" y="36775"/>
                  </a:cubicBezTo>
                  <a:lnTo>
                    <a:pt x="15858" y="36775"/>
                  </a:lnTo>
                  <a:cubicBezTo>
                    <a:pt x="15858" y="36775"/>
                    <a:pt x="15138" y="36200"/>
                    <a:pt x="15019" y="35700"/>
                  </a:cubicBezTo>
                  <a:cubicBezTo>
                    <a:pt x="14901" y="35200"/>
                    <a:pt x="14637" y="31839"/>
                    <a:pt x="14637" y="31839"/>
                  </a:cubicBezTo>
                  <a:cubicBezTo>
                    <a:pt x="14637" y="31839"/>
                    <a:pt x="15422" y="31603"/>
                    <a:pt x="15449" y="31269"/>
                  </a:cubicBezTo>
                  <a:cubicBezTo>
                    <a:pt x="15481" y="30936"/>
                    <a:pt x="13928" y="22719"/>
                    <a:pt x="13928" y="22719"/>
                  </a:cubicBezTo>
                  <a:cubicBezTo>
                    <a:pt x="14030" y="22612"/>
                    <a:pt x="14079" y="22478"/>
                    <a:pt x="14073" y="22332"/>
                  </a:cubicBezTo>
                  <a:cubicBezTo>
                    <a:pt x="14073" y="22068"/>
                    <a:pt x="13094" y="15390"/>
                    <a:pt x="13094" y="15390"/>
                  </a:cubicBezTo>
                  <a:cubicBezTo>
                    <a:pt x="13094" y="15390"/>
                    <a:pt x="13406" y="14891"/>
                    <a:pt x="13406" y="14702"/>
                  </a:cubicBezTo>
                  <a:cubicBezTo>
                    <a:pt x="13406" y="14519"/>
                    <a:pt x="12949" y="12153"/>
                    <a:pt x="12809" y="11444"/>
                  </a:cubicBezTo>
                  <a:cubicBezTo>
                    <a:pt x="12664" y="10729"/>
                    <a:pt x="11981" y="6674"/>
                    <a:pt x="11314" y="5974"/>
                  </a:cubicBezTo>
                  <a:cubicBezTo>
                    <a:pt x="10656" y="5285"/>
                    <a:pt x="8925" y="4479"/>
                    <a:pt x="8725" y="4479"/>
                  </a:cubicBezTo>
                  <a:cubicBezTo>
                    <a:pt x="8722" y="4479"/>
                    <a:pt x="8720" y="4480"/>
                    <a:pt x="8718" y="4480"/>
                  </a:cubicBezTo>
                  <a:cubicBezTo>
                    <a:pt x="8697" y="4483"/>
                    <a:pt x="8658" y="4484"/>
                    <a:pt x="8607" y="4484"/>
                  </a:cubicBezTo>
                  <a:cubicBezTo>
                    <a:pt x="8277" y="4484"/>
                    <a:pt x="7409" y="4420"/>
                    <a:pt x="7088" y="4244"/>
                  </a:cubicBezTo>
                  <a:cubicBezTo>
                    <a:pt x="6717" y="4039"/>
                    <a:pt x="5308" y="2576"/>
                    <a:pt x="5130" y="2507"/>
                  </a:cubicBezTo>
                  <a:cubicBezTo>
                    <a:pt x="4931" y="2447"/>
                    <a:pt x="4733" y="2415"/>
                    <a:pt x="4529" y="2410"/>
                  </a:cubicBezTo>
                  <a:cubicBezTo>
                    <a:pt x="4529" y="2410"/>
                    <a:pt x="4576" y="1103"/>
                    <a:pt x="4529" y="872"/>
                  </a:cubicBezTo>
                  <a:cubicBezTo>
                    <a:pt x="4480" y="641"/>
                    <a:pt x="4018" y="17"/>
                    <a:pt x="3787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5260025" y="622850"/>
              <a:ext cx="396200" cy="919275"/>
            </a:xfrm>
            <a:custGeom>
              <a:avLst/>
              <a:gdLst/>
              <a:ahLst/>
              <a:cxnLst/>
              <a:rect l="l" t="t" r="r" b="b"/>
              <a:pathLst>
                <a:path w="15848" h="36771" extrusionOk="0">
                  <a:moveTo>
                    <a:pt x="4013" y="1125"/>
                  </a:moveTo>
                  <a:cubicBezTo>
                    <a:pt x="4018" y="1125"/>
                    <a:pt x="4023" y="1135"/>
                    <a:pt x="4023" y="1140"/>
                  </a:cubicBezTo>
                  <a:cubicBezTo>
                    <a:pt x="3856" y="1554"/>
                    <a:pt x="3690" y="1969"/>
                    <a:pt x="3523" y="2378"/>
                  </a:cubicBezTo>
                  <a:cubicBezTo>
                    <a:pt x="3388" y="2753"/>
                    <a:pt x="3221" y="3120"/>
                    <a:pt x="3023" y="3469"/>
                  </a:cubicBezTo>
                  <a:cubicBezTo>
                    <a:pt x="2802" y="3792"/>
                    <a:pt x="2556" y="4098"/>
                    <a:pt x="2281" y="4378"/>
                  </a:cubicBezTo>
                  <a:cubicBezTo>
                    <a:pt x="1985" y="4695"/>
                    <a:pt x="1678" y="4996"/>
                    <a:pt x="1355" y="5276"/>
                  </a:cubicBezTo>
                  <a:cubicBezTo>
                    <a:pt x="1355" y="5281"/>
                    <a:pt x="1350" y="5281"/>
                    <a:pt x="1350" y="5281"/>
                  </a:cubicBezTo>
                  <a:cubicBezTo>
                    <a:pt x="1345" y="5281"/>
                    <a:pt x="1345" y="5281"/>
                    <a:pt x="1340" y="5276"/>
                  </a:cubicBezTo>
                  <a:cubicBezTo>
                    <a:pt x="1330" y="5270"/>
                    <a:pt x="1330" y="5259"/>
                    <a:pt x="1335" y="5254"/>
                  </a:cubicBezTo>
                  <a:cubicBezTo>
                    <a:pt x="1620" y="4942"/>
                    <a:pt x="1899" y="4636"/>
                    <a:pt x="2179" y="4319"/>
                  </a:cubicBezTo>
                  <a:cubicBezTo>
                    <a:pt x="2464" y="4028"/>
                    <a:pt x="2717" y="3706"/>
                    <a:pt x="2943" y="3366"/>
                  </a:cubicBezTo>
                  <a:cubicBezTo>
                    <a:pt x="3141" y="3023"/>
                    <a:pt x="3318" y="2663"/>
                    <a:pt x="3469" y="2296"/>
                  </a:cubicBezTo>
                  <a:cubicBezTo>
                    <a:pt x="3646" y="1904"/>
                    <a:pt x="3824" y="1517"/>
                    <a:pt x="4001" y="1130"/>
                  </a:cubicBezTo>
                  <a:cubicBezTo>
                    <a:pt x="4001" y="1125"/>
                    <a:pt x="4007" y="1125"/>
                    <a:pt x="4013" y="1125"/>
                  </a:cubicBezTo>
                  <a:close/>
                  <a:moveTo>
                    <a:pt x="4517" y="2452"/>
                  </a:moveTo>
                  <a:cubicBezTo>
                    <a:pt x="4524" y="2452"/>
                    <a:pt x="4534" y="2458"/>
                    <a:pt x="4534" y="2463"/>
                  </a:cubicBezTo>
                  <a:cubicBezTo>
                    <a:pt x="4485" y="2867"/>
                    <a:pt x="4447" y="3269"/>
                    <a:pt x="4400" y="3673"/>
                  </a:cubicBezTo>
                  <a:cubicBezTo>
                    <a:pt x="4373" y="4044"/>
                    <a:pt x="4298" y="4410"/>
                    <a:pt x="4184" y="4760"/>
                  </a:cubicBezTo>
                  <a:cubicBezTo>
                    <a:pt x="4023" y="5076"/>
                    <a:pt x="3802" y="5361"/>
                    <a:pt x="3544" y="5604"/>
                  </a:cubicBezTo>
                  <a:cubicBezTo>
                    <a:pt x="3276" y="5894"/>
                    <a:pt x="3012" y="6195"/>
                    <a:pt x="2743" y="6485"/>
                  </a:cubicBezTo>
                  <a:cubicBezTo>
                    <a:pt x="2985" y="6180"/>
                    <a:pt x="3233" y="5878"/>
                    <a:pt x="3474" y="5577"/>
                  </a:cubicBezTo>
                  <a:cubicBezTo>
                    <a:pt x="3732" y="5314"/>
                    <a:pt x="3931" y="5006"/>
                    <a:pt x="4072" y="4668"/>
                  </a:cubicBezTo>
                  <a:cubicBezTo>
                    <a:pt x="4179" y="4313"/>
                    <a:pt x="4227" y="3953"/>
                    <a:pt x="4303" y="3582"/>
                  </a:cubicBezTo>
                  <a:cubicBezTo>
                    <a:pt x="4378" y="3211"/>
                    <a:pt x="4453" y="2840"/>
                    <a:pt x="4502" y="2469"/>
                  </a:cubicBezTo>
                  <a:cubicBezTo>
                    <a:pt x="4502" y="2458"/>
                    <a:pt x="4507" y="2452"/>
                    <a:pt x="4517" y="2452"/>
                  </a:cubicBezTo>
                  <a:close/>
                  <a:moveTo>
                    <a:pt x="5459" y="2840"/>
                  </a:moveTo>
                  <a:cubicBezTo>
                    <a:pt x="5470" y="2840"/>
                    <a:pt x="5475" y="2840"/>
                    <a:pt x="5475" y="2845"/>
                  </a:cubicBezTo>
                  <a:cubicBezTo>
                    <a:pt x="5646" y="3140"/>
                    <a:pt x="5792" y="3447"/>
                    <a:pt x="5911" y="3765"/>
                  </a:cubicBezTo>
                  <a:cubicBezTo>
                    <a:pt x="6061" y="4088"/>
                    <a:pt x="6163" y="4437"/>
                    <a:pt x="6212" y="4786"/>
                  </a:cubicBezTo>
                  <a:cubicBezTo>
                    <a:pt x="6212" y="5130"/>
                    <a:pt x="6142" y="5475"/>
                    <a:pt x="5996" y="5786"/>
                  </a:cubicBezTo>
                  <a:cubicBezTo>
                    <a:pt x="5867" y="6158"/>
                    <a:pt x="5733" y="6528"/>
                    <a:pt x="5604" y="6900"/>
                  </a:cubicBezTo>
                  <a:cubicBezTo>
                    <a:pt x="5599" y="6905"/>
                    <a:pt x="5593" y="6910"/>
                    <a:pt x="5588" y="6910"/>
                  </a:cubicBezTo>
                  <a:cubicBezTo>
                    <a:pt x="5582" y="6910"/>
                    <a:pt x="5577" y="6905"/>
                    <a:pt x="5577" y="6900"/>
                  </a:cubicBezTo>
                  <a:lnTo>
                    <a:pt x="5904" y="5850"/>
                  </a:lnTo>
                  <a:cubicBezTo>
                    <a:pt x="6033" y="5528"/>
                    <a:pt x="6093" y="5190"/>
                    <a:pt x="6088" y="4840"/>
                  </a:cubicBezTo>
                  <a:cubicBezTo>
                    <a:pt x="6045" y="4485"/>
                    <a:pt x="5953" y="4130"/>
                    <a:pt x="5824" y="3792"/>
                  </a:cubicBezTo>
                  <a:cubicBezTo>
                    <a:pt x="5733" y="3475"/>
                    <a:pt x="5604" y="3162"/>
                    <a:pt x="5448" y="2867"/>
                  </a:cubicBezTo>
                  <a:cubicBezTo>
                    <a:pt x="5442" y="2862"/>
                    <a:pt x="5442" y="2845"/>
                    <a:pt x="5453" y="2840"/>
                  </a:cubicBezTo>
                  <a:close/>
                  <a:moveTo>
                    <a:pt x="4620" y="3909"/>
                  </a:moveTo>
                  <a:cubicBezTo>
                    <a:pt x="4496" y="4889"/>
                    <a:pt x="4206" y="5840"/>
                    <a:pt x="3749" y="6711"/>
                  </a:cubicBezTo>
                  <a:cubicBezTo>
                    <a:pt x="3254" y="7615"/>
                    <a:pt x="2695" y="8486"/>
                    <a:pt x="2077" y="9303"/>
                  </a:cubicBezTo>
                  <a:cubicBezTo>
                    <a:pt x="2072" y="9309"/>
                    <a:pt x="2065" y="9314"/>
                    <a:pt x="2060" y="9314"/>
                  </a:cubicBezTo>
                  <a:cubicBezTo>
                    <a:pt x="2050" y="9314"/>
                    <a:pt x="2039" y="9303"/>
                    <a:pt x="2050" y="9287"/>
                  </a:cubicBezTo>
                  <a:cubicBezTo>
                    <a:pt x="2593" y="8431"/>
                    <a:pt x="3147" y="7587"/>
                    <a:pt x="3614" y="6696"/>
                  </a:cubicBezTo>
                  <a:cubicBezTo>
                    <a:pt x="4098" y="5830"/>
                    <a:pt x="4432" y="4889"/>
                    <a:pt x="4609" y="3909"/>
                  </a:cubicBezTo>
                  <a:close/>
                  <a:moveTo>
                    <a:pt x="5018" y="5071"/>
                  </a:moveTo>
                  <a:cubicBezTo>
                    <a:pt x="4969" y="6029"/>
                    <a:pt x="4782" y="6980"/>
                    <a:pt x="4459" y="7883"/>
                  </a:cubicBezTo>
                  <a:cubicBezTo>
                    <a:pt x="4087" y="8825"/>
                    <a:pt x="3625" y="9722"/>
                    <a:pt x="3189" y="10625"/>
                  </a:cubicBezTo>
                  <a:cubicBezTo>
                    <a:pt x="3189" y="10632"/>
                    <a:pt x="3184" y="10637"/>
                    <a:pt x="3179" y="10637"/>
                  </a:cubicBezTo>
                  <a:cubicBezTo>
                    <a:pt x="3169" y="10637"/>
                    <a:pt x="3157" y="10625"/>
                    <a:pt x="3157" y="10610"/>
                  </a:cubicBezTo>
                  <a:cubicBezTo>
                    <a:pt x="3350" y="10141"/>
                    <a:pt x="3544" y="9642"/>
                    <a:pt x="3727" y="9195"/>
                  </a:cubicBezTo>
                  <a:cubicBezTo>
                    <a:pt x="3916" y="8744"/>
                    <a:pt x="4130" y="8309"/>
                    <a:pt x="4330" y="7862"/>
                  </a:cubicBezTo>
                  <a:cubicBezTo>
                    <a:pt x="4524" y="7421"/>
                    <a:pt x="4673" y="6959"/>
                    <a:pt x="4775" y="6491"/>
                  </a:cubicBezTo>
                  <a:cubicBezTo>
                    <a:pt x="4878" y="6023"/>
                    <a:pt x="4937" y="5545"/>
                    <a:pt x="5008" y="5071"/>
                  </a:cubicBezTo>
                  <a:close/>
                  <a:moveTo>
                    <a:pt x="9195" y="4765"/>
                  </a:moveTo>
                  <a:cubicBezTo>
                    <a:pt x="9207" y="4765"/>
                    <a:pt x="9217" y="4781"/>
                    <a:pt x="9212" y="4786"/>
                  </a:cubicBezTo>
                  <a:cubicBezTo>
                    <a:pt x="8577" y="5652"/>
                    <a:pt x="7937" y="6523"/>
                    <a:pt x="7319" y="7394"/>
                  </a:cubicBezTo>
                  <a:cubicBezTo>
                    <a:pt x="6797" y="8109"/>
                    <a:pt x="6335" y="8873"/>
                    <a:pt x="5943" y="9664"/>
                  </a:cubicBezTo>
                  <a:cubicBezTo>
                    <a:pt x="5571" y="10438"/>
                    <a:pt x="5244" y="11250"/>
                    <a:pt x="4937" y="12035"/>
                  </a:cubicBezTo>
                  <a:cubicBezTo>
                    <a:pt x="4631" y="12819"/>
                    <a:pt x="4335" y="13605"/>
                    <a:pt x="3996" y="14374"/>
                  </a:cubicBezTo>
                  <a:cubicBezTo>
                    <a:pt x="3824" y="14761"/>
                    <a:pt x="3646" y="15159"/>
                    <a:pt x="3452" y="15524"/>
                  </a:cubicBezTo>
                  <a:cubicBezTo>
                    <a:pt x="3254" y="15896"/>
                    <a:pt x="3018" y="16251"/>
                    <a:pt x="2797" y="16616"/>
                  </a:cubicBezTo>
                  <a:cubicBezTo>
                    <a:pt x="2797" y="16621"/>
                    <a:pt x="2792" y="16621"/>
                    <a:pt x="2787" y="16621"/>
                  </a:cubicBezTo>
                  <a:cubicBezTo>
                    <a:pt x="2775" y="16621"/>
                    <a:pt x="2770" y="16611"/>
                    <a:pt x="2770" y="16594"/>
                  </a:cubicBezTo>
                  <a:cubicBezTo>
                    <a:pt x="2996" y="16164"/>
                    <a:pt x="3206" y="15718"/>
                    <a:pt x="3388" y="15261"/>
                  </a:cubicBezTo>
                  <a:cubicBezTo>
                    <a:pt x="3576" y="14820"/>
                    <a:pt x="3760" y="14374"/>
                    <a:pt x="3931" y="13928"/>
                  </a:cubicBezTo>
                  <a:cubicBezTo>
                    <a:pt x="4544" y="12335"/>
                    <a:pt x="5109" y="10712"/>
                    <a:pt x="5975" y="9238"/>
                  </a:cubicBezTo>
                  <a:cubicBezTo>
                    <a:pt x="6368" y="8572"/>
                    <a:pt x="6797" y="7932"/>
                    <a:pt x="7254" y="7314"/>
                  </a:cubicBezTo>
                  <a:lnTo>
                    <a:pt x="7254" y="7314"/>
                  </a:lnTo>
                  <a:cubicBezTo>
                    <a:pt x="6937" y="7631"/>
                    <a:pt x="6621" y="7954"/>
                    <a:pt x="6324" y="8297"/>
                  </a:cubicBezTo>
                  <a:cubicBezTo>
                    <a:pt x="5646" y="9109"/>
                    <a:pt x="5125" y="10039"/>
                    <a:pt x="4782" y="11040"/>
                  </a:cubicBezTo>
                  <a:cubicBezTo>
                    <a:pt x="4593" y="11551"/>
                    <a:pt x="4437" y="12035"/>
                    <a:pt x="4244" y="12583"/>
                  </a:cubicBezTo>
                  <a:cubicBezTo>
                    <a:pt x="4050" y="13126"/>
                    <a:pt x="3851" y="13665"/>
                    <a:pt x="3673" y="14213"/>
                  </a:cubicBezTo>
                  <a:cubicBezTo>
                    <a:pt x="3673" y="14229"/>
                    <a:pt x="3663" y="14234"/>
                    <a:pt x="3658" y="14234"/>
                  </a:cubicBezTo>
                  <a:cubicBezTo>
                    <a:pt x="3652" y="14234"/>
                    <a:pt x="3641" y="14223"/>
                    <a:pt x="3641" y="14213"/>
                  </a:cubicBezTo>
                  <a:cubicBezTo>
                    <a:pt x="3851" y="13583"/>
                    <a:pt x="4040" y="12948"/>
                    <a:pt x="4233" y="12310"/>
                  </a:cubicBezTo>
                  <a:cubicBezTo>
                    <a:pt x="4544" y="11282"/>
                    <a:pt x="4857" y="10223"/>
                    <a:pt x="5453" y="9325"/>
                  </a:cubicBezTo>
                  <a:cubicBezTo>
                    <a:pt x="5996" y="8567"/>
                    <a:pt x="6621" y="7868"/>
                    <a:pt x="7309" y="7238"/>
                  </a:cubicBezTo>
                  <a:cubicBezTo>
                    <a:pt x="7922" y="6405"/>
                    <a:pt x="8562" y="5592"/>
                    <a:pt x="9185" y="4770"/>
                  </a:cubicBezTo>
                  <a:cubicBezTo>
                    <a:pt x="9185" y="4765"/>
                    <a:pt x="9190" y="4765"/>
                    <a:pt x="9195" y="4765"/>
                  </a:cubicBezTo>
                  <a:close/>
                  <a:moveTo>
                    <a:pt x="9529" y="5437"/>
                  </a:moveTo>
                  <a:cubicBezTo>
                    <a:pt x="9438" y="6270"/>
                    <a:pt x="9314" y="7098"/>
                    <a:pt x="9185" y="7932"/>
                  </a:cubicBezTo>
                  <a:cubicBezTo>
                    <a:pt x="8949" y="9426"/>
                    <a:pt x="8701" y="10916"/>
                    <a:pt x="8336" y="12390"/>
                  </a:cubicBezTo>
                  <a:cubicBezTo>
                    <a:pt x="8147" y="13126"/>
                    <a:pt x="7943" y="13858"/>
                    <a:pt x="7696" y="14578"/>
                  </a:cubicBezTo>
                  <a:cubicBezTo>
                    <a:pt x="7453" y="15304"/>
                    <a:pt x="7179" y="16013"/>
                    <a:pt x="6921" y="16730"/>
                  </a:cubicBezTo>
                  <a:cubicBezTo>
                    <a:pt x="6916" y="16745"/>
                    <a:pt x="6911" y="16750"/>
                    <a:pt x="6899" y="16750"/>
                  </a:cubicBezTo>
                  <a:cubicBezTo>
                    <a:pt x="6894" y="16750"/>
                    <a:pt x="6884" y="16740"/>
                    <a:pt x="6884" y="16730"/>
                  </a:cubicBezTo>
                  <a:cubicBezTo>
                    <a:pt x="7158" y="15933"/>
                    <a:pt x="7378" y="15110"/>
                    <a:pt x="7594" y="14293"/>
                  </a:cubicBezTo>
                  <a:cubicBezTo>
                    <a:pt x="7986" y="12836"/>
                    <a:pt x="8389" y="11384"/>
                    <a:pt x="8733" y="9905"/>
                  </a:cubicBezTo>
                  <a:cubicBezTo>
                    <a:pt x="9078" y="8431"/>
                    <a:pt x="9314" y="6947"/>
                    <a:pt x="9513" y="5448"/>
                  </a:cubicBezTo>
                  <a:cubicBezTo>
                    <a:pt x="9513" y="5437"/>
                    <a:pt x="9524" y="5437"/>
                    <a:pt x="9529" y="5437"/>
                  </a:cubicBezTo>
                  <a:close/>
                  <a:moveTo>
                    <a:pt x="9696" y="7808"/>
                  </a:moveTo>
                  <a:cubicBezTo>
                    <a:pt x="9669" y="8593"/>
                    <a:pt x="9631" y="9379"/>
                    <a:pt x="9599" y="10163"/>
                  </a:cubicBezTo>
                  <a:cubicBezTo>
                    <a:pt x="9577" y="10858"/>
                    <a:pt x="9567" y="11561"/>
                    <a:pt x="9545" y="12250"/>
                  </a:cubicBezTo>
                  <a:cubicBezTo>
                    <a:pt x="9524" y="12938"/>
                    <a:pt x="9502" y="13610"/>
                    <a:pt x="9480" y="14310"/>
                  </a:cubicBezTo>
                  <a:cubicBezTo>
                    <a:pt x="9465" y="15003"/>
                    <a:pt x="9443" y="15697"/>
                    <a:pt x="9421" y="16395"/>
                  </a:cubicBezTo>
                  <a:cubicBezTo>
                    <a:pt x="9411" y="16735"/>
                    <a:pt x="9389" y="17057"/>
                    <a:pt x="9389" y="17385"/>
                  </a:cubicBezTo>
                  <a:cubicBezTo>
                    <a:pt x="9379" y="17552"/>
                    <a:pt x="9428" y="17718"/>
                    <a:pt x="9524" y="17852"/>
                  </a:cubicBezTo>
                  <a:cubicBezTo>
                    <a:pt x="9524" y="17859"/>
                    <a:pt x="9529" y="17859"/>
                    <a:pt x="9529" y="17864"/>
                  </a:cubicBezTo>
                  <a:cubicBezTo>
                    <a:pt x="9589" y="17934"/>
                    <a:pt x="9674" y="17971"/>
                    <a:pt x="9760" y="17971"/>
                  </a:cubicBezTo>
                  <a:cubicBezTo>
                    <a:pt x="9825" y="17971"/>
                    <a:pt x="9890" y="17949"/>
                    <a:pt x="9944" y="17907"/>
                  </a:cubicBezTo>
                  <a:cubicBezTo>
                    <a:pt x="9949" y="17901"/>
                    <a:pt x="9949" y="17901"/>
                    <a:pt x="9954" y="17901"/>
                  </a:cubicBezTo>
                  <a:cubicBezTo>
                    <a:pt x="9970" y="17901"/>
                    <a:pt x="9981" y="17917"/>
                    <a:pt x="9970" y="17928"/>
                  </a:cubicBezTo>
                  <a:cubicBezTo>
                    <a:pt x="9900" y="17976"/>
                    <a:pt x="9820" y="18003"/>
                    <a:pt x="9739" y="18003"/>
                  </a:cubicBezTo>
                  <a:cubicBezTo>
                    <a:pt x="9615" y="18003"/>
                    <a:pt x="9497" y="17949"/>
                    <a:pt x="9416" y="17842"/>
                  </a:cubicBezTo>
                  <a:cubicBezTo>
                    <a:pt x="9228" y="17601"/>
                    <a:pt x="9277" y="17202"/>
                    <a:pt x="9277" y="16917"/>
                  </a:cubicBezTo>
                  <a:cubicBezTo>
                    <a:pt x="9277" y="13874"/>
                    <a:pt x="9492" y="10841"/>
                    <a:pt x="9679" y="7808"/>
                  </a:cubicBezTo>
                  <a:close/>
                  <a:moveTo>
                    <a:pt x="9346" y="10126"/>
                  </a:moveTo>
                  <a:cubicBezTo>
                    <a:pt x="9351" y="10126"/>
                    <a:pt x="9357" y="10126"/>
                    <a:pt x="9351" y="10131"/>
                  </a:cubicBezTo>
                  <a:cubicBezTo>
                    <a:pt x="9234" y="10873"/>
                    <a:pt x="9105" y="11610"/>
                    <a:pt x="8944" y="12342"/>
                  </a:cubicBezTo>
                  <a:cubicBezTo>
                    <a:pt x="8664" y="13648"/>
                    <a:pt x="8282" y="14933"/>
                    <a:pt x="7808" y="16186"/>
                  </a:cubicBezTo>
                  <a:cubicBezTo>
                    <a:pt x="7319" y="17423"/>
                    <a:pt x="6750" y="18621"/>
                    <a:pt x="6098" y="19778"/>
                  </a:cubicBezTo>
                  <a:cubicBezTo>
                    <a:pt x="6093" y="19788"/>
                    <a:pt x="6088" y="19788"/>
                    <a:pt x="6083" y="19788"/>
                  </a:cubicBezTo>
                  <a:cubicBezTo>
                    <a:pt x="6072" y="19788"/>
                    <a:pt x="6061" y="19778"/>
                    <a:pt x="6066" y="19762"/>
                  </a:cubicBezTo>
                  <a:cubicBezTo>
                    <a:pt x="6400" y="19095"/>
                    <a:pt x="6696" y="18407"/>
                    <a:pt x="6976" y="17708"/>
                  </a:cubicBezTo>
                  <a:cubicBezTo>
                    <a:pt x="7969" y="15256"/>
                    <a:pt x="8857" y="12744"/>
                    <a:pt x="9336" y="10131"/>
                  </a:cubicBezTo>
                  <a:cubicBezTo>
                    <a:pt x="9341" y="10126"/>
                    <a:pt x="9341" y="10126"/>
                    <a:pt x="9346" y="10126"/>
                  </a:cubicBezTo>
                  <a:close/>
                  <a:moveTo>
                    <a:pt x="5303" y="12734"/>
                  </a:moveTo>
                  <a:cubicBezTo>
                    <a:pt x="5308" y="12734"/>
                    <a:pt x="5313" y="12739"/>
                    <a:pt x="5313" y="12744"/>
                  </a:cubicBezTo>
                  <a:cubicBezTo>
                    <a:pt x="5125" y="13288"/>
                    <a:pt x="4937" y="13826"/>
                    <a:pt x="4717" y="14358"/>
                  </a:cubicBezTo>
                  <a:cubicBezTo>
                    <a:pt x="4356" y="15288"/>
                    <a:pt x="3963" y="16207"/>
                    <a:pt x="3556" y="17110"/>
                  </a:cubicBezTo>
                  <a:cubicBezTo>
                    <a:pt x="3330" y="17557"/>
                    <a:pt x="3125" y="18014"/>
                    <a:pt x="2948" y="18482"/>
                  </a:cubicBezTo>
                  <a:cubicBezTo>
                    <a:pt x="2787" y="18956"/>
                    <a:pt x="2846" y="19450"/>
                    <a:pt x="2787" y="19934"/>
                  </a:cubicBezTo>
                  <a:cubicBezTo>
                    <a:pt x="2787" y="19944"/>
                    <a:pt x="2781" y="19949"/>
                    <a:pt x="2770" y="19949"/>
                  </a:cubicBezTo>
                  <a:cubicBezTo>
                    <a:pt x="2759" y="19949"/>
                    <a:pt x="2754" y="19944"/>
                    <a:pt x="2754" y="19934"/>
                  </a:cubicBezTo>
                  <a:cubicBezTo>
                    <a:pt x="2749" y="19380"/>
                    <a:pt x="2668" y="18842"/>
                    <a:pt x="2872" y="18310"/>
                  </a:cubicBezTo>
                  <a:cubicBezTo>
                    <a:pt x="3065" y="17852"/>
                    <a:pt x="3286" y="17423"/>
                    <a:pt x="3501" y="16966"/>
                  </a:cubicBezTo>
                  <a:cubicBezTo>
                    <a:pt x="3711" y="16504"/>
                    <a:pt x="3916" y="16046"/>
                    <a:pt x="4114" y="15584"/>
                  </a:cubicBezTo>
                  <a:cubicBezTo>
                    <a:pt x="4524" y="14643"/>
                    <a:pt x="4911" y="13690"/>
                    <a:pt x="5291" y="12739"/>
                  </a:cubicBezTo>
                  <a:cubicBezTo>
                    <a:pt x="5298" y="12734"/>
                    <a:pt x="5298" y="12734"/>
                    <a:pt x="5303" y="12734"/>
                  </a:cubicBezTo>
                  <a:close/>
                  <a:moveTo>
                    <a:pt x="9195" y="17348"/>
                  </a:moveTo>
                  <a:cubicBezTo>
                    <a:pt x="9207" y="17353"/>
                    <a:pt x="9212" y="17363"/>
                    <a:pt x="9207" y="17375"/>
                  </a:cubicBezTo>
                  <a:cubicBezTo>
                    <a:pt x="8760" y="17762"/>
                    <a:pt x="8336" y="18187"/>
                    <a:pt x="7916" y="18606"/>
                  </a:cubicBezTo>
                  <a:cubicBezTo>
                    <a:pt x="7540" y="18982"/>
                    <a:pt x="7152" y="19353"/>
                    <a:pt x="6765" y="19713"/>
                  </a:cubicBezTo>
                  <a:cubicBezTo>
                    <a:pt x="6614" y="19880"/>
                    <a:pt x="6443" y="20026"/>
                    <a:pt x="6249" y="20138"/>
                  </a:cubicBezTo>
                  <a:cubicBezTo>
                    <a:pt x="6055" y="20208"/>
                    <a:pt x="5846" y="20251"/>
                    <a:pt x="5641" y="20262"/>
                  </a:cubicBezTo>
                  <a:cubicBezTo>
                    <a:pt x="5147" y="20353"/>
                    <a:pt x="4678" y="20530"/>
                    <a:pt x="4249" y="20788"/>
                  </a:cubicBezTo>
                  <a:cubicBezTo>
                    <a:pt x="4028" y="20907"/>
                    <a:pt x="3797" y="21021"/>
                    <a:pt x="3576" y="21138"/>
                  </a:cubicBezTo>
                  <a:cubicBezTo>
                    <a:pt x="3372" y="21262"/>
                    <a:pt x="3157" y="21369"/>
                    <a:pt x="2943" y="21466"/>
                  </a:cubicBezTo>
                  <a:lnTo>
                    <a:pt x="2943" y="21455"/>
                  </a:lnTo>
                  <a:cubicBezTo>
                    <a:pt x="3179" y="21294"/>
                    <a:pt x="3432" y="21143"/>
                    <a:pt x="3690" y="21009"/>
                  </a:cubicBezTo>
                  <a:cubicBezTo>
                    <a:pt x="3921" y="20870"/>
                    <a:pt x="4157" y="20730"/>
                    <a:pt x="4400" y="20601"/>
                  </a:cubicBezTo>
                  <a:cubicBezTo>
                    <a:pt x="4782" y="20369"/>
                    <a:pt x="5206" y="20208"/>
                    <a:pt x="5646" y="20127"/>
                  </a:cubicBezTo>
                  <a:cubicBezTo>
                    <a:pt x="5879" y="20106"/>
                    <a:pt x="6093" y="20026"/>
                    <a:pt x="6281" y="19891"/>
                  </a:cubicBezTo>
                  <a:cubicBezTo>
                    <a:pt x="6485" y="19735"/>
                    <a:pt x="6668" y="19552"/>
                    <a:pt x="6857" y="19391"/>
                  </a:cubicBezTo>
                  <a:cubicBezTo>
                    <a:pt x="7631" y="18708"/>
                    <a:pt x="8443" y="18063"/>
                    <a:pt x="9190" y="17348"/>
                  </a:cubicBezTo>
                  <a:close/>
                  <a:moveTo>
                    <a:pt x="7771" y="19052"/>
                  </a:moveTo>
                  <a:cubicBezTo>
                    <a:pt x="7776" y="19052"/>
                    <a:pt x="7782" y="19058"/>
                    <a:pt x="7782" y="19063"/>
                  </a:cubicBezTo>
                  <a:cubicBezTo>
                    <a:pt x="7582" y="20450"/>
                    <a:pt x="7556" y="21859"/>
                    <a:pt x="7701" y="23252"/>
                  </a:cubicBezTo>
                  <a:cubicBezTo>
                    <a:pt x="7701" y="23262"/>
                    <a:pt x="7696" y="23267"/>
                    <a:pt x="7685" y="23267"/>
                  </a:cubicBezTo>
                  <a:cubicBezTo>
                    <a:pt x="7679" y="23267"/>
                    <a:pt x="7669" y="23262"/>
                    <a:pt x="7669" y="23252"/>
                  </a:cubicBezTo>
                  <a:cubicBezTo>
                    <a:pt x="7561" y="22552"/>
                    <a:pt x="7512" y="21843"/>
                    <a:pt x="7518" y="21133"/>
                  </a:cubicBezTo>
                  <a:cubicBezTo>
                    <a:pt x="7534" y="20433"/>
                    <a:pt x="7614" y="19745"/>
                    <a:pt x="7760" y="19063"/>
                  </a:cubicBezTo>
                  <a:cubicBezTo>
                    <a:pt x="7760" y="19052"/>
                    <a:pt x="7765" y="19052"/>
                    <a:pt x="7771" y="19052"/>
                  </a:cubicBezTo>
                  <a:close/>
                  <a:moveTo>
                    <a:pt x="9944" y="18353"/>
                  </a:moveTo>
                  <a:lnTo>
                    <a:pt x="9944" y="18353"/>
                  </a:lnTo>
                  <a:cubicBezTo>
                    <a:pt x="10002" y="19299"/>
                    <a:pt x="9986" y="20251"/>
                    <a:pt x="10002" y="21197"/>
                  </a:cubicBezTo>
                  <a:cubicBezTo>
                    <a:pt x="10013" y="21666"/>
                    <a:pt x="10034" y="22138"/>
                    <a:pt x="10034" y="22607"/>
                  </a:cubicBezTo>
                  <a:lnTo>
                    <a:pt x="10034" y="22982"/>
                  </a:lnTo>
                  <a:cubicBezTo>
                    <a:pt x="10024" y="23091"/>
                    <a:pt x="10029" y="23203"/>
                    <a:pt x="10051" y="23311"/>
                  </a:cubicBezTo>
                  <a:cubicBezTo>
                    <a:pt x="10083" y="23451"/>
                    <a:pt x="10228" y="23531"/>
                    <a:pt x="10331" y="23602"/>
                  </a:cubicBezTo>
                  <a:cubicBezTo>
                    <a:pt x="10433" y="23671"/>
                    <a:pt x="10530" y="23763"/>
                    <a:pt x="10637" y="23827"/>
                  </a:cubicBezTo>
                  <a:cubicBezTo>
                    <a:pt x="10664" y="23789"/>
                    <a:pt x="10696" y="23751"/>
                    <a:pt x="10718" y="23709"/>
                  </a:cubicBezTo>
                  <a:lnTo>
                    <a:pt x="10803" y="23602"/>
                  </a:lnTo>
                  <a:cubicBezTo>
                    <a:pt x="10863" y="23520"/>
                    <a:pt x="10927" y="23451"/>
                    <a:pt x="10992" y="23381"/>
                  </a:cubicBezTo>
                  <a:cubicBezTo>
                    <a:pt x="11056" y="23316"/>
                    <a:pt x="11126" y="23257"/>
                    <a:pt x="11196" y="23203"/>
                  </a:cubicBezTo>
                  <a:lnTo>
                    <a:pt x="11196" y="23203"/>
                  </a:lnTo>
                  <a:cubicBezTo>
                    <a:pt x="10868" y="23262"/>
                    <a:pt x="10545" y="23354"/>
                    <a:pt x="10234" y="23483"/>
                  </a:cubicBezTo>
                  <a:lnTo>
                    <a:pt x="10228" y="23483"/>
                  </a:lnTo>
                  <a:cubicBezTo>
                    <a:pt x="10217" y="23483"/>
                    <a:pt x="10207" y="23451"/>
                    <a:pt x="10223" y="23451"/>
                  </a:cubicBezTo>
                  <a:cubicBezTo>
                    <a:pt x="10669" y="23252"/>
                    <a:pt x="11143" y="23118"/>
                    <a:pt x="11627" y="23053"/>
                  </a:cubicBezTo>
                  <a:lnTo>
                    <a:pt x="11637" y="23053"/>
                  </a:lnTo>
                  <a:cubicBezTo>
                    <a:pt x="11701" y="23047"/>
                    <a:pt x="11776" y="23036"/>
                    <a:pt x="11852" y="23026"/>
                  </a:cubicBezTo>
                  <a:lnTo>
                    <a:pt x="12094" y="22982"/>
                  </a:lnTo>
                  <a:cubicBezTo>
                    <a:pt x="12163" y="22967"/>
                    <a:pt x="12240" y="22950"/>
                    <a:pt x="12314" y="22934"/>
                  </a:cubicBezTo>
                  <a:cubicBezTo>
                    <a:pt x="12416" y="22902"/>
                    <a:pt x="12518" y="22870"/>
                    <a:pt x="12615" y="22832"/>
                  </a:cubicBezTo>
                  <a:cubicBezTo>
                    <a:pt x="12669" y="22821"/>
                    <a:pt x="12718" y="22795"/>
                    <a:pt x="12756" y="22756"/>
                  </a:cubicBezTo>
                  <a:cubicBezTo>
                    <a:pt x="12793" y="22724"/>
                    <a:pt x="12788" y="22687"/>
                    <a:pt x="12804" y="22649"/>
                  </a:cubicBezTo>
                  <a:cubicBezTo>
                    <a:pt x="12836" y="22607"/>
                    <a:pt x="12885" y="22579"/>
                    <a:pt x="12938" y="22579"/>
                  </a:cubicBezTo>
                  <a:lnTo>
                    <a:pt x="12970" y="22579"/>
                  </a:lnTo>
                  <a:cubicBezTo>
                    <a:pt x="13084" y="22579"/>
                    <a:pt x="13196" y="22585"/>
                    <a:pt x="13309" y="22595"/>
                  </a:cubicBezTo>
                  <a:cubicBezTo>
                    <a:pt x="13525" y="22617"/>
                    <a:pt x="13724" y="22671"/>
                    <a:pt x="13938" y="22698"/>
                  </a:cubicBezTo>
                  <a:lnTo>
                    <a:pt x="12637" y="21284"/>
                  </a:lnTo>
                  <a:lnTo>
                    <a:pt x="12637" y="21284"/>
                  </a:lnTo>
                  <a:cubicBezTo>
                    <a:pt x="12696" y="21686"/>
                    <a:pt x="12761" y="22096"/>
                    <a:pt x="12825" y="22505"/>
                  </a:cubicBezTo>
                  <a:cubicBezTo>
                    <a:pt x="12831" y="22510"/>
                    <a:pt x="12820" y="22515"/>
                    <a:pt x="12809" y="22515"/>
                  </a:cubicBezTo>
                  <a:cubicBezTo>
                    <a:pt x="12804" y="22515"/>
                    <a:pt x="12793" y="22515"/>
                    <a:pt x="12793" y="22505"/>
                  </a:cubicBezTo>
                  <a:cubicBezTo>
                    <a:pt x="12669" y="22036"/>
                    <a:pt x="12557" y="21563"/>
                    <a:pt x="12460" y="21090"/>
                  </a:cubicBezTo>
                  <a:lnTo>
                    <a:pt x="9944" y="18353"/>
                  </a:lnTo>
                  <a:close/>
                  <a:moveTo>
                    <a:pt x="7389" y="19498"/>
                  </a:moveTo>
                  <a:lnTo>
                    <a:pt x="7389" y="19498"/>
                  </a:lnTo>
                  <a:cubicBezTo>
                    <a:pt x="7351" y="20408"/>
                    <a:pt x="7363" y="21311"/>
                    <a:pt x="7400" y="22219"/>
                  </a:cubicBezTo>
                  <a:cubicBezTo>
                    <a:pt x="7432" y="23128"/>
                    <a:pt x="7480" y="24036"/>
                    <a:pt x="7594" y="24940"/>
                  </a:cubicBezTo>
                  <a:cubicBezTo>
                    <a:pt x="7599" y="24945"/>
                    <a:pt x="7589" y="24950"/>
                    <a:pt x="7577" y="24950"/>
                  </a:cubicBezTo>
                  <a:cubicBezTo>
                    <a:pt x="7572" y="24950"/>
                    <a:pt x="7561" y="24945"/>
                    <a:pt x="7561" y="24940"/>
                  </a:cubicBezTo>
                  <a:cubicBezTo>
                    <a:pt x="7410" y="24047"/>
                    <a:pt x="7314" y="23150"/>
                    <a:pt x="7276" y="22247"/>
                  </a:cubicBezTo>
                  <a:cubicBezTo>
                    <a:pt x="7249" y="21326"/>
                    <a:pt x="7287" y="20413"/>
                    <a:pt x="7389" y="19498"/>
                  </a:cubicBezTo>
                  <a:close/>
                  <a:moveTo>
                    <a:pt x="12987" y="24036"/>
                  </a:moveTo>
                  <a:cubicBezTo>
                    <a:pt x="13009" y="24548"/>
                    <a:pt x="13035" y="25064"/>
                    <a:pt x="13067" y="25570"/>
                  </a:cubicBezTo>
                  <a:lnTo>
                    <a:pt x="12987" y="24036"/>
                  </a:lnTo>
                  <a:close/>
                  <a:moveTo>
                    <a:pt x="2990" y="26230"/>
                  </a:moveTo>
                  <a:cubicBezTo>
                    <a:pt x="3012" y="26230"/>
                    <a:pt x="3023" y="26268"/>
                    <a:pt x="3001" y="26279"/>
                  </a:cubicBezTo>
                  <a:cubicBezTo>
                    <a:pt x="2904" y="26327"/>
                    <a:pt x="2797" y="26370"/>
                    <a:pt x="2705" y="26414"/>
                  </a:cubicBezTo>
                  <a:cubicBezTo>
                    <a:pt x="2614" y="26461"/>
                    <a:pt x="2496" y="26494"/>
                    <a:pt x="2394" y="26538"/>
                  </a:cubicBezTo>
                  <a:cubicBezTo>
                    <a:pt x="2377" y="26538"/>
                    <a:pt x="2367" y="26505"/>
                    <a:pt x="2383" y="26505"/>
                  </a:cubicBezTo>
                  <a:cubicBezTo>
                    <a:pt x="2479" y="26456"/>
                    <a:pt x="2576" y="26402"/>
                    <a:pt x="2678" y="26359"/>
                  </a:cubicBezTo>
                  <a:cubicBezTo>
                    <a:pt x="2781" y="26312"/>
                    <a:pt x="2878" y="26268"/>
                    <a:pt x="2980" y="26230"/>
                  </a:cubicBezTo>
                  <a:close/>
                  <a:moveTo>
                    <a:pt x="5835" y="20353"/>
                  </a:moveTo>
                  <a:cubicBezTo>
                    <a:pt x="5846" y="20353"/>
                    <a:pt x="5846" y="20364"/>
                    <a:pt x="5846" y="20369"/>
                  </a:cubicBezTo>
                  <a:cubicBezTo>
                    <a:pt x="5690" y="21477"/>
                    <a:pt x="5653" y="22590"/>
                    <a:pt x="5571" y="23704"/>
                  </a:cubicBezTo>
                  <a:cubicBezTo>
                    <a:pt x="5550" y="24215"/>
                    <a:pt x="5448" y="24719"/>
                    <a:pt x="5271" y="25198"/>
                  </a:cubicBezTo>
                  <a:cubicBezTo>
                    <a:pt x="5066" y="25672"/>
                    <a:pt x="4829" y="26128"/>
                    <a:pt x="4561" y="26563"/>
                  </a:cubicBezTo>
                  <a:cubicBezTo>
                    <a:pt x="4556" y="26563"/>
                    <a:pt x="4556" y="26570"/>
                    <a:pt x="4556" y="26570"/>
                  </a:cubicBezTo>
                  <a:cubicBezTo>
                    <a:pt x="4549" y="26575"/>
                    <a:pt x="4544" y="26575"/>
                    <a:pt x="4539" y="26575"/>
                  </a:cubicBezTo>
                  <a:cubicBezTo>
                    <a:pt x="4539" y="26575"/>
                    <a:pt x="4534" y="26575"/>
                    <a:pt x="4529" y="26570"/>
                  </a:cubicBezTo>
                  <a:cubicBezTo>
                    <a:pt x="4524" y="26563"/>
                    <a:pt x="4524" y="26548"/>
                    <a:pt x="4529" y="26543"/>
                  </a:cubicBezTo>
                  <a:cubicBezTo>
                    <a:pt x="4760" y="26069"/>
                    <a:pt x="4958" y="25585"/>
                    <a:pt x="5137" y="25091"/>
                  </a:cubicBezTo>
                  <a:cubicBezTo>
                    <a:pt x="5303" y="24595"/>
                    <a:pt x="5410" y="24079"/>
                    <a:pt x="5448" y="23553"/>
                  </a:cubicBezTo>
                  <a:cubicBezTo>
                    <a:pt x="5485" y="23031"/>
                    <a:pt x="5512" y="22525"/>
                    <a:pt x="5577" y="21988"/>
                  </a:cubicBezTo>
                  <a:cubicBezTo>
                    <a:pt x="5646" y="21450"/>
                    <a:pt x="5733" y="20902"/>
                    <a:pt x="5819" y="20364"/>
                  </a:cubicBezTo>
                  <a:cubicBezTo>
                    <a:pt x="5819" y="20358"/>
                    <a:pt x="5830" y="20353"/>
                    <a:pt x="5835" y="20353"/>
                  </a:cubicBezTo>
                  <a:close/>
                  <a:moveTo>
                    <a:pt x="2625" y="26021"/>
                  </a:moveTo>
                  <a:cubicBezTo>
                    <a:pt x="2814" y="26021"/>
                    <a:pt x="2996" y="26047"/>
                    <a:pt x="3174" y="26101"/>
                  </a:cubicBezTo>
                  <a:cubicBezTo>
                    <a:pt x="3372" y="26176"/>
                    <a:pt x="3566" y="26263"/>
                    <a:pt x="3749" y="26365"/>
                  </a:cubicBezTo>
                  <a:cubicBezTo>
                    <a:pt x="3856" y="26424"/>
                    <a:pt x="3969" y="26478"/>
                    <a:pt x="4082" y="26521"/>
                  </a:cubicBezTo>
                  <a:cubicBezTo>
                    <a:pt x="4216" y="26563"/>
                    <a:pt x="4351" y="26585"/>
                    <a:pt x="4485" y="26585"/>
                  </a:cubicBezTo>
                  <a:lnTo>
                    <a:pt x="4491" y="26585"/>
                  </a:lnTo>
                  <a:lnTo>
                    <a:pt x="4480" y="26607"/>
                  </a:lnTo>
                  <a:cubicBezTo>
                    <a:pt x="4427" y="26618"/>
                    <a:pt x="4378" y="26623"/>
                    <a:pt x="4324" y="26623"/>
                  </a:cubicBezTo>
                  <a:cubicBezTo>
                    <a:pt x="3969" y="26623"/>
                    <a:pt x="3609" y="26419"/>
                    <a:pt x="3281" y="26300"/>
                  </a:cubicBezTo>
                  <a:cubicBezTo>
                    <a:pt x="3007" y="26188"/>
                    <a:pt x="2710" y="26134"/>
                    <a:pt x="2410" y="26134"/>
                  </a:cubicBezTo>
                  <a:cubicBezTo>
                    <a:pt x="2259" y="26134"/>
                    <a:pt x="2109" y="26144"/>
                    <a:pt x="1963" y="26176"/>
                  </a:cubicBezTo>
                  <a:cubicBezTo>
                    <a:pt x="1958" y="26171"/>
                    <a:pt x="1953" y="26166"/>
                    <a:pt x="1953" y="26166"/>
                  </a:cubicBezTo>
                  <a:cubicBezTo>
                    <a:pt x="1948" y="26156"/>
                    <a:pt x="1953" y="26144"/>
                    <a:pt x="1963" y="26139"/>
                  </a:cubicBezTo>
                  <a:cubicBezTo>
                    <a:pt x="2179" y="26059"/>
                    <a:pt x="2399" y="26021"/>
                    <a:pt x="2625" y="26021"/>
                  </a:cubicBezTo>
                  <a:close/>
                  <a:moveTo>
                    <a:pt x="6324" y="20859"/>
                  </a:moveTo>
                  <a:cubicBezTo>
                    <a:pt x="6286" y="21708"/>
                    <a:pt x="6254" y="22552"/>
                    <a:pt x="6217" y="23396"/>
                  </a:cubicBezTo>
                  <a:cubicBezTo>
                    <a:pt x="6190" y="24133"/>
                    <a:pt x="6169" y="24870"/>
                    <a:pt x="6142" y="25607"/>
                  </a:cubicBezTo>
                  <a:cubicBezTo>
                    <a:pt x="6137" y="26317"/>
                    <a:pt x="6093" y="27027"/>
                    <a:pt x="6018" y="27736"/>
                  </a:cubicBezTo>
                  <a:cubicBezTo>
                    <a:pt x="5889" y="28414"/>
                    <a:pt x="5658" y="29064"/>
                    <a:pt x="5324" y="29667"/>
                  </a:cubicBezTo>
                  <a:cubicBezTo>
                    <a:pt x="4996" y="30333"/>
                    <a:pt x="4626" y="30983"/>
                    <a:pt x="4276" y="31640"/>
                  </a:cubicBezTo>
                  <a:cubicBezTo>
                    <a:pt x="4271" y="31645"/>
                    <a:pt x="4265" y="31651"/>
                    <a:pt x="4254" y="31651"/>
                  </a:cubicBezTo>
                  <a:cubicBezTo>
                    <a:pt x="4254" y="31651"/>
                    <a:pt x="4254" y="31645"/>
                    <a:pt x="4249" y="31645"/>
                  </a:cubicBezTo>
                  <a:cubicBezTo>
                    <a:pt x="4238" y="31645"/>
                    <a:pt x="4233" y="31635"/>
                    <a:pt x="4238" y="31623"/>
                  </a:cubicBezTo>
                  <a:cubicBezTo>
                    <a:pt x="4576" y="30866"/>
                    <a:pt x="4904" y="30107"/>
                    <a:pt x="5271" y="29365"/>
                  </a:cubicBezTo>
                  <a:cubicBezTo>
                    <a:pt x="5427" y="29064"/>
                    <a:pt x="5561" y="28752"/>
                    <a:pt x="5673" y="28429"/>
                  </a:cubicBezTo>
                  <a:cubicBezTo>
                    <a:pt x="5775" y="28102"/>
                    <a:pt x="5840" y="27757"/>
                    <a:pt x="5867" y="27409"/>
                  </a:cubicBezTo>
                  <a:cubicBezTo>
                    <a:pt x="5937" y="26687"/>
                    <a:pt x="5959" y="25957"/>
                    <a:pt x="6018" y="25235"/>
                  </a:cubicBezTo>
                  <a:cubicBezTo>
                    <a:pt x="6125" y="23778"/>
                    <a:pt x="6222" y="22321"/>
                    <a:pt x="6308" y="20859"/>
                  </a:cubicBezTo>
                  <a:close/>
                  <a:moveTo>
                    <a:pt x="15428" y="31355"/>
                  </a:moveTo>
                  <a:lnTo>
                    <a:pt x="15428" y="31355"/>
                  </a:lnTo>
                  <a:cubicBezTo>
                    <a:pt x="15396" y="31371"/>
                    <a:pt x="15364" y="31382"/>
                    <a:pt x="15325" y="31387"/>
                  </a:cubicBezTo>
                  <a:lnTo>
                    <a:pt x="15213" y="31420"/>
                  </a:lnTo>
                  <a:cubicBezTo>
                    <a:pt x="15143" y="31447"/>
                    <a:pt x="15067" y="31462"/>
                    <a:pt x="14992" y="31489"/>
                  </a:cubicBezTo>
                  <a:cubicBezTo>
                    <a:pt x="14933" y="31522"/>
                    <a:pt x="14863" y="31543"/>
                    <a:pt x="14799" y="31554"/>
                  </a:cubicBezTo>
                  <a:cubicBezTo>
                    <a:pt x="14788" y="31554"/>
                    <a:pt x="14777" y="31559"/>
                    <a:pt x="14772" y="31559"/>
                  </a:cubicBezTo>
                  <a:cubicBezTo>
                    <a:pt x="14739" y="31559"/>
                    <a:pt x="14707" y="31549"/>
                    <a:pt x="14686" y="31527"/>
                  </a:cubicBezTo>
                  <a:lnTo>
                    <a:pt x="14686" y="31527"/>
                  </a:lnTo>
                  <a:cubicBezTo>
                    <a:pt x="14692" y="31613"/>
                    <a:pt x="14702" y="31693"/>
                    <a:pt x="14702" y="31774"/>
                  </a:cubicBezTo>
                  <a:lnTo>
                    <a:pt x="14702" y="31790"/>
                  </a:lnTo>
                  <a:lnTo>
                    <a:pt x="14702" y="31822"/>
                  </a:lnTo>
                  <a:cubicBezTo>
                    <a:pt x="14868" y="31764"/>
                    <a:pt x="15315" y="31591"/>
                    <a:pt x="15428" y="31355"/>
                  </a:cubicBezTo>
                  <a:close/>
                  <a:moveTo>
                    <a:pt x="11809" y="23595"/>
                  </a:moveTo>
                  <a:cubicBezTo>
                    <a:pt x="11820" y="23595"/>
                    <a:pt x="11825" y="23602"/>
                    <a:pt x="11825" y="23612"/>
                  </a:cubicBezTo>
                  <a:cubicBezTo>
                    <a:pt x="11809" y="23929"/>
                    <a:pt x="11761" y="24257"/>
                    <a:pt x="11744" y="24558"/>
                  </a:cubicBezTo>
                  <a:cubicBezTo>
                    <a:pt x="11729" y="24853"/>
                    <a:pt x="11729" y="25155"/>
                    <a:pt x="11729" y="25456"/>
                  </a:cubicBezTo>
                  <a:cubicBezTo>
                    <a:pt x="11761" y="27607"/>
                    <a:pt x="12228" y="29796"/>
                    <a:pt x="11734" y="31925"/>
                  </a:cubicBezTo>
                  <a:cubicBezTo>
                    <a:pt x="11729" y="31936"/>
                    <a:pt x="11718" y="31946"/>
                    <a:pt x="11707" y="31946"/>
                  </a:cubicBezTo>
                  <a:cubicBezTo>
                    <a:pt x="11691" y="31946"/>
                    <a:pt x="11674" y="31931"/>
                    <a:pt x="11674" y="31909"/>
                  </a:cubicBezTo>
                  <a:cubicBezTo>
                    <a:pt x="11783" y="31296"/>
                    <a:pt x="11830" y="30678"/>
                    <a:pt x="11830" y="30059"/>
                  </a:cubicBezTo>
                  <a:cubicBezTo>
                    <a:pt x="11830" y="28978"/>
                    <a:pt x="11712" y="27903"/>
                    <a:pt x="11647" y="26816"/>
                  </a:cubicBezTo>
                  <a:cubicBezTo>
                    <a:pt x="11615" y="26268"/>
                    <a:pt x="11599" y="25724"/>
                    <a:pt x="11615" y="25182"/>
                  </a:cubicBezTo>
                  <a:cubicBezTo>
                    <a:pt x="11621" y="24918"/>
                    <a:pt x="11642" y="24655"/>
                    <a:pt x="11669" y="24397"/>
                  </a:cubicBezTo>
                  <a:cubicBezTo>
                    <a:pt x="11686" y="24133"/>
                    <a:pt x="11729" y="23870"/>
                    <a:pt x="11793" y="23612"/>
                  </a:cubicBezTo>
                  <a:cubicBezTo>
                    <a:pt x="11793" y="23602"/>
                    <a:pt x="11803" y="23595"/>
                    <a:pt x="11809" y="23595"/>
                  </a:cubicBezTo>
                  <a:close/>
                  <a:moveTo>
                    <a:pt x="2931" y="26612"/>
                  </a:moveTo>
                  <a:lnTo>
                    <a:pt x="2931" y="26612"/>
                  </a:lnTo>
                  <a:cubicBezTo>
                    <a:pt x="2839" y="27538"/>
                    <a:pt x="2690" y="28462"/>
                    <a:pt x="2474" y="29365"/>
                  </a:cubicBezTo>
                  <a:cubicBezTo>
                    <a:pt x="2275" y="30290"/>
                    <a:pt x="1968" y="31183"/>
                    <a:pt x="1561" y="32038"/>
                  </a:cubicBezTo>
                  <a:lnTo>
                    <a:pt x="1555" y="32043"/>
                  </a:lnTo>
                  <a:cubicBezTo>
                    <a:pt x="1549" y="32048"/>
                    <a:pt x="1549" y="32048"/>
                    <a:pt x="1544" y="32048"/>
                  </a:cubicBezTo>
                  <a:cubicBezTo>
                    <a:pt x="1539" y="32048"/>
                    <a:pt x="1533" y="32043"/>
                    <a:pt x="1528" y="32038"/>
                  </a:cubicBezTo>
                  <a:cubicBezTo>
                    <a:pt x="1652" y="31581"/>
                    <a:pt x="1824" y="31124"/>
                    <a:pt x="1963" y="30678"/>
                  </a:cubicBezTo>
                  <a:cubicBezTo>
                    <a:pt x="2104" y="30236"/>
                    <a:pt x="2238" y="29801"/>
                    <a:pt x="2355" y="29355"/>
                  </a:cubicBezTo>
                  <a:cubicBezTo>
                    <a:pt x="2603" y="28457"/>
                    <a:pt x="2787" y="27543"/>
                    <a:pt x="2916" y="26618"/>
                  </a:cubicBezTo>
                  <a:lnTo>
                    <a:pt x="2931" y="26612"/>
                  </a:lnTo>
                  <a:close/>
                  <a:moveTo>
                    <a:pt x="12955" y="23429"/>
                  </a:moveTo>
                  <a:lnTo>
                    <a:pt x="12987" y="24036"/>
                  </a:lnTo>
                  <a:cubicBezTo>
                    <a:pt x="12976" y="23838"/>
                    <a:pt x="12970" y="23634"/>
                    <a:pt x="12965" y="23429"/>
                  </a:cubicBezTo>
                  <a:lnTo>
                    <a:pt x="12965" y="23429"/>
                  </a:lnTo>
                  <a:lnTo>
                    <a:pt x="13067" y="25570"/>
                  </a:lnTo>
                  <a:cubicBezTo>
                    <a:pt x="13067" y="25570"/>
                    <a:pt x="13067" y="25570"/>
                    <a:pt x="13067" y="25570"/>
                  </a:cubicBezTo>
                  <a:cubicBezTo>
                    <a:pt x="13250" y="28118"/>
                    <a:pt x="13595" y="30645"/>
                    <a:pt x="14089" y="33145"/>
                  </a:cubicBezTo>
                  <a:cubicBezTo>
                    <a:pt x="14089" y="33157"/>
                    <a:pt x="14084" y="33162"/>
                    <a:pt x="14079" y="33167"/>
                  </a:cubicBezTo>
                  <a:lnTo>
                    <a:pt x="14067" y="33167"/>
                  </a:lnTo>
                  <a:cubicBezTo>
                    <a:pt x="14062" y="33167"/>
                    <a:pt x="14057" y="33162"/>
                    <a:pt x="14057" y="33157"/>
                  </a:cubicBezTo>
                  <a:cubicBezTo>
                    <a:pt x="13880" y="32457"/>
                    <a:pt x="13724" y="31753"/>
                    <a:pt x="13578" y="31043"/>
                  </a:cubicBezTo>
                  <a:cubicBezTo>
                    <a:pt x="13099" y="28531"/>
                    <a:pt x="12890" y="25983"/>
                    <a:pt x="12955" y="23429"/>
                  </a:cubicBezTo>
                  <a:close/>
                  <a:moveTo>
                    <a:pt x="5792" y="31769"/>
                  </a:moveTo>
                  <a:cubicBezTo>
                    <a:pt x="5802" y="31769"/>
                    <a:pt x="5814" y="31774"/>
                    <a:pt x="5814" y="31790"/>
                  </a:cubicBezTo>
                  <a:cubicBezTo>
                    <a:pt x="5760" y="32608"/>
                    <a:pt x="5722" y="33430"/>
                    <a:pt x="5701" y="34248"/>
                  </a:cubicBezTo>
                  <a:cubicBezTo>
                    <a:pt x="5701" y="34259"/>
                    <a:pt x="5690" y="34264"/>
                    <a:pt x="5685" y="34264"/>
                  </a:cubicBezTo>
                  <a:cubicBezTo>
                    <a:pt x="5673" y="34264"/>
                    <a:pt x="5663" y="34259"/>
                    <a:pt x="5663" y="34248"/>
                  </a:cubicBezTo>
                  <a:cubicBezTo>
                    <a:pt x="5653" y="33425"/>
                    <a:pt x="5690" y="32608"/>
                    <a:pt x="5770" y="31790"/>
                  </a:cubicBezTo>
                  <a:cubicBezTo>
                    <a:pt x="5770" y="31774"/>
                    <a:pt x="5782" y="31769"/>
                    <a:pt x="5792" y="31769"/>
                  </a:cubicBezTo>
                  <a:close/>
                  <a:moveTo>
                    <a:pt x="10937" y="28473"/>
                  </a:moveTo>
                  <a:cubicBezTo>
                    <a:pt x="10949" y="28473"/>
                    <a:pt x="10959" y="28478"/>
                    <a:pt x="10970" y="28478"/>
                  </a:cubicBezTo>
                  <a:cubicBezTo>
                    <a:pt x="11078" y="28511"/>
                    <a:pt x="11121" y="28650"/>
                    <a:pt x="11121" y="28747"/>
                  </a:cubicBezTo>
                  <a:cubicBezTo>
                    <a:pt x="11126" y="28930"/>
                    <a:pt x="11121" y="29112"/>
                    <a:pt x="11105" y="29295"/>
                  </a:cubicBezTo>
                  <a:cubicBezTo>
                    <a:pt x="11083" y="29704"/>
                    <a:pt x="11046" y="30119"/>
                    <a:pt x="11014" y="30527"/>
                  </a:cubicBezTo>
                  <a:cubicBezTo>
                    <a:pt x="10927" y="31306"/>
                    <a:pt x="10900" y="32097"/>
                    <a:pt x="10932" y="32877"/>
                  </a:cubicBezTo>
                  <a:cubicBezTo>
                    <a:pt x="10976" y="33641"/>
                    <a:pt x="11185" y="34377"/>
                    <a:pt x="11545" y="35049"/>
                  </a:cubicBezTo>
                  <a:cubicBezTo>
                    <a:pt x="11319" y="34661"/>
                    <a:pt x="11153" y="34242"/>
                    <a:pt x="11046" y="33807"/>
                  </a:cubicBezTo>
                  <a:cubicBezTo>
                    <a:pt x="10863" y="32979"/>
                    <a:pt x="10793" y="32135"/>
                    <a:pt x="10847" y="31291"/>
                  </a:cubicBezTo>
                  <a:cubicBezTo>
                    <a:pt x="10868" y="30822"/>
                    <a:pt x="10912" y="30360"/>
                    <a:pt x="10944" y="29893"/>
                  </a:cubicBezTo>
                  <a:cubicBezTo>
                    <a:pt x="10959" y="29661"/>
                    <a:pt x="10970" y="29430"/>
                    <a:pt x="10981" y="29199"/>
                  </a:cubicBezTo>
                  <a:lnTo>
                    <a:pt x="10981" y="28849"/>
                  </a:lnTo>
                  <a:cubicBezTo>
                    <a:pt x="10992" y="28779"/>
                    <a:pt x="10976" y="28704"/>
                    <a:pt x="10937" y="28645"/>
                  </a:cubicBezTo>
                  <a:cubicBezTo>
                    <a:pt x="10712" y="28833"/>
                    <a:pt x="10669" y="29161"/>
                    <a:pt x="10626" y="29430"/>
                  </a:cubicBezTo>
                  <a:cubicBezTo>
                    <a:pt x="10562" y="29801"/>
                    <a:pt x="10503" y="30166"/>
                    <a:pt x="10454" y="30538"/>
                  </a:cubicBezTo>
                  <a:cubicBezTo>
                    <a:pt x="10357" y="31312"/>
                    <a:pt x="10309" y="32092"/>
                    <a:pt x="10309" y="32871"/>
                  </a:cubicBezTo>
                  <a:cubicBezTo>
                    <a:pt x="10309" y="32882"/>
                    <a:pt x="10304" y="32887"/>
                    <a:pt x="10292" y="32887"/>
                  </a:cubicBezTo>
                  <a:cubicBezTo>
                    <a:pt x="10282" y="32887"/>
                    <a:pt x="10277" y="32882"/>
                    <a:pt x="10277" y="32871"/>
                  </a:cubicBezTo>
                  <a:cubicBezTo>
                    <a:pt x="10255" y="31946"/>
                    <a:pt x="10292" y="31022"/>
                    <a:pt x="10384" y="30102"/>
                  </a:cubicBezTo>
                  <a:cubicBezTo>
                    <a:pt x="10406" y="29737"/>
                    <a:pt x="10460" y="29370"/>
                    <a:pt x="10540" y="29015"/>
                  </a:cubicBezTo>
                  <a:cubicBezTo>
                    <a:pt x="10577" y="28876"/>
                    <a:pt x="10637" y="28752"/>
                    <a:pt x="10718" y="28640"/>
                  </a:cubicBezTo>
                  <a:cubicBezTo>
                    <a:pt x="10766" y="28580"/>
                    <a:pt x="10847" y="28473"/>
                    <a:pt x="10937" y="28473"/>
                  </a:cubicBezTo>
                  <a:close/>
                  <a:moveTo>
                    <a:pt x="11572" y="33070"/>
                  </a:moveTo>
                  <a:cubicBezTo>
                    <a:pt x="11578" y="33070"/>
                    <a:pt x="11583" y="33075"/>
                    <a:pt x="11583" y="33087"/>
                  </a:cubicBezTo>
                  <a:cubicBezTo>
                    <a:pt x="11513" y="33313"/>
                    <a:pt x="11615" y="33613"/>
                    <a:pt x="11659" y="33834"/>
                  </a:cubicBezTo>
                  <a:cubicBezTo>
                    <a:pt x="11696" y="34055"/>
                    <a:pt x="11744" y="34269"/>
                    <a:pt x="11803" y="34485"/>
                  </a:cubicBezTo>
                  <a:cubicBezTo>
                    <a:pt x="11900" y="34904"/>
                    <a:pt x="12105" y="35286"/>
                    <a:pt x="12396" y="35597"/>
                  </a:cubicBezTo>
                  <a:cubicBezTo>
                    <a:pt x="12411" y="35609"/>
                    <a:pt x="12416" y="35624"/>
                    <a:pt x="12406" y="35636"/>
                  </a:cubicBezTo>
                  <a:cubicBezTo>
                    <a:pt x="12401" y="35646"/>
                    <a:pt x="12389" y="35651"/>
                    <a:pt x="12384" y="35651"/>
                  </a:cubicBezTo>
                  <a:cubicBezTo>
                    <a:pt x="12379" y="35651"/>
                    <a:pt x="12374" y="35651"/>
                    <a:pt x="12369" y="35646"/>
                  </a:cubicBezTo>
                  <a:cubicBezTo>
                    <a:pt x="12034" y="35356"/>
                    <a:pt x="11793" y="34969"/>
                    <a:pt x="11680" y="34539"/>
                  </a:cubicBezTo>
                  <a:cubicBezTo>
                    <a:pt x="11615" y="34291"/>
                    <a:pt x="11572" y="34038"/>
                    <a:pt x="11550" y="33785"/>
                  </a:cubicBezTo>
                  <a:cubicBezTo>
                    <a:pt x="11503" y="33554"/>
                    <a:pt x="11503" y="33318"/>
                    <a:pt x="11550" y="33087"/>
                  </a:cubicBezTo>
                  <a:cubicBezTo>
                    <a:pt x="11557" y="33075"/>
                    <a:pt x="11562" y="33070"/>
                    <a:pt x="11572" y="33070"/>
                  </a:cubicBezTo>
                  <a:close/>
                  <a:moveTo>
                    <a:pt x="5420" y="32097"/>
                  </a:moveTo>
                  <a:cubicBezTo>
                    <a:pt x="5432" y="32097"/>
                    <a:pt x="5437" y="32102"/>
                    <a:pt x="5437" y="32107"/>
                  </a:cubicBezTo>
                  <a:cubicBezTo>
                    <a:pt x="5395" y="32775"/>
                    <a:pt x="5368" y="33442"/>
                    <a:pt x="5324" y="34108"/>
                  </a:cubicBezTo>
                  <a:cubicBezTo>
                    <a:pt x="5281" y="34780"/>
                    <a:pt x="5211" y="35447"/>
                    <a:pt x="5142" y="36120"/>
                  </a:cubicBezTo>
                  <a:cubicBezTo>
                    <a:pt x="5142" y="36130"/>
                    <a:pt x="5130" y="36135"/>
                    <a:pt x="5120" y="36135"/>
                  </a:cubicBezTo>
                  <a:cubicBezTo>
                    <a:pt x="5109" y="36135"/>
                    <a:pt x="5104" y="36130"/>
                    <a:pt x="5104" y="36120"/>
                  </a:cubicBezTo>
                  <a:cubicBezTo>
                    <a:pt x="5130" y="35447"/>
                    <a:pt x="5162" y="34780"/>
                    <a:pt x="5222" y="34113"/>
                  </a:cubicBezTo>
                  <a:cubicBezTo>
                    <a:pt x="5276" y="33447"/>
                    <a:pt x="5351" y="32775"/>
                    <a:pt x="5410" y="32107"/>
                  </a:cubicBezTo>
                  <a:cubicBezTo>
                    <a:pt x="5410" y="32102"/>
                    <a:pt x="5415" y="32097"/>
                    <a:pt x="5420" y="32097"/>
                  </a:cubicBezTo>
                  <a:close/>
                  <a:moveTo>
                    <a:pt x="9319" y="29844"/>
                  </a:moveTo>
                  <a:cubicBezTo>
                    <a:pt x="9324" y="29844"/>
                    <a:pt x="9331" y="29849"/>
                    <a:pt x="9331" y="29849"/>
                  </a:cubicBezTo>
                  <a:cubicBezTo>
                    <a:pt x="9234" y="30403"/>
                    <a:pt x="9202" y="30963"/>
                    <a:pt x="9228" y="31522"/>
                  </a:cubicBezTo>
                  <a:cubicBezTo>
                    <a:pt x="9255" y="31984"/>
                    <a:pt x="9249" y="32452"/>
                    <a:pt x="9217" y="32914"/>
                  </a:cubicBezTo>
                  <a:cubicBezTo>
                    <a:pt x="9180" y="33318"/>
                    <a:pt x="9093" y="33721"/>
                    <a:pt x="8959" y="34108"/>
                  </a:cubicBezTo>
                  <a:cubicBezTo>
                    <a:pt x="8685" y="34882"/>
                    <a:pt x="8249" y="35592"/>
                    <a:pt x="7691" y="36189"/>
                  </a:cubicBezTo>
                  <a:cubicBezTo>
                    <a:pt x="7685" y="36195"/>
                    <a:pt x="7679" y="36195"/>
                    <a:pt x="7674" y="36195"/>
                  </a:cubicBezTo>
                  <a:cubicBezTo>
                    <a:pt x="7658" y="36195"/>
                    <a:pt x="7653" y="36178"/>
                    <a:pt x="7663" y="36167"/>
                  </a:cubicBezTo>
                  <a:cubicBezTo>
                    <a:pt x="7954" y="35791"/>
                    <a:pt x="8202" y="35388"/>
                    <a:pt x="8405" y="34958"/>
                  </a:cubicBezTo>
                  <a:cubicBezTo>
                    <a:pt x="8755" y="34226"/>
                    <a:pt x="8986" y="33442"/>
                    <a:pt x="9088" y="32629"/>
                  </a:cubicBezTo>
                  <a:cubicBezTo>
                    <a:pt x="9207" y="31705"/>
                    <a:pt x="9098" y="30758"/>
                    <a:pt x="9314" y="29849"/>
                  </a:cubicBezTo>
                  <a:lnTo>
                    <a:pt x="9319" y="29844"/>
                  </a:lnTo>
                  <a:close/>
                  <a:moveTo>
                    <a:pt x="2839" y="33124"/>
                  </a:moveTo>
                  <a:cubicBezTo>
                    <a:pt x="2846" y="33124"/>
                    <a:pt x="2851" y="33124"/>
                    <a:pt x="2851" y="33130"/>
                  </a:cubicBezTo>
                  <a:cubicBezTo>
                    <a:pt x="2839" y="33688"/>
                    <a:pt x="2839" y="34248"/>
                    <a:pt x="2814" y="34807"/>
                  </a:cubicBezTo>
                  <a:cubicBezTo>
                    <a:pt x="2802" y="35334"/>
                    <a:pt x="2717" y="35855"/>
                    <a:pt x="2566" y="36361"/>
                  </a:cubicBezTo>
                  <a:cubicBezTo>
                    <a:pt x="2566" y="36371"/>
                    <a:pt x="2556" y="36378"/>
                    <a:pt x="2549" y="36378"/>
                  </a:cubicBezTo>
                  <a:cubicBezTo>
                    <a:pt x="2539" y="36378"/>
                    <a:pt x="2528" y="36371"/>
                    <a:pt x="2528" y="36361"/>
                  </a:cubicBezTo>
                  <a:cubicBezTo>
                    <a:pt x="2657" y="35840"/>
                    <a:pt x="2722" y="35307"/>
                    <a:pt x="2727" y="34770"/>
                  </a:cubicBezTo>
                  <a:cubicBezTo>
                    <a:pt x="2754" y="34232"/>
                    <a:pt x="2781" y="33688"/>
                    <a:pt x="2814" y="33145"/>
                  </a:cubicBezTo>
                  <a:cubicBezTo>
                    <a:pt x="2814" y="33130"/>
                    <a:pt x="2829" y="33124"/>
                    <a:pt x="2839" y="33124"/>
                  </a:cubicBezTo>
                  <a:close/>
                  <a:moveTo>
                    <a:pt x="8556" y="32742"/>
                  </a:moveTo>
                  <a:cubicBezTo>
                    <a:pt x="8562" y="32742"/>
                    <a:pt x="8567" y="32748"/>
                    <a:pt x="8562" y="32753"/>
                  </a:cubicBezTo>
                  <a:cubicBezTo>
                    <a:pt x="8513" y="33425"/>
                    <a:pt x="8351" y="34087"/>
                    <a:pt x="8078" y="34710"/>
                  </a:cubicBezTo>
                  <a:cubicBezTo>
                    <a:pt x="7782" y="35329"/>
                    <a:pt x="7383" y="35894"/>
                    <a:pt x="6905" y="36383"/>
                  </a:cubicBezTo>
                  <a:cubicBezTo>
                    <a:pt x="6905" y="36388"/>
                    <a:pt x="6899" y="36388"/>
                    <a:pt x="6894" y="36388"/>
                  </a:cubicBezTo>
                  <a:cubicBezTo>
                    <a:pt x="6894" y="36388"/>
                    <a:pt x="6889" y="36388"/>
                    <a:pt x="6889" y="36383"/>
                  </a:cubicBezTo>
                  <a:cubicBezTo>
                    <a:pt x="6879" y="36378"/>
                    <a:pt x="6879" y="36366"/>
                    <a:pt x="6884" y="36361"/>
                  </a:cubicBezTo>
                  <a:cubicBezTo>
                    <a:pt x="7319" y="35850"/>
                    <a:pt x="7679" y="35274"/>
                    <a:pt x="7949" y="34661"/>
                  </a:cubicBezTo>
                  <a:cubicBezTo>
                    <a:pt x="8234" y="34055"/>
                    <a:pt x="8433" y="33415"/>
                    <a:pt x="8540" y="32753"/>
                  </a:cubicBezTo>
                  <a:cubicBezTo>
                    <a:pt x="8545" y="32748"/>
                    <a:pt x="8550" y="32742"/>
                    <a:pt x="8556" y="32742"/>
                  </a:cubicBezTo>
                  <a:close/>
                  <a:moveTo>
                    <a:pt x="12680" y="27074"/>
                  </a:moveTo>
                  <a:cubicBezTo>
                    <a:pt x="12686" y="27074"/>
                    <a:pt x="12691" y="27074"/>
                    <a:pt x="12691" y="27080"/>
                  </a:cubicBezTo>
                  <a:cubicBezTo>
                    <a:pt x="12734" y="27828"/>
                    <a:pt x="12804" y="28570"/>
                    <a:pt x="12895" y="29306"/>
                  </a:cubicBezTo>
                  <a:cubicBezTo>
                    <a:pt x="13062" y="30613"/>
                    <a:pt x="13309" y="31919"/>
                    <a:pt x="13546" y="33221"/>
                  </a:cubicBezTo>
                  <a:cubicBezTo>
                    <a:pt x="13751" y="34356"/>
                    <a:pt x="13831" y="35732"/>
                    <a:pt x="14917" y="36415"/>
                  </a:cubicBezTo>
                  <a:cubicBezTo>
                    <a:pt x="14928" y="36426"/>
                    <a:pt x="14923" y="36442"/>
                    <a:pt x="14912" y="36442"/>
                  </a:cubicBezTo>
                  <a:cubicBezTo>
                    <a:pt x="14912" y="36442"/>
                    <a:pt x="14906" y="36442"/>
                    <a:pt x="14906" y="36436"/>
                  </a:cubicBezTo>
                  <a:cubicBezTo>
                    <a:pt x="14374" y="36140"/>
                    <a:pt x="13970" y="35662"/>
                    <a:pt x="13761" y="35092"/>
                  </a:cubicBezTo>
                  <a:cubicBezTo>
                    <a:pt x="13664" y="34785"/>
                    <a:pt x="13595" y="34474"/>
                    <a:pt x="13546" y="34157"/>
                  </a:cubicBezTo>
                  <a:cubicBezTo>
                    <a:pt x="13481" y="33823"/>
                    <a:pt x="13428" y="33490"/>
                    <a:pt x="13369" y="33157"/>
                  </a:cubicBezTo>
                  <a:cubicBezTo>
                    <a:pt x="13255" y="32489"/>
                    <a:pt x="13143" y="31817"/>
                    <a:pt x="13051" y="31140"/>
                  </a:cubicBezTo>
                  <a:cubicBezTo>
                    <a:pt x="12858" y="29796"/>
                    <a:pt x="12729" y="28441"/>
                    <a:pt x="12669" y="27080"/>
                  </a:cubicBezTo>
                  <a:cubicBezTo>
                    <a:pt x="12669" y="27074"/>
                    <a:pt x="12674" y="27074"/>
                    <a:pt x="12680" y="27074"/>
                  </a:cubicBezTo>
                  <a:close/>
                  <a:moveTo>
                    <a:pt x="2474" y="32683"/>
                  </a:moveTo>
                  <a:cubicBezTo>
                    <a:pt x="2485" y="32683"/>
                    <a:pt x="2491" y="32688"/>
                    <a:pt x="2491" y="32700"/>
                  </a:cubicBezTo>
                  <a:cubicBezTo>
                    <a:pt x="2372" y="33462"/>
                    <a:pt x="2593" y="34281"/>
                    <a:pt x="2318" y="35033"/>
                  </a:cubicBezTo>
                  <a:cubicBezTo>
                    <a:pt x="2077" y="35683"/>
                    <a:pt x="1506" y="36103"/>
                    <a:pt x="948" y="36475"/>
                  </a:cubicBezTo>
                  <a:cubicBezTo>
                    <a:pt x="948" y="36480"/>
                    <a:pt x="942" y="36480"/>
                    <a:pt x="942" y="36480"/>
                  </a:cubicBezTo>
                  <a:cubicBezTo>
                    <a:pt x="926" y="36480"/>
                    <a:pt x="915" y="36458"/>
                    <a:pt x="931" y="36447"/>
                  </a:cubicBezTo>
                  <a:cubicBezTo>
                    <a:pt x="1491" y="36044"/>
                    <a:pt x="2001" y="35560"/>
                    <a:pt x="2211" y="34861"/>
                  </a:cubicBezTo>
                  <a:cubicBezTo>
                    <a:pt x="2420" y="34157"/>
                    <a:pt x="2297" y="33403"/>
                    <a:pt x="2464" y="32700"/>
                  </a:cubicBezTo>
                  <a:lnTo>
                    <a:pt x="2464" y="32693"/>
                  </a:lnTo>
                  <a:cubicBezTo>
                    <a:pt x="2464" y="32688"/>
                    <a:pt x="2469" y="32683"/>
                    <a:pt x="2474" y="32683"/>
                  </a:cubicBezTo>
                  <a:close/>
                  <a:moveTo>
                    <a:pt x="10481" y="35624"/>
                  </a:moveTo>
                  <a:cubicBezTo>
                    <a:pt x="11190" y="35673"/>
                    <a:pt x="11858" y="36006"/>
                    <a:pt x="12513" y="36281"/>
                  </a:cubicBezTo>
                  <a:cubicBezTo>
                    <a:pt x="12525" y="36286"/>
                    <a:pt x="12518" y="36302"/>
                    <a:pt x="12508" y="36302"/>
                  </a:cubicBezTo>
                  <a:cubicBezTo>
                    <a:pt x="12508" y="36302"/>
                    <a:pt x="12503" y="36302"/>
                    <a:pt x="12503" y="36296"/>
                  </a:cubicBezTo>
                  <a:cubicBezTo>
                    <a:pt x="11858" y="36108"/>
                    <a:pt x="11245" y="35758"/>
                    <a:pt x="10557" y="35758"/>
                  </a:cubicBezTo>
                  <a:cubicBezTo>
                    <a:pt x="10540" y="35758"/>
                    <a:pt x="10524" y="35765"/>
                    <a:pt x="10508" y="35765"/>
                  </a:cubicBezTo>
                  <a:cubicBezTo>
                    <a:pt x="10148" y="35785"/>
                    <a:pt x="9798" y="35877"/>
                    <a:pt x="9475" y="36033"/>
                  </a:cubicBezTo>
                  <a:cubicBezTo>
                    <a:pt x="9131" y="36173"/>
                    <a:pt x="8803" y="36329"/>
                    <a:pt x="8475" y="36490"/>
                  </a:cubicBezTo>
                  <a:lnTo>
                    <a:pt x="8470" y="36490"/>
                  </a:lnTo>
                  <a:cubicBezTo>
                    <a:pt x="8453" y="36490"/>
                    <a:pt x="8443" y="36468"/>
                    <a:pt x="8460" y="36458"/>
                  </a:cubicBezTo>
                  <a:cubicBezTo>
                    <a:pt x="9066" y="36113"/>
                    <a:pt x="9659" y="35624"/>
                    <a:pt x="10389" y="35624"/>
                  </a:cubicBezTo>
                  <a:close/>
                  <a:moveTo>
                    <a:pt x="3787" y="0"/>
                  </a:moveTo>
                  <a:cubicBezTo>
                    <a:pt x="3787" y="0"/>
                    <a:pt x="3685" y="97"/>
                    <a:pt x="3517" y="264"/>
                  </a:cubicBezTo>
                  <a:cubicBezTo>
                    <a:pt x="3092" y="668"/>
                    <a:pt x="2259" y="1485"/>
                    <a:pt x="1566" y="2243"/>
                  </a:cubicBezTo>
                  <a:cubicBezTo>
                    <a:pt x="936" y="2931"/>
                    <a:pt x="415" y="3566"/>
                    <a:pt x="420" y="3813"/>
                  </a:cubicBezTo>
                  <a:lnTo>
                    <a:pt x="420" y="3829"/>
                  </a:lnTo>
                  <a:cubicBezTo>
                    <a:pt x="464" y="4421"/>
                    <a:pt x="1318" y="5341"/>
                    <a:pt x="1318" y="5341"/>
                  </a:cubicBezTo>
                  <a:cubicBezTo>
                    <a:pt x="1318" y="5550"/>
                    <a:pt x="1286" y="5760"/>
                    <a:pt x="1221" y="5959"/>
                  </a:cubicBezTo>
                  <a:cubicBezTo>
                    <a:pt x="1221" y="5969"/>
                    <a:pt x="1216" y="5986"/>
                    <a:pt x="1216" y="5996"/>
                  </a:cubicBezTo>
                  <a:cubicBezTo>
                    <a:pt x="1216" y="6287"/>
                    <a:pt x="2179" y="6765"/>
                    <a:pt x="2179" y="7007"/>
                  </a:cubicBezTo>
                  <a:cubicBezTo>
                    <a:pt x="2179" y="7238"/>
                    <a:pt x="1980" y="8464"/>
                    <a:pt x="1980" y="9223"/>
                  </a:cubicBezTo>
                  <a:cubicBezTo>
                    <a:pt x="1980" y="9297"/>
                    <a:pt x="1980" y="9374"/>
                    <a:pt x="1985" y="9438"/>
                  </a:cubicBezTo>
                  <a:cubicBezTo>
                    <a:pt x="2033" y="10148"/>
                    <a:pt x="3060" y="11158"/>
                    <a:pt x="3060" y="11271"/>
                  </a:cubicBezTo>
                  <a:cubicBezTo>
                    <a:pt x="3033" y="11367"/>
                    <a:pt x="1678" y="14761"/>
                    <a:pt x="1673" y="15374"/>
                  </a:cubicBezTo>
                  <a:lnTo>
                    <a:pt x="1673" y="15390"/>
                  </a:lnTo>
                  <a:cubicBezTo>
                    <a:pt x="1700" y="15960"/>
                    <a:pt x="2700" y="16755"/>
                    <a:pt x="2700" y="16755"/>
                  </a:cubicBezTo>
                  <a:cubicBezTo>
                    <a:pt x="2700" y="16755"/>
                    <a:pt x="2152" y="18304"/>
                    <a:pt x="2152" y="18852"/>
                  </a:cubicBezTo>
                  <a:cubicBezTo>
                    <a:pt x="2152" y="19401"/>
                    <a:pt x="2781" y="21326"/>
                    <a:pt x="2807" y="21547"/>
                  </a:cubicBezTo>
                  <a:lnTo>
                    <a:pt x="2807" y="21552"/>
                  </a:lnTo>
                  <a:cubicBezTo>
                    <a:pt x="2807" y="21865"/>
                    <a:pt x="1834" y="26193"/>
                    <a:pt x="1834" y="26193"/>
                  </a:cubicBezTo>
                  <a:lnTo>
                    <a:pt x="2362" y="26575"/>
                  </a:lnTo>
                  <a:cubicBezTo>
                    <a:pt x="2362" y="26575"/>
                    <a:pt x="1189" y="31447"/>
                    <a:pt x="1189" y="32011"/>
                  </a:cubicBezTo>
                  <a:cubicBezTo>
                    <a:pt x="1189" y="32033"/>
                    <a:pt x="1194" y="32048"/>
                    <a:pt x="1194" y="32055"/>
                  </a:cubicBezTo>
                  <a:cubicBezTo>
                    <a:pt x="1313" y="32258"/>
                    <a:pt x="1464" y="32435"/>
                    <a:pt x="1652" y="32581"/>
                  </a:cubicBezTo>
                  <a:lnTo>
                    <a:pt x="1652" y="32926"/>
                  </a:lnTo>
                  <a:cubicBezTo>
                    <a:pt x="1652" y="33597"/>
                    <a:pt x="1635" y="35043"/>
                    <a:pt x="1506" y="35296"/>
                  </a:cubicBezTo>
                  <a:cubicBezTo>
                    <a:pt x="1340" y="35629"/>
                    <a:pt x="818" y="35914"/>
                    <a:pt x="436" y="36108"/>
                  </a:cubicBezTo>
                  <a:cubicBezTo>
                    <a:pt x="194" y="36249"/>
                    <a:pt x="39" y="36490"/>
                    <a:pt x="0" y="36770"/>
                  </a:cubicBezTo>
                  <a:lnTo>
                    <a:pt x="15848" y="36770"/>
                  </a:lnTo>
                  <a:cubicBezTo>
                    <a:pt x="15767" y="36700"/>
                    <a:pt x="15132" y="36167"/>
                    <a:pt x="15019" y="35700"/>
                  </a:cubicBezTo>
                  <a:cubicBezTo>
                    <a:pt x="14901" y="35200"/>
                    <a:pt x="14637" y="31839"/>
                    <a:pt x="14637" y="31839"/>
                  </a:cubicBezTo>
                  <a:cubicBezTo>
                    <a:pt x="14637" y="31839"/>
                    <a:pt x="14654" y="31839"/>
                    <a:pt x="14675" y="31829"/>
                  </a:cubicBezTo>
                  <a:lnTo>
                    <a:pt x="14664" y="31774"/>
                  </a:lnTo>
                  <a:lnTo>
                    <a:pt x="14664" y="31758"/>
                  </a:lnTo>
                  <a:cubicBezTo>
                    <a:pt x="14654" y="31732"/>
                    <a:pt x="14648" y="31705"/>
                    <a:pt x="14637" y="31678"/>
                  </a:cubicBezTo>
                  <a:cubicBezTo>
                    <a:pt x="14632" y="31640"/>
                    <a:pt x="14622" y="31608"/>
                    <a:pt x="14615" y="31571"/>
                  </a:cubicBezTo>
                  <a:cubicBezTo>
                    <a:pt x="14605" y="31489"/>
                    <a:pt x="14590" y="31414"/>
                    <a:pt x="14573" y="31333"/>
                  </a:cubicBezTo>
                  <a:cubicBezTo>
                    <a:pt x="14546" y="31177"/>
                    <a:pt x="14513" y="31022"/>
                    <a:pt x="14493" y="30866"/>
                  </a:cubicBezTo>
                  <a:cubicBezTo>
                    <a:pt x="14444" y="30554"/>
                    <a:pt x="14390" y="30221"/>
                    <a:pt x="14342" y="29898"/>
                  </a:cubicBezTo>
                  <a:cubicBezTo>
                    <a:pt x="14159" y="28725"/>
                    <a:pt x="13987" y="27548"/>
                    <a:pt x="13831" y="26376"/>
                  </a:cubicBezTo>
                  <a:cubicBezTo>
                    <a:pt x="13675" y="25203"/>
                    <a:pt x="13562" y="24031"/>
                    <a:pt x="13444" y="22853"/>
                  </a:cubicBezTo>
                  <a:lnTo>
                    <a:pt x="13454" y="22853"/>
                  </a:lnTo>
                  <a:cubicBezTo>
                    <a:pt x="13573" y="23520"/>
                    <a:pt x="13664" y="24171"/>
                    <a:pt x="13793" y="24828"/>
                  </a:cubicBezTo>
                  <a:cubicBezTo>
                    <a:pt x="13906" y="25402"/>
                    <a:pt x="13977" y="25994"/>
                    <a:pt x="14062" y="26563"/>
                  </a:cubicBezTo>
                  <a:cubicBezTo>
                    <a:pt x="14143" y="27139"/>
                    <a:pt x="14223" y="27731"/>
                    <a:pt x="14299" y="28306"/>
                  </a:cubicBezTo>
                  <a:cubicBezTo>
                    <a:pt x="14369" y="28881"/>
                    <a:pt x="14444" y="29462"/>
                    <a:pt x="14513" y="30048"/>
                  </a:cubicBezTo>
                  <a:cubicBezTo>
                    <a:pt x="14546" y="30345"/>
                    <a:pt x="14583" y="30640"/>
                    <a:pt x="14622" y="30936"/>
                  </a:cubicBezTo>
                  <a:cubicBezTo>
                    <a:pt x="14637" y="31107"/>
                    <a:pt x="14648" y="31285"/>
                    <a:pt x="14664" y="31457"/>
                  </a:cubicBezTo>
                  <a:lnTo>
                    <a:pt x="14739" y="31457"/>
                  </a:lnTo>
                  <a:cubicBezTo>
                    <a:pt x="14766" y="31447"/>
                    <a:pt x="14794" y="31435"/>
                    <a:pt x="14821" y="31420"/>
                  </a:cubicBezTo>
                  <a:cubicBezTo>
                    <a:pt x="14880" y="31387"/>
                    <a:pt x="14945" y="31355"/>
                    <a:pt x="15003" y="31328"/>
                  </a:cubicBezTo>
                  <a:cubicBezTo>
                    <a:pt x="15074" y="31301"/>
                    <a:pt x="15148" y="31285"/>
                    <a:pt x="15223" y="31285"/>
                  </a:cubicBezTo>
                  <a:lnTo>
                    <a:pt x="15332" y="31285"/>
                  </a:lnTo>
                  <a:cubicBezTo>
                    <a:pt x="15364" y="31285"/>
                    <a:pt x="15390" y="31291"/>
                    <a:pt x="15422" y="31301"/>
                  </a:cubicBezTo>
                  <a:lnTo>
                    <a:pt x="15428" y="31301"/>
                  </a:lnTo>
                  <a:cubicBezTo>
                    <a:pt x="15434" y="31301"/>
                    <a:pt x="15439" y="31306"/>
                    <a:pt x="15444" y="31306"/>
                  </a:cubicBezTo>
                  <a:cubicBezTo>
                    <a:pt x="15449" y="31296"/>
                    <a:pt x="15449" y="31285"/>
                    <a:pt x="15449" y="31269"/>
                  </a:cubicBezTo>
                  <a:lnTo>
                    <a:pt x="15449" y="31258"/>
                  </a:lnTo>
                  <a:cubicBezTo>
                    <a:pt x="15454" y="30801"/>
                    <a:pt x="14009" y="23150"/>
                    <a:pt x="13933" y="22736"/>
                  </a:cubicBezTo>
                  <a:lnTo>
                    <a:pt x="13245" y="22736"/>
                  </a:lnTo>
                  <a:cubicBezTo>
                    <a:pt x="13202" y="22730"/>
                    <a:pt x="13131" y="22724"/>
                    <a:pt x="13067" y="22724"/>
                  </a:cubicBezTo>
                  <a:cubicBezTo>
                    <a:pt x="12992" y="22724"/>
                    <a:pt x="12927" y="22736"/>
                    <a:pt x="12905" y="22756"/>
                  </a:cubicBezTo>
                  <a:cubicBezTo>
                    <a:pt x="12863" y="22805"/>
                    <a:pt x="12853" y="22853"/>
                    <a:pt x="12793" y="22892"/>
                  </a:cubicBezTo>
                  <a:cubicBezTo>
                    <a:pt x="12622" y="22982"/>
                    <a:pt x="12433" y="23041"/>
                    <a:pt x="12234" y="23069"/>
                  </a:cubicBezTo>
                  <a:cubicBezTo>
                    <a:pt x="12131" y="23091"/>
                    <a:pt x="12029" y="23101"/>
                    <a:pt x="11927" y="23106"/>
                  </a:cubicBezTo>
                  <a:cubicBezTo>
                    <a:pt x="11729" y="23138"/>
                    <a:pt x="11530" y="23165"/>
                    <a:pt x="11331" y="23203"/>
                  </a:cubicBezTo>
                  <a:lnTo>
                    <a:pt x="11228" y="23289"/>
                  </a:lnTo>
                  <a:lnTo>
                    <a:pt x="11041" y="23473"/>
                  </a:lnTo>
                  <a:lnTo>
                    <a:pt x="10905" y="23602"/>
                  </a:lnTo>
                  <a:cubicBezTo>
                    <a:pt x="10847" y="24133"/>
                    <a:pt x="10776" y="24666"/>
                    <a:pt x="10712" y="25193"/>
                  </a:cubicBezTo>
                  <a:cubicBezTo>
                    <a:pt x="10594" y="26150"/>
                    <a:pt x="10475" y="27107"/>
                    <a:pt x="10341" y="28069"/>
                  </a:cubicBezTo>
                  <a:cubicBezTo>
                    <a:pt x="10331" y="28290"/>
                    <a:pt x="10292" y="28511"/>
                    <a:pt x="10223" y="28720"/>
                  </a:cubicBezTo>
                  <a:cubicBezTo>
                    <a:pt x="10148" y="28860"/>
                    <a:pt x="10013" y="28957"/>
                    <a:pt x="9857" y="28983"/>
                  </a:cubicBezTo>
                  <a:cubicBezTo>
                    <a:pt x="9470" y="29097"/>
                    <a:pt x="9175" y="29402"/>
                    <a:pt x="9078" y="29790"/>
                  </a:cubicBezTo>
                  <a:cubicBezTo>
                    <a:pt x="9073" y="29817"/>
                    <a:pt x="9051" y="29834"/>
                    <a:pt x="9024" y="29834"/>
                  </a:cubicBezTo>
                  <a:lnTo>
                    <a:pt x="8852" y="29834"/>
                  </a:lnTo>
                  <a:cubicBezTo>
                    <a:pt x="8356" y="29834"/>
                    <a:pt x="7872" y="29925"/>
                    <a:pt x="7410" y="30107"/>
                  </a:cubicBezTo>
                  <a:cubicBezTo>
                    <a:pt x="6738" y="30377"/>
                    <a:pt x="6147" y="30817"/>
                    <a:pt x="5695" y="31387"/>
                  </a:cubicBezTo>
                  <a:cubicBezTo>
                    <a:pt x="5550" y="31581"/>
                    <a:pt x="5388" y="31764"/>
                    <a:pt x="5211" y="31931"/>
                  </a:cubicBezTo>
                  <a:cubicBezTo>
                    <a:pt x="4775" y="32274"/>
                    <a:pt x="4194" y="32248"/>
                    <a:pt x="3685" y="32291"/>
                  </a:cubicBezTo>
                  <a:cubicBezTo>
                    <a:pt x="3082" y="32345"/>
                    <a:pt x="2474" y="32415"/>
                    <a:pt x="1866" y="32442"/>
                  </a:cubicBezTo>
                  <a:cubicBezTo>
                    <a:pt x="1856" y="32442"/>
                    <a:pt x="1851" y="32403"/>
                    <a:pt x="1866" y="32403"/>
                  </a:cubicBezTo>
                  <a:cubicBezTo>
                    <a:pt x="2534" y="32286"/>
                    <a:pt x="3206" y="32204"/>
                    <a:pt x="3872" y="32107"/>
                  </a:cubicBezTo>
                  <a:cubicBezTo>
                    <a:pt x="4169" y="32087"/>
                    <a:pt x="4459" y="32033"/>
                    <a:pt x="4743" y="31958"/>
                  </a:cubicBezTo>
                  <a:cubicBezTo>
                    <a:pt x="4991" y="31861"/>
                    <a:pt x="5206" y="31693"/>
                    <a:pt x="5356" y="31474"/>
                  </a:cubicBezTo>
                  <a:cubicBezTo>
                    <a:pt x="5641" y="31092"/>
                    <a:pt x="5975" y="30747"/>
                    <a:pt x="6356" y="30462"/>
                  </a:cubicBezTo>
                  <a:cubicBezTo>
                    <a:pt x="7056" y="29973"/>
                    <a:pt x="7884" y="29715"/>
                    <a:pt x="8733" y="29715"/>
                  </a:cubicBezTo>
                  <a:cubicBezTo>
                    <a:pt x="8820" y="29715"/>
                    <a:pt x="8900" y="29715"/>
                    <a:pt x="8986" y="29720"/>
                  </a:cubicBezTo>
                  <a:cubicBezTo>
                    <a:pt x="9088" y="29370"/>
                    <a:pt x="9336" y="29080"/>
                    <a:pt x="9669" y="28925"/>
                  </a:cubicBezTo>
                  <a:cubicBezTo>
                    <a:pt x="9868" y="28833"/>
                    <a:pt x="10088" y="28784"/>
                    <a:pt x="10137" y="28553"/>
                  </a:cubicBezTo>
                  <a:cubicBezTo>
                    <a:pt x="10180" y="28322"/>
                    <a:pt x="10202" y="28086"/>
                    <a:pt x="10234" y="27849"/>
                  </a:cubicBezTo>
                  <a:cubicBezTo>
                    <a:pt x="10299" y="27376"/>
                    <a:pt x="10363" y="26903"/>
                    <a:pt x="10433" y="26434"/>
                  </a:cubicBezTo>
                  <a:cubicBezTo>
                    <a:pt x="10577" y="25499"/>
                    <a:pt x="10728" y="24563"/>
                    <a:pt x="10885" y="23634"/>
                  </a:cubicBezTo>
                  <a:lnTo>
                    <a:pt x="10885" y="23634"/>
                  </a:lnTo>
                  <a:lnTo>
                    <a:pt x="10852" y="23666"/>
                  </a:lnTo>
                  <a:lnTo>
                    <a:pt x="10761" y="23763"/>
                  </a:lnTo>
                  <a:cubicBezTo>
                    <a:pt x="10723" y="23795"/>
                    <a:pt x="10691" y="23833"/>
                    <a:pt x="10659" y="23870"/>
                  </a:cubicBezTo>
                  <a:lnTo>
                    <a:pt x="10647" y="23870"/>
                  </a:lnTo>
                  <a:lnTo>
                    <a:pt x="10589" y="23843"/>
                  </a:lnTo>
                  <a:cubicBezTo>
                    <a:pt x="10379" y="23751"/>
                    <a:pt x="10180" y="23639"/>
                    <a:pt x="10002" y="23498"/>
                  </a:cubicBezTo>
                  <a:cubicBezTo>
                    <a:pt x="9862" y="23354"/>
                    <a:pt x="9879" y="23128"/>
                    <a:pt x="9879" y="22940"/>
                  </a:cubicBezTo>
                  <a:cubicBezTo>
                    <a:pt x="9862" y="22428"/>
                    <a:pt x="9852" y="21924"/>
                    <a:pt x="9852" y="21418"/>
                  </a:cubicBezTo>
                  <a:cubicBezTo>
                    <a:pt x="9820" y="20391"/>
                    <a:pt x="9847" y="19364"/>
                    <a:pt x="9927" y="18343"/>
                  </a:cubicBezTo>
                  <a:lnTo>
                    <a:pt x="9944" y="18353"/>
                  </a:lnTo>
                  <a:lnTo>
                    <a:pt x="9944" y="18343"/>
                  </a:lnTo>
                  <a:lnTo>
                    <a:pt x="12460" y="21085"/>
                  </a:lnTo>
                  <a:cubicBezTo>
                    <a:pt x="12363" y="20633"/>
                    <a:pt x="12282" y="20175"/>
                    <a:pt x="12212" y="19713"/>
                  </a:cubicBezTo>
                  <a:cubicBezTo>
                    <a:pt x="12073" y="18762"/>
                    <a:pt x="12002" y="17805"/>
                    <a:pt x="11932" y="16847"/>
                  </a:cubicBezTo>
                  <a:cubicBezTo>
                    <a:pt x="11932" y="16837"/>
                    <a:pt x="11938" y="16831"/>
                    <a:pt x="11949" y="16831"/>
                  </a:cubicBezTo>
                  <a:cubicBezTo>
                    <a:pt x="11954" y="16831"/>
                    <a:pt x="11965" y="16837"/>
                    <a:pt x="11965" y="16847"/>
                  </a:cubicBezTo>
                  <a:cubicBezTo>
                    <a:pt x="12073" y="17788"/>
                    <a:pt x="12234" y="18723"/>
                    <a:pt x="12384" y="19654"/>
                  </a:cubicBezTo>
                  <a:cubicBezTo>
                    <a:pt x="12471" y="20197"/>
                    <a:pt x="12551" y="20735"/>
                    <a:pt x="12637" y="21279"/>
                  </a:cubicBezTo>
                  <a:lnTo>
                    <a:pt x="13938" y="22698"/>
                  </a:lnTo>
                  <a:cubicBezTo>
                    <a:pt x="13938" y="22698"/>
                    <a:pt x="13944" y="22698"/>
                    <a:pt x="13944" y="22703"/>
                  </a:cubicBezTo>
                  <a:cubicBezTo>
                    <a:pt x="14024" y="22607"/>
                    <a:pt x="14073" y="22483"/>
                    <a:pt x="14073" y="22359"/>
                  </a:cubicBezTo>
                  <a:lnTo>
                    <a:pt x="14073" y="22332"/>
                  </a:lnTo>
                  <a:cubicBezTo>
                    <a:pt x="14073" y="22068"/>
                    <a:pt x="13094" y="15390"/>
                    <a:pt x="13094" y="15390"/>
                  </a:cubicBezTo>
                  <a:cubicBezTo>
                    <a:pt x="13094" y="15390"/>
                    <a:pt x="13240" y="15159"/>
                    <a:pt x="13331" y="14949"/>
                  </a:cubicBezTo>
                  <a:lnTo>
                    <a:pt x="13331" y="14949"/>
                  </a:lnTo>
                  <a:cubicBezTo>
                    <a:pt x="13099" y="15251"/>
                    <a:pt x="12847" y="15529"/>
                    <a:pt x="12578" y="15794"/>
                  </a:cubicBezTo>
                  <a:cubicBezTo>
                    <a:pt x="12503" y="15864"/>
                    <a:pt x="12422" y="15928"/>
                    <a:pt x="12342" y="15998"/>
                  </a:cubicBezTo>
                  <a:cubicBezTo>
                    <a:pt x="12363" y="16348"/>
                    <a:pt x="12347" y="16702"/>
                    <a:pt x="12363" y="17041"/>
                  </a:cubicBezTo>
                  <a:cubicBezTo>
                    <a:pt x="12379" y="17385"/>
                    <a:pt x="12406" y="17723"/>
                    <a:pt x="12438" y="18063"/>
                  </a:cubicBezTo>
                  <a:cubicBezTo>
                    <a:pt x="12493" y="18772"/>
                    <a:pt x="12605" y="19477"/>
                    <a:pt x="12771" y="20170"/>
                  </a:cubicBezTo>
                  <a:cubicBezTo>
                    <a:pt x="12776" y="20175"/>
                    <a:pt x="12766" y="20182"/>
                    <a:pt x="12756" y="20182"/>
                  </a:cubicBezTo>
                  <a:cubicBezTo>
                    <a:pt x="12751" y="20182"/>
                    <a:pt x="12739" y="20175"/>
                    <a:pt x="12739" y="20170"/>
                  </a:cubicBezTo>
                  <a:cubicBezTo>
                    <a:pt x="12562" y="19482"/>
                    <a:pt x="12428" y="18783"/>
                    <a:pt x="12342" y="18078"/>
                  </a:cubicBezTo>
                  <a:cubicBezTo>
                    <a:pt x="12304" y="17723"/>
                    <a:pt x="12282" y="17363"/>
                    <a:pt x="12282" y="17008"/>
                  </a:cubicBezTo>
                  <a:cubicBezTo>
                    <a:pt x="12272" y="16675"/>
                    <a:pt x="12287" y="16336"/>
                    <a:pt x="12325" y="16003"/>
                  </a:cubicBezTo>
                  <a:lnTo>
                    <a:pt x="12325" y="16003"/>
                  </a:lnTo>
                  <a:cubicBezTo>
                    <a:pt x="12138" y="16164"/>
                    <a:pt x="11949" y="16315"/>
                    <a:pt x="11750" y="16460"/>
                  </a:cubicBezTo>
                  <a:cubicBezTo>
                    <a:pt x="11443" y="16686"/>
                    <a:pt x="11126" y="16884"/>
                    <a:pt x="10808" y="17100"/>
                  </a:cubicBezTo>
                  <a:cubicBezTo>
                    <a:pt x="10659" y="17202"/>
                    <a:pt x="10492" y="17315"/>
                    <a:pt x="10346" y="17407"/>
                  </a:cubicBezTo>
                  <a:cubicBezTo>
                    <a:pt x="10202" y="17497"/>
                    <a:pt x="10008" y="17594"/>
                    <a:pt x="9964" y="17772"/>
                  </a:cubicBezTo>
                  <a:lnTo>
                    <a:pt x="10008" y="17772"/>
                  </a:lnTo>
                  <a:cubicBezTo>
                    <a:pt x="10438" y="17772"/>
                    <a:pt x="10815" y="17428"/>
                    <a:pt x="11099" y="17143"/>
                  </a:cubicBezTo>
                  <a:lnTo>
                    <a:pt x="11099" y="17143"/>
                  </a:lnTo>
                  <a:cubicBezTo>
                    <a:pt x="10803" y="17487"/>
                    <a:pt x="10454" y="17879"/>
                    <a:pt x="9970" y="17879"/>
                  </a:cubicBezTo>
                  <a:cubicBezTo>
                    <a:pt x="9944" y="17879"/>
                    <a:pt x="9917" y="17874"/>
                    <a:pt x="9890" y="17874"/>
                  </a:cubicBezTo>
                  <a:cubicBezTo>
                    <a:pt x="9857" y="17874"/>
                    <a:pt x="9835" y="17847"/>
                    <a:pt x="9830" y="17815"/>
                  </a:cubicBezTo>
                  <a:cubicBezTo>
                    <a:pt x="9798" y="17482"/>
                    <a:pt x="10228" y="17256"/>
                    <a:pt x="10465" y="17095"/>
                  </a:cubicBezTo>
                  <a:cubicBezTo>
                    <a:pt x="10798" y="16864"/>
                    <a:pt x="11121" y="16659"/>
                    <a:pt x="11454" y="16439"/>
                  </a:cubicBezTo>
                  <a:cubicBezTo>
                    <a:pt x="12116" y="16013"/>
                    <a:pt x="12836" y="15551"/>
                    <a:pt x="13299" y="14896"/>
                  </a:cubicBezTo>
                  <a:cubicBezTo>
                    <a:pt x="13304" y="14896"/>
                    <a:pt x="13309" y="14891"/>
                    <a:pt x="13315" y="14891"/>
                  </a:cubicBezTo>
                  <a:cubicBezTo>
                    <a:pt x="13325" y="14891"/>
                    <a:pt x="13337" y="14896"/>
                    <a:pt x="13342" y="14906"/>
                  </a:cubicBezTo>
                  <a:cubicBezTo>
                    <a:pt x="13342" y="14906"/>
                    <a:pt x="13347" y="14911"/>
                    <a:pt x="13347" y="14916"/>
                  </a:cubicBezTo>
                  <a:cubicBezTo>
                    <a:pt x="13379" y="14831"/>
                    <a:pt x="13406" y="14755"/>
                    <a:pt x="13406" y="14702"/>
                  </a:cubicBezTo>
                  <a:cubicBezTo>
                    <a:pt x="13406" y="14658"/>
                    <a:pt x="13379" y="14481"/>
                    <a:pt x="13337" y="14234"/>
                  </a:cubicBezTo>
                  <a:cubicBezTo>
                    <a:pt x="13202" y="13459"/>
                    <a:pt x="12917" y="11980"/>
                    <a:pt x="12809" y="11444"/>
                  </a:cubicBezTo>
                  <a:cubicBezTo>
                    <a:pt x="12766" y="11233"/>
                    <a:pt x="12680" y="10754"/>
                    <a:pt x="12567" y="10158"/>
                  </a:cubicBezTo>
                  <a:cubicBezTo>
                    <a:pt x="12277" y="8674"/>
                    <a:pt x="11793" y="6475"/>
                    <a:pt x="11314" y="5974"/>
                  </a:cubicBezTo>
                  <a:cubicBezTo>
                    <a:pt x="10723" y="5356"/>
                    <a:pt x="9271" y="4646"/>
                    <a:pt x="8835" y="4507"/>
                  </a:cubicBezTo>
                  <a:cubicBezTo>
                    <a:pt x="8416" y="4996"/>
                    <a:pt x="7996" y="5470"/>
                    <a:pt x="7545" y="5932"/>
                  </a:cubicBezTo>
                  <a:cubicBezTo>
                    <a:pt x="7152" y="6341"/>
                    <a:pt x="6723" y="6701"/>
                    <a:pt x="6303" y="7083"/>
                  </a:cubicBezTo>
                  <a:cubicBezTo>
                    <a:pt x="5889" y="7458"/>
                    <a:pt x="5512" y="7873"/>
                    <a:pt x="5174" y="8314"/>
                  </a:cubicBezTo>
                  <a:cubicBezTo>
                    <a:pt x="4447" y="9223"/>
                    <a:pt x="3749" y="10174"/>
                    <a:pt x="3092" y="11142"/>
                  </a:cubicBezTo>
                  <a:cubicBezTo>
                    <a:pt x="3092" y="11148"/>
                    <a:pt x="3087" y="11148"/>
                    <a:pt x="3082" y="11148"/>
                  </a:cubicBezTo>
                  <a:cubicBezTo>
                    <a:pt x="3072" y="11148"/>
                    <a:pt x="3065" y="11136"/>
                    <a:pt x="3065" y="11126"/>
                  </a:cubicBezTo>
                  <a:cubicBezTo>
                    <a:pt x="3420" y="10556"/>
                    <a:pt x="3770" y="9980"/>
                    <a:pt x="4152" y="9426"/>
                  </a:cubicBezTo>
                  <a:cubicBezTo>
                    <a:pt x="4797" y="8491"/>
                    <a:pt x="5453" y="7577"/>
                    <a:pt x="6303" y="6818"/>
                  </a:cubicBezTo>
                  <a:cubicBezTo>
                    <a:pt x="6738" y="6438"/>
                    <a:pt x="7174" y="6071"/>
                    <a:pt x="7609" y="5689"/>
                  </a:cubicBezTo>
                  <a:cubicBezTo>
                    <a:pt x="8029" y="5314"/>
                    <a:pt x="8427" y="4915"/>
                    <a:pt x="8803" y="4495"/>
                  </a:cubicBezTo>
                  <a:cubicBezTo>
                    <a:pt x="8766" y="4485"/>
                    <a:pt x="8738" y="4480"/>
                    <a:pt x="8723" y="4480"/>
                  </a:cubicBezTo>
                  <a:lnTo>
                    <a:pt x="8718" y="4480"/>
                  </a:lnTo>
                  <a:cubicBezTo>
                    <a:pt x="8696" y="4480"/>
                    <a:pt x="8658" y="4485"/>
                    <a:pt x="8604" y="4485"/>
                  </a:cubicBezTo>
                  <a:lnTo>
                    <a:pt x="8513" y="4485"/>
                  </a:lnTo>
                  <a:cubicBezTo>
                    <a:pt x="8137" y="4475"/>
                    <a:pt x="7383" y="4405"/>
                    <a:pt x="7088" y="4244"/>
                  </a:cubicBezTo>
                  <a:cubicBezTo>
                    <a:pt x="7088" y="4244"/>
                    <a:pt x="7083" y="4244"/>
                    <a:pt x="7083" y="4237"/>
                  </a:cubicBezTo>
                  <a:cubicBezTo>
                    <a:pt x="6738" y="4044"/>
                    <a:pt x="5571" y="2850"/>
                    <a:pt x="5217" y="2560"/>
                  </a:cubicBezTo>
                  <a:cubicBezTo>
                    <a:pt x="5179" y="2534"/>
                    <a:pt x="5147" y="2512"/>
                    <a:pt x="5130" y="2507"/>
                  </a:cubicBezTo>
                  <a:cubicBezTo>
                    <a:pt x="4931" y="2447"/>
                    <a:pt x="4733" y="2415"/>
                    <a:pt x="4529" y="2410"/>
                  </a:cubicBezTo>
                  <a:cubicBezTo>
                    <a:pt x="4529" y="2410"/>
                    <a:pt x="4549" y="1829"/>
                    <a:pt x="4549" y="1377"/>
                  </a:cubicBezTo>
                  <a:cubicBezTo>
                    <a:pt x="4549" y="1146"/>
                    <a:pt x="4544" y="946"/>
                    <a:pt x="4529" y="872"/>
                  </a:cubicBezTo>
                  <a:cubicBezTo>
                    <a:pt x="4502" y="737"/>
                    <a:pt x="4335" y="479"/>
                    <a:pt x="4157" y="275"/>
                  </a:cubicBezTo>
                  <a:cubicBezTo>
                    <a:pt x="4136" y="248"/>
                    <a:pt x="4114" y="221"/>
                    <a:pt x="4087" y="199"/>
                  </a:cubicBezTo>
                  <a:cubicBezTo>
                    <a:pt x="3980" y="87"/>
                    <a:pt x="3867" y="6"/>
                    <a:pt x="3787" y="0"/>
                  </a:cubicBez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5480075" y="734575"/>
              <a:ext cx="975" cy="950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23" y="1"/>
                  </a:moveTo>
                  <a:cubicBezTo>
                    <a:pt x="13" y="11"/>
                    <a:pt x="6" y="16"/>
                    <a:pt x="1" y="26"/>
                  </a:cubicBezTo>
                  <a:cubicBezTo>
                    <a:pt x="13" y="26"/>
                    <a:pt x="23" y="33"/>
                    <a:pt x="33" y="38"/>
                  </a:cubicBezTo>
                  <a:lnTo>
                    <a:pt x="33" y="33"/>
                  </a:lnTo>
                  <a:cubicBezTo>
                    <a:pt x="38" y="11"/>
                    <a:pt x="38" y="1"/>
                    <a:pt x="28" y="1"/>
                  </a:cubicBezTo>
                  <a:close/>
                </a:path>
              </a:pathLst>
            </a:custGeom>
            <a:solidFill>
              <a:srgbClr val="634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5336650" y="735225"/>
              <a:ext cx="144275" cy="166350"/>
            </a:xfrm>
            <a:custGeom>
              <a:avLst/>
              <a:gdLst/>
              <a:ahLst/>
              <a:cxnLst/>
              <a:rect l="l" t="t" r="r" b="b"/>
              <a:pathLst>
                <a:path w="5771" h="6654" extrusionOk="0">
                  <a:moveTo>
                    <a:pt x="5738" y="0"/>
                  </a:moveTo>
                  <a:cubicBezTo>
                    <a:pt x="5362" y="420"/>
                    <a:pt x="4964" y="819"/>
                    <a:pt x="4544" y="1194"/>
                  </a:cubicBezTo>
                  <a:cubicBezTo>
                    <a:pt x="4109" y="1576"/>
                    <a:pt x="3673" y="1943"/>
                    <a:pt x="3238" y="2323"/>
                  </a:cubicBezTo>
                  <a:cubicBezTo>
                    <a:pt x="2388" y="3082"/>
                    <a:pt x="1732" y="3996"/>
                    <a:pt x="1087" y="4931"/>
                  </a:cubicBezTo>
                  <a:cubicBezTo>
                    <a:pt x="705" y="5485"/>
                    <a:pt x="355" y="6061"/>
                    <a:pt x="0" y="6631"/>
                  </a:cubicBezTo>
                  <a:cubicBezTo>
                    <a:pt x="0" y="6641"/>
                    <a:pt x="7" y="6653"/>
                    <a:pt x="17" y="6653"/>
                  </a:cubicBezTo>
                  <a:cubicBezTo>
                    <a:pt x="22" y="6653"/>
                    <a:pt x="27" y="6653"/>
                    <a:pt x="27" y="6647"/>
                  </a:cubicBezTo>
                  <a:cubicBezTo>
                    <a:pt x="684" y="5679"/>
                    <a:pt x="1382" y="4728"/>
                    <a:pt x="2109" y="3819"/>
                  </a:cubicBezTo>
                  <a:cubicBezTo>
                    <a:pt x="2447" y="3378"/>
                    <a:pt x="2824" y="2963"/>
                    <a:pt x="3238" y="2588"/>
                  </a:cubicBezTo>
                  <a:cubicBezTo>
                    <a:pt x="3658" y="2206"/>
                    <a:pt x="4087" y="1846"/>
                    <a:pt x="4480" y="1437"/>
                  </a:cubicBezTo>
                  <a:cubicBezTo>
                    <a:pt x="4931" y="975"/>
                    <a:pt x="5351" y="501"/>
                    <a:pt x="5770" y="12"/>
                  </a:cubicBezTo>
                  <a:cubicBezTo>
                    <a:pt x="5760" y="7"/>
                    <a:pt x="5750" y="0"/>
                    <a:pt x="5738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5329250" y="741975"/>
              <a:ext cx="161225" cy="296425"/>
            </a:xfrm>
            <a:custGeom>
              <a:avLst/>
              <a:gdLst/>
              <a:ahLst/>
              <a:cxnLst/>
              <a:rect l="l" t="t" r="r" b="b"/>
              <a:pathLst>
                <a:path w="6449" h="11857" extrusionOk="0">
                  <a:moveTo>
                    <a:pt x="6426" y="0"/>
                  </a:moveTo>
                  <a:cubicBezTo>
                    <a:pt x="6421" y="0"/>
                    <a:pt x="6416" y="0"/>
                    <a:pt x="6416" y="5"/>
                  </a:cubicBezTo>
                  <a:cubicBezTo>
                    <a:pt x="5793" y="827"/>
                    <a:pt x="5153" y="1640"/>
                    <a:pt x="4540" y="2473"/>
                  </a:cubicBezTo>
                  <a:cubicBezTo>
                    <a:pt x="3852" y="3103"/>
                    <a:pt x="3227" y="3802"/>
                    <a:pt x="2684" y="4560"/>
                  </a:cubicBezTo>
                  <a:cubicBezTo>
                    <a:pt x="2088" y="5458"/>
                    <a:pt x="1775" y="6517"/>
                    <a:pt x="1464" y="7545"/>
                  </a:cubicBezTo>
                  <a:cubicBezTo>
                    <a:pt x="1271" y="8183"/>
                    <a:pt x="1082" y="8818"/>
                    <a:pt x="872" y="9448"/>
                  </a:cubicBezTo>
                  <a:cubicBezTo>
                    <a:pt x="872" y="9458"/>
                    <a:pt x="883" y="9469"/>
                    <a:pt x="889" y="9469"/>
                  </a:cubicBezTo>
                  <a:cubicBezTo>
                    <a:pt x="894" y="9469"/>
                    <a:pt x="904" y="9464"/>
                    <a:pt x="904" y="9448"/>
                  </a:cubicBezTo>
                  <a:cubicBezTo>
                    <a:pt x="1082" y="8900"/>
                    <a:pt x="1281" y="8361"/>
                    <a:pt x="1475" y="7818"/>
                  </a:cubicBezTo>
                  <a:cubicBezTo>
                    <a:pt x="1668" y="7270"/>
                    <a:pt x="1824" y="6786"/>
                    <a:pt x="2013" y="6275"/>
                  </a:cubicBezTo>
                  <a:cubicBezTo>
                    <a:pt x="2356" y="5274"/>
                    <a:pt x="2877" y="4344"/>
                    <a:pt x="3555" y="3532"/>
                  </a:cubicBezTo>
                  <a:cubicBezTo>
                    <a:pt x="3852" y="3189"/>
                    <a:pt x="4168" y="2866"/>
                    <a:pt x="4485" y="2549"/>
                  </a:cubicBezTo>
                  <a:lnTo>
                    <a:pt x="4485" y="2549"/>
                  </a:lnTo>
                  <a:cubicBezTo>
                    <a:pt x="4028" y="3167"/>
                    <a:pt x="3599" y="3807"/>
                    <a:pt x="3206" y="4473"/>
                  </a:cubicBezTo>
                  <a:cubicBezTo>
                    <a:pt x="2340" y="5947"/>
                    <a:pt x="1775" y="7570"/>
                    <a:pt x="1162" y="9163"/>
                  </a:cubicBezTo>
                  <a:cubicBezTo>
                    <a:pt x="991" y="9609"/>
                    <a:pt x="807" y="10055"/>
                    <a:pt x="619" y="10496"/>
                  </a:cubicBezTo>
                  <a:cubicBezTo>
                    <a:pt x="437" y="10953"/>
                    <a:pt x="227" y="11399"/>
                    <a:pt x="1" y="11829"/>
                  </a:cubicBezTo>
                  <a:cubicBezTo>
                    <a:pt x="1" y="11846"/>
                    <a:pt x="6" y="11856"/>
                    <a:pt x="18" y="11856"/>
                  </a:cubicBezTo>
                  <a:cubicBezTo>
                    <a:pt x="23" y="11856"/>
                    <a:pt x="28" y="11856"/>
                    <a:pt x="28" y="11851"/>
                  </a:cubicBezTo>
                  <a:cubicBezTo>
                    <a:pt x="249" y="11486"/>
                    <a:pt x="485" y="11131"/>
                    <a:pt x="683" y="10759"/>
                  </a:cubicBezTo>
                  <a:cubicBezTo>
                    <a:pt x="877" y="10394"/>
                    <a:pt x="1055" y="9996"/>
                    <a:pt x="1227" y="9609"/>
                  </a:cubicBezTo>
                  <a:cubicBezTo>
                    <a:pt x="1566" y="8840"/>
                    <a:pt x="1862" y="8054"/>
                    <a:pt x="2168" y="7270"/>
                  </a:cubicBezTo>
                  <a:cubicBezTo>
                    <a:pt x="2475" y="6485"/>
                    <a:pt x="2802" y="5673"/>
                    <a:pt x="3174" y="4899"/>
                  </a:cubicBezTo>
                  <a:cubicBezTo>
                    <a:pt x="3566" y="4108"/>
                    <a:pt x="4028" y="3344"/>
                    <a:pt x="4550" y="2629"/>
                  </a:cubicBezTo>
                  <a:cubicBezTo>
                    <a:pt x="5168" y="1758"/>
                    <a:pt x="5808" y="887"/>
                    <a:pt x="6443" y="21"/>
                  </a:cubicBezTo>
                  <a:cubicBezTo>
                    <a:pt x="6448" y="16"/>
                    <a:pt x="6438" y="0"/>
                    <a:pt x="6426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5338925" y="749600"/>
              <a:ext cx="46550" cy="139175"/>
            </a:xfrm>
            <a:custGeom>
              <a:avLst/>
              <a:gdLst/>
              <a:ahLst/>
              <a:cxnLst/>
              <a:rect l="l" t="t" r="r" b="b"/>
              <a:pathLst>
                <a:path w="1862" h="5567" extrusionOk="0">
                  <a:moveTo>
                    <a:pt x="1852" y="1"/>
                  </a:moveTo>
                  <a:cubicBezTo>
                    <a:pt x="1781" y="475"/>
                    <a:pt x="1722" y="953"/>
                    <a:pt x="1619" y="1421"/>
                  </a:cubicBezTo>
                  <a:cubicBezTo>
                    <a:pt x="1517" y="1889"/>
                    <a:pt x="1368" y="2351"/>
                    <a:pt x="1174" y="2792"/>
                  </a:cubicBezTo>
                  <a:cubicBezTo>
                    <a:pt x="974" y="3239"/>
                    <a:pt x="760" y="3674"/>
                    <a:pt x="571" y="4125"/>
                  </a:cubicBezTo>
                  <a:cubicBezTo>
                    <a:pt x="388" y="4572"/>
                    <a:pt x="194" y="5071"/>
                    <a:pt x="1" y="5540"/>
                  </a:cubicBezTo>
                  <a:cubicBezTo>
                    <a:pt x="1" y="5555"/>
                    <a:pt x="13" y="5567"/>
                    <a:pt x="23" y="5567"/>
                  </a:cubicBezTo>
                  <a:cubicBezTo>
                    <a:pt x="28" y="5567"/>
                    <a:pt x="33" y="5562"/>
                    <a:pt x="33" y="5555"/>
                  </a:cubicBezTo>
                  <a:cubicBezTo>
                    <a:pt x="469" y="4652"/>
                    <a:pt x="931" y="3755"/>
                    <a:pt x="1303" y="2813"/>
                  </a:cubicBezTo>
                  <a:cubicBezTo>
                    <a:pt x="1626" y="1910"/>
                    <a:pt x="1813" y="959"/>
                    <a:pt x="1862" y="1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5396075" y="693825"/>
              <a:ext cx="19250" cy="101775"/>
            </a:xfrm>
            <a:custGeom>
              <a:avLst/>
              <a:gdLst/>
              <a:ahLst/>
              <a:cxnLst/>
              <a:rect l="l" t="t" r="r" b="b"/>
              <a:pathLst>
                <a:path w="770" h="4071" extrusionOk="0">
                  <a:moveTo>
                    <a:pt x="11" y="1"/>
                  </a:moveTo>
                  <a:cubicBezTo>
                    <a:pt x="0" y="6"/>
                    <a:pt x="0" y="23"/>
                    <a:pt x="6" y="28"/>
                  </a:cubicBezTo>
                  <a:cubicBezTo>
                    <a:pt x="162" y="323"/>
                    <a:pt x="291" y="636"/>
                    <a:pt x="382" y="953"/>
                  </a:cubicBezTo>
                  <a:cubicBezTo>
                    <a:pt x="511" y="1291"/>
                    <a:pt x="603" y="1646"/>
                    <a:pt x="646" y="2001"/>
                  </a:cubicBezTo>
                  <a:cubicBezTo>
                    <a:pt x="651" y="2351"/>
                    <a:pt x="591" y="2689"/>
                    <a:pt x="462" y="3011"/>
                  </a:cubicBezTo>
                  <a:lnTo>
                    <a:pt x="135" y="4061"/>
                  </a:lnTo>
                  <a:cubicBezTo>
                    <a:pt x="135" y="4066"/>
                    <a:pt x="140" y="4071"/>
                    <a:pt x="146" y="4071"/>
                  </a:cubicBezTo>
                  <a:cubicBezTo>
                    <a:pt x="151" y="4071"/>
                    <a:pt x="157" y="4066"/>
                    <a:pt x="162" y="4061"/>
                  </a:cubicBezTo>
                  <a:cubicBezTo>
                    <a:pt x="291" y="3689"/>
                    <a:pt x="425" y="3319"/>
                    <a:pt x="554" y="2947"/>
                  </a:cubicBezTo>
                  <a:cubicBezTo>
                    <a:pt x="700" y="2636"/>
                    <a:pt x="770" y="2291"/>
                    <a:pt x="770" y="1947"/>
                  </a:cubicBezTo>
                  <a:cubicBezTo>
                    <a:pt x="721" y="1598"/>
                    <a:pt x="619" y="1249"/>
                    <a:pt x="469" y="926"/>
                  </a:cubicBezTo>
                  <a:cubicBezTo>
                    <a:pt x="350" y="608"/>
                    <a:pt x="204" y="301"/>
                    <a:pt x="33" y="6"/>
                  </a:cubicBezTo>
                  <a:cubicBezTo>
                    <a:pt x="33" y="1"/>
                    <a:pt x="28" y="1"/>
                    <a:pt x="17" y="1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5293250" y="650950"/>
              <a:ext cx="67350" cy="103950"/>
            </a:xfrm>
            <a:custGeom>
              <a:avLst/>
              <a:gdLst/>
              <a:ahLst/>
              <a:cxnLst/>
              <a:rect l="l" t="t" r="r" b="b"/>
              <a:pathLst>
                <a:path w="2694" h="4158" extrusionOk="0">
                  <a:moveTo>
                    <a:pt x="2684" y="1"/>
                  </a:moveTo>
                  <a:cubicBezTo>
                    <a:pt x="2678" y="1"/>
                    <a:pt x="2672" y="1"/>
                    <a:pt x="2672" y="6"/>
                  </a:cubicBezTo>
                  <a:cubicBezTo>
                    <a:pt x="2495" y="393"/>
                    <a:pt x="2317" y="780"/>
                    <a:pt x="2140" y="1172"/>
                  </a:cubicBezTo>
                  <a:cubicBezTo>
                    <a:pt x="1989" y="1539"/>
                    <a:pt x="1812" y="1899"/>
                    <a:pt x="1614" y="2242"/>
                  </a:cubicBezTo>
                  <a:cubicBezTo>
                    <a:pt x="1388" y="2582"/>
                    <a:pt x="1135" y="2904"/>
                    <a:pt x="850" y="3195"/>
                  </a:cubicBezTo>
                  <a:cubicBezTo>
                    <a:pt x="570" y="3512"/>
                    <a:pt x="291" y="3818"/>
                    <a:pt x="6" y="4130"/>
                  </a:cubicBezTo>
                  <a:cubicBezTo>
                    <a:pt x="1" y="4135"/>
                    <a:pt x="1" y="4146"/>
                    <a:pt x="11" y="4152"/>
                  </a:cubicBezTo>
                  <a:cubicBezTo>
                    <a:pt x="16" y="4157"/>
                    <a:pt x="16" y="4157"/>
                    <a:pt x="21" y="4157"/>
                  </a:cubicBezTo>
                  <a:cubicBezTo>
                    <a:pt x="21" y="4157"/>
                    <a:pt x="26" y="4157"/>
                    <a:pt x="26" y="4152"/>
                  </a:cubicBezTo>
                  <a:cubicBezTo>
                    <a:pt x="349" y="3872"/>
                    <a:pt x="656" y="3571"/>
                    <a:pt x="952" y="3254"/>
                  </a:cubicBezTo>
                  <a:cubicBezTo>
                    <a:pt x="1227" y="2974"/>
                    <a:pt x="1473" y="2668"/>
                    <a:pt x="1694" y="2345"/>
                  </a:cubicBezTo>
                  <a:cubicBezTo>
                    <a:pt x="1892" y="1996"/>
                    <a:pt x="2059" y="1629"/>
                    <a:pt x="2194" y="1254"/>
                  </a:cubicBezTo>
                  <a:cubicBezTo>
                    <a:pt x="2361" y="845"/>
                    <a:pt x="2527" y="430"/>
                    <a:pt x="2694" y="16"/>
                  </a:cubicBezTo>
                  <a:cubicBezTo>
                    <a:pt x="2694" y="11"/>
                    <a:pt x="2689" y="1"/>
                    <a:pt x="2684" y="1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5328575" y="684150"/>
              <a:ext cx="44800" cy="100850"/>
            </a:xfrm>
            <a:custGeom>
              <a:avLst/>
              <a:gdLst/>
              <a:ahLst/>
              <a:cxnLst/>
              <a:rect l="l" t="t" r="r" b="b"/>
              <a:pathLst>
                <a:path w="1792" h="4034" extrusionOk="0">
                  <a:moveTo>
                    <a:pt x="1775" y="0"/>
                  </a:moveTo>
                  <a:cubicBezTo>
                    <a:pt x="1765" y="0"/>
                    <a:pt x="1760" y="6"/>
                    <a:pt x="1760" y="17"/>
                  </a:cubicBezTo>
                  <a:cubicBezTo>
                    <a:pt x="1711" y="388"/>
                    <a:pt x="1636" y="759"/>
                    <a:pt x="1561" y="1130"/>
                  </a:cubicBezTo>
                  <a:cubicBezTo>
                    <a:pt x="1485" y="1501"/>
                    <a:pt x="1437" y="1861"/>
                    <a:pt x="1330" y="2216"/>
                  </a:cubicBezTo>
                  <a:cubicBezTo>
                    <a:pt x="1189" y="2554"/>
                    <a:pt x="990" y="2862"/>
                    <a:pt x="732" y="3125"/>
                  </a:cubicBezTo>
                  <a:cubicBezTo>
                    <a:pt x="491" y="3426"/>
                    <a:pt x="243" y="3728"/>
                    <a:pt x="1" y="4033"/>
                  </a:cubicBezTo>
                  <a:cubicBezTo>
                    <a:pt x="270" y="3743"/>
                    <a:pt x="534" y="3442"/>
                    <a:pt x="802" y="3152"/>
                  </a:cubicBezTo>
                  <a:cubicBezTo>
                    <a:pt x="1060" y="2909"/>
                    <a:pt x="1281" y="2624"/>
                    <a:pt x="1442" y="2308"/>
                  </a:cubicBezTo>
                  <a:cubicBezTo>
                    <a:pt x="1556" y="1958"/>
                    <a:pt x="1631" y="1592"/>
                    <a:pt x="1658" y="1221"/>
                  </a:cubicBezTo>
                  <a:cubicBezTo>
                    <a:pt x="1705" y="817"/>
                    <a:pt x="1743" y="415"/>
                    <a:pt x="1792" y="11"/>
                  </a:cubicBezTo>
                  <a:cubicBezTo>
                    <a:pt x="1792" y="6"/>
                    <a:pt x="1782" y="0"/>
                    <a:pt x="1775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5311000" y="720575"/>
              <a:ext cx="64550" cy="135150"/>
            </a:xfrm>
            <a:custGeom>
              <a:avLst/>
              <a:gdLst/>
              <a:ahLst/>
              <a:cxnLst/>
              <a:rect l="l" t="t" r="r" b="b"/>
              <a:pathLst>
                <a:path w="2582" h="5406" extrusionOk="0">
                  <a:moveTo>
                    <a:pt x="2570" y="0"/>
                  </a:moveTo>
                  <a:cubicBezTo>
                    <a:pt x="2393" y="980"/>
                    <a:pt x="2059" y="1921"/>
                    <a:pt x="1575" y="2787"/>
                  </a:cubicBezTo>
                  <a:cubicBezTo>
                    <a:pt x="1108" y="3678"/>
                    <a:pt x="554" y="4522"/>
                    <a:pt x="11" y="5378"/>
                  </a:cubicBezTo>
                  <a:cubicBezTo>
                    <a:pt x="0" y="5394"/>
                    <a:pt x="11" y="5405"/>
                    <a:pt x="21" y="5405"/>
                  </a:cubicBezTo>
                  <a:cubicBezTo>
                    <a:pt x="26" y="5405"/>
                    <a:pt x="33" y="5400"/>
                    <a:pt x="38" y="5394"/>
                  </a:cubicBezTo>
                  <a:cubicBezTo>
                    <a:pt x="656" y="4577"/>
                    <a:pt x="1215" y="3706"/>
                    <a:pt x="1710" y="2802"/>
                  </a:cubicBezTo>
                  <a:cubicBezTo>
                    <a:pt x="2167" y="1931"/>
                    <a:pt x="2457" y="980"/>
                    <a:pt x="2581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5593300" y="995750"/>
              <a:ext cx="400" cy="825"/>
            </a:xfrm>
            <a:custGeom>
              <a:avLst/>
              <a:gdLst/>
              <a:ahLst/>
              <a:cxnLst/>
              <a:rect l="l" t="t" r="r" b="b"/>
              <a:pathLst>
                <a:path w="16" h="33" extrusionOk="0">
                  <a:moveTo>
                    <a:pt x="16" y="0"/>
                  </a:moveTo>
                  <a:lnTo>
                    <a:pt x="16" y="0"/>
                  </a:lnTo>
                  <a:cubicBezTo>
                    <a:pt x="11" y="12"/>
                    <a:pt x="6" y="22"/>
                    <a:pt x="0" y="33"/>
                  </a:cubicBezTo>
                  <a:lnTo>
                    <a:pt x="6" y="27"/>
                  </a:lnTo>
                  <a:cubicBezTo>
                    <a:pt x="16" y="22"/>
                    <a:pt x="16" y="12"/>
                    <a:pt x="1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5504950" y="995100"/>
              <a:ext cx="88750" cy="132300"/>
            </a:xfrm>
            <a:custGeom>
              <a:avLst/>
              <a:gdLst/>
              <a:ahLst/>
              <a:cxnLst/>
              <a:rect l="l" t="t" r="r" b="b"/>
              <a:pathLst>
                <a:path w="3550" h="5292" extrusionOk="0">
                  <a:moveTo>
                    <a:pt x="3518" y="1"/>
                  </a:moveTo>
                  <a:cubicBezTo>
                    <a:pt x="3512" y="1"/>
                    <a:pt x="3507" y="6"/>
                    <a:pt x="3502" y="6"/>
                  </a:cubicBezTo>
                  <a:cubicBezTo>
                    <a:pt x="3039" y="661"/>
                    <a:pt x="2319" y="1123"/>
                    <a:pt x="1657" y="1549"/>
                  </a:cubicBezTo>
                  <a:cubicBezTo>
                    <a:pt x="1324" y="1769"/>
                    <a:pt x="1001" y="1974"/>
                    <a:pt x="668" y="2205"/>
                  </a:cubicBezTo>
                  <a:cubicBezTo>
                    <a:pt x="431" y="2366"/>
                    <a:pt x="1" y="2592"/>
                    <a:pt x="33" y="2925"/>
                  </a:cubicBezTo>
                  <a:cubicBezTo>
                    <a:pt x="38" y="2957"/>
                    <a:pt x="60" y="2984"/>
                    <a:pt x="93" y="2984"/>
                  </a:cubicBezTo>
                  <a:cubicBezTo>
                    <a:pt x="120" y="2984"/>
                    <a:pt x="147" y="2989"/>
                    <a:pt x="173" y="2989"/>
                  </a:cubicBezTo>
                  <a:cubicBezTo>
                    <a:pt x="657" y="2989"/>
                    <a:pt x="1006" y="2597"/>
                    <a:pt x="1302" y="2253"/>
                  </a:cubicBezTo>
                  <a:lnTo>
                    <a:pt x="1302" y="2253"/>
                  </a:lnTo>
                  <a:cubicBezTo>
                    <a:pt x="1018" y="2538"/>
                    <a:pt x="641" y="2882"/>
                    <a:pt x="211" y="2882"/>
                  </a:cubicBezTo>
                  <a:lnTo>
                    <a:pt x="167" y="2882"/>
                  </a:lnTo>
                  <a:cubicBezTo>
                    <a:pt x="211" y="2704"/>
                    <a:pt x="405" y="2607"/>
                    <a:pt x="549" y="2517"/>
                  </a:cubicBezTo>
                  <a:cubicBezTo>
                    <a:pt x="695" y="2425"/>
                    <a:pt x="862" y="2312"/>
                    <a:pt x="1011" y="2210"/>
                  </a:cubicBezTo>
                  <a:cubicBezTo>
                    <a:pt x="1329" y="1994"/>
                    <a:pt x="1646" y="1796"/>
                    <a:pt x="1953" y="1570"/>
                  </a:cubicBezTo>
                  <a:cubicBezTo>
                    <a:pt x="2152" y="1425"/>
                    <a:pt x="2341" y="1274"/>
                    <a:pt x="2528" y="1113"/>
                  </a:cubicBezTo>
                  <a:lnTo>
                    <a:pt x="2528" y="1113"/>
                  </a:lnTo>
                  <a:cubicBezTo>
                    <a:pt x="2490" y="1446"/>
                    <a:pt x="2475" y="1785"/>
                    <a:pt x="2485" y="2118"/>
                  </a:cubicBezTo>
                  <a:cubicBezTo>
                    <a:pt x="2485" y="2473"/>
                    <a:pt x="2507" y="2833"/>
                    <a:pt x="2545" y="3188"/>
                  </a:cubicBezTo>
                  <a:cubicBezTo>
                    <a:pt x="2631" y="3893"/>
                    <a:pt x="2765" y="4592"/>
                    <a:pt x="2942" y="5280"/>
                  </a:cubicBezTo>
                  <a:cubicBezTo>
                    <a:pt x="2942" y="5285"/>
                    <a:pt x="2954" y="5292"/>
                    <a:pt x="2959" y="5292"/>
                  </a:cubicBezTo>
                  <a:cubicBezTo>
                    <a:pt x="2969" y="5292"/>
                    <a:pt x="2979" y="5285"/>
                    <a:pt x="2974" y="5280"/>
                  </a:cubicBezTo>
                  <a:cubicBezTo>
                    <a:pt x="2808" y="4587"/>
                    <a:pt x="2696" y="3882"/>
                    <a:pt x="2641" y="3173"/>
                  </a:cubicBezTo>
                  <a:cubicBezTo>
                    <a:pt x="2609" y="2833"/>
                    <a:pt x="2582" y="2495"/>
                    <a:pt x="2566" y="2151"/>
                  </a:cubicBezTo>
                  <a:cubicBezTo>
                    <a:pt x="2550" y="1812"/>
                    <a:pt x="2566" y="1458"/>
                    <a:pt x="2545" y="1108"/>
                  </a:cubicBezTo>
                  <a:cubicBezTo>
                    <a:pt x="2625" y="1038"/>
                    <a:pt x="2706" y="974"/>
                    <a:pt x="2781" y="904"/>
                  </a:cubicBezTo>
                  <a:cubicBezTo>
                    <a:pt x="3050" y="639"/>
                    <a:pt x="3302" y="361"/>
                    <a:pt x="3534" y="59"/>
                  </a:cubicBezTo>
                  <a:cubicBezTo>
                    <a:pt x="3540" y="48"/>
                    <a:pt x="3545" y="38"/>
                    <a:pt x="3550" y="26"/>
                  </a:cubicBezTo>
                  <a:cubicBezTo>
                    <a:pt x="3550" y="21"/>
                    <a:pt x="3545" y="16"/>
                    <a:pt x="3545" y="16"/>
                  </a:cubicBezTo>
                  <a:cubicBezTo>
                    <a:pt x="3540" y="6"/>
                    <a:pt x="3528" y="1"/>
                    <a:pt x="3518" y="1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5490700" y="818050"/>
              <a:ext cx="18875" cy="254900"/>
            </a:xfrm>
            <a:custGeom>
              <a:avLst/>
              <a:gdLst/>
              <a:ahLst/>
              <a:cxnLst/>
              <a:rect l="l" t="t" r="r" b="b"/>
              <a:pathLst>
                <a:path w="755" h="10196" extrusionOk="0">
                  <a:moveTo>
                    <a:pt x="452" y="0"/>
                  </a:moveTo>
                  <a:cubicBezTo>
                    <a:pt x="265" y="3033"/>
                    <a:pt x="50" y="6066"/>
                    <a:pt x="50" y="9109"/>
                  </a:cubicBezTo>
                  <a:cubicBezTo>
                    <a:pt x="50" y="9394"/>
                    <a:pt x="1" y="9793"/>
                    <a:pt x="189" y="10034"/>
                  </a:cubicBezTo>
                  <a:cubicBezTo>
                    <a:pt x="270" y="10141"/>
                    <a:pt x="388" y="10195"/>
                    <a:pt x="512" y="10195"/>
                  </a:cubicBezTo>
                  <a:cubicBezTo>
                    <a:pt x="593" y="10195"/>
                    <a:pt x="673" y="10168"/>
                    <a:pt x="743" y="10120"/>
                  </a:cubicBezTo>
                  <a:cubicBezTo>
                    <a:pt x="754" y="10109"/>
                    <a:pt x="743" y="10093"/>
                    <a:pt x="727" y="10093"/>
                  </a:cubicBezTo>
                  <a:cubicBezTo>
                    <a:pt x="722" y="10093"/>
                    <a:pt x="722" y="10093"/>
                    <a:pt x="717" y="10099"/>
                  </a:cubicBezTo>
                  <a:cubicBezTo>
                    <a:pt x="663" y="10141"/>
                    <a:pt x="598" y="10163"/>
                    <a:pt x="533" y="10163"/>
                  </a:cubicBezTo>
                  <a:cubicBezTo>
                    <a:pt x="447" y="10163"/>
                    <a:pt x="362" y="10126"/>
                    <a:pt x="302" y="10056"/>
                  </a:cubicBezTo>
                  <a:cubicBezTo>
                    <a:pt x="302" y="10051"/>
                    <a:pt x="297" y="10051"/>
                    <a:pt x="297" y="10044"/>
                  </a:cubicBezTo>
                  <a:cubicBezTo>
                    <a:pt x="201" y="9910"/>
                    <a:pt x="152" y="9744"/>
                    <a:pt x="162" y="9577"/>
                  </a:cubicBezTo>
                  <a:cubicBezTo>
                    <a:pt x="162" y="9249"/>
                    <a:pt x="184" y="8927"/>
                    <a:pt x="194" y="8587"/>
                  </a:cubicBezTo>
                  <a:cubicBezTo>
                    <a:pt x="216" y="7889"/>
                    <a:pt x="238" y="7195"/>
                    <a:pt x="253" y="6502"/>
                  </a:cubicBezTo>
                  <a:cubicBezTo>
                    <a:pt x="275" y="5802"/>
                    <a:pt x="297" y="5130"/>
                    <a:pt x="318" y="4442"/>
                  </a:cubicBezTo>
                  <a:cubicBezTo>
                    <a:pt x="340" y="3753"/>
                    <a:pt x="350" y="3050"/>
                    <a:pt x="372" y="2355"/>
                  </a:cubicBezTo>
                  <a:cubicBezTo>
                    <a:pt x="404" y="1571"/>
                    <a:pt x="442" y="785"/>
                    <a:pt x="469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5333575" y="1056525"/>
              <a:ext cx="156775" cy="102975"/>
            </a:xfrm>
            <a:custGeom>
              <a:avLst/>
              <a:gdLst/>
              <a:ahLst/>
              <a:cxnLst/>
              <a:rect l="l" t="t" r="r" b="b"/>
              <a:pathLst>
                <a:path w="6271" h="4119" extrusionOk="0">
                  <a:moveTo>
                    <a:pt x="6248" y="1"/>
                  </a:moveTo>
                  <a:cubicBezTo>
                    <a:pt x="5501" y="716"/>
                    <a:pt x="4689" y="1361"/>
                    <a:pt x="3915" y="2044"/>
                  </a:cubicBezTo>
                  <a:cubicBezTo>
                    <a:pt x="3726" y="2205"/>
                    <a:pt x="3543" y="2388"/>
                    <a:pt x="3339" y="2544"/>
                  </a:cubicBezTo>
                  <a:cubicBezTo>
                    <a:pt x="3151" y="2679"/>
                    <a:pt x="2937" y="2759"/>
                    <a:pt x="2704" y="2780"/>
                  </a:cubicBezTo>
                  <a:cubicBezTo>
                    <a:pt x="2264" y="2861"/>
                    <a:pt x="1840" y="3022"/>
                    <a:pt x="1458" y="3254"/>
                  </a:cubicBezTo>
                  <a:cubicBezTo>
                    <a:pt x="1215" y="3383"/>
                    <a:pt x="979" y="3523"/>
                    <a:pt x="748" y="3662"/>
                  </a:cubicBezTo>
                  <a:cubicBezTo>
                    <a:pt x="490" y="3796"/>
                    <a:pt x="237" y="3947"/>
                    <a:pt x="1" y="4108"/>
                  </a:cubicBezTo>
                  <a:lnTo>
                    <a:pt x="1" y="4119"/>
                  </a:lnTo>
                  <a:cubicBezTo>
                    <a:pt x="215" y="4022"/>
                    <a:pt x="430" y="3915"/>
                    <a:pt x="634" y="3791"/>
                  </a:cubicBezTo>
                  <a:cubicBezTo>
                    <a:pt x="855" y="3674"/>
                    <a:pt x="1086" y="3560"/>
                    <a:pt x="1307" y="3441"/>
                  </a:cubicBezTo>
                  <a:cubicBezTo>
                    <a:pt x="1736" y="3183"/>
                    <a:pt x="2205" y="3006"/>
                    <a:pt x="2699" y="2915"/>
                  </a:cubicBezTo>
                  <a:cubicBezTo>
                    <a:pt x="2904" y="2904"/>
                    <a:pt x="3113" y="2861"/>
                    <a:pt x="3307" y="2791"/>
                  </a:cubicBezTo>
                  <a:cubicBezTo>
                    <a:pt x="3501" y="2679"/>
                    <a:pt x="3672" y="2533"/>
                    <a:pt x="3823" y="2366"/>
                  </a:cubicBezTo>
                  <a:cubicBezTo>
                    <a:pt x="4210" y="2006"/>
                    <a:pt x="4598" y="1635"/>
                    <a:pt x="4974" y="1259"/>
                  </a:cubicBezTo>
                  <a:cubicBezTo>
                    <a:pt x="5394" y="840"/>
                    <a:pt x="5818" y="415"/>
                    <a:pt x="6265" y="28"/>
                  </a:cubicBezTo>
                  <a:cubicBezTo>
                    <a:pt x="6270" y="16"/>
                    <a:pt x="6265" y="6"/>
                    <a:pt x="6253" y="1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5326700" y="941200"/>
              <a:ext cx="66175" cy="180400"/>
            </a:xfrm>
            <a:custGeom>
              <a:avLst/>
              <a:gdLst/>
              <a:ahLst/>
              <a:cxnLst/>
              <a:rect l="l" t="t" r="r" b="b"/>
              <a:pathLst>
                <a:path w="2647" h="7216" extrusionOk="0">
                  <a:moveTo>
                    <a:pt x="2636" y="0"/>
                  </a:moveTo>
                  <a:cubicBezTo>
                    <a:pt x="2631" y="0"/>
                    <a:pt x="2631" y="0"/>
                    <a:pt x="2624" y="5"/>
                  </a:cubicBezTo>
                  <a:cubicBezTo>
                    <a:pt x="2244" y="956"/>
                    <a:pt x="1857" y="1909"/>
                    <a:pt x="1447" y="2850"/>
                  </a:cubicBezTo>
                  <a:cubicBezTo>
                    <a:pt x="1249" y="3312"/>
                    <a:pt x="1044" y="3770"/>
                    <a:pt x="834" y="4232"/>
                  </a:cubicBezTo>
                  <a:cubicBezTo>
                    <a:pt x="619" y="4689"/>
                    <a:pt x="398" y="5118"/>
                    <a:pt x="205" y="5576"/>
                  </a:cubicBezTo>
                  <a:cubicBezTo>
                    <a:pt x="1" y="6108"/>
                    <a:pt x="82" y="6646"/>
                    <a:pt x="87" y="7200"/>
                  </a:cubicBezTo>
                  <a:cubicBezTo>
                    <a:pt x="87" y="7210"/>
                    <a:pt x="92" y="7215"/>
                    <a:pt x="103" y="7215"/>
                  </a:cubicBezTo>
                  <a:cubicBezTo>
                    <a:pt x="114" y="7215"/>
                    <a:pt x="120" y="7210"/>
                    <a:pt x="120" y="7200"/>
                  </a:cubicBezTo>
                  <a:cubicBezTo>
                    <a:pt x="179" y="6716"/>
                    <a:pt x="120" y="6222"/>
                    <a:pt x="281" y="5748"/>
                  </a:cubicBezTo>
                  <a:cubicBezTo>
                    <a:pt x="458" y="5280"/>
                    <a:pt x="663" y="4823"/>
                    <a:pt x="889" y="4376"/>
                  </a:cubicBezTo>
                  <a:cubicBezTo>
                    <a:pt x="1296" y="3473"/>
                    <a:pt x="1689" y="2554"/>
                    <a:pt x="2050" y="1624"/>
                  </a:cubicBezTo>
                  <a:cubicBezTo>
                    <a:pt x="2270" y="1092"/>
                    <a:pt x="2458" y="554"/>
                    <a:pt x="2646" y="10"/>
                  </a:cubicBezTo>
                  <a:cubicBezTo>
                    <a:pt x="2646" y="5"/>
                    <a:pt x="2641" y="0"/>
                    <a:pt x="2636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5508600" y="1081400"/>
              <a:ext cx="62950" cy="68725"/>
            </a:xfrm>
            <a:custGeom>
              <a:avLst/>
              <a:gdLst/>
              <a:ahLst/>
              <a:cxnLst/>
              <a:rect l="l" t="t" r="r" b="b"/>
              <a:pathLst>
                <a:path w="2518" h="2749" extrusionOk="0">
                  <a:moveTo>
                    <a:pt x="1" y="1"/>
                  </a:moveTo>
                  <a:lnTo>
                    <a:pt x="1" y="11"/>
                  </a:lnTo>
                  <a:lnTo>
                    <a:pt x="2517" y="2748"/>
                  </a:lnTo>
                  <a:lnTo>
                    <a:pt x="2517" y="27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5608200" y="1190425"/>
              <a:ext cx="700" cy="825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17" y="0"/>
                  </a:moveTo>
                  <a:lnTo>
                    <a:pt x="17" y="0"/>
                  </a:lnTo>
                  <a:cubicBezTo>
                    <a:pt x="11" y="6"/>
                    <a:pt x="6" y="11"/>
                    <a:pt x="1" y="16"/>
                  </a:cubicBezTo>
                  <a:cubicBezTo>
                    <a:pt x="1" y="16"/>
                    <a:pt x="1" y="21"/>
                    <a:pt x="6" y="33"/>
                  </a:cubicBezTo>
                  <a:cubicBezTo>
                    <a:pt x="28" y="33"/>
                    <a:pt x="28" y="6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5306275" y="1081400"/>
              <a:ext cx="302375" cy="352500"/>
            </a:xfrm>
            <a:custGeom>
              <a:avLst/>
              <a:gdLst/>
              <a:ahLst/>
              <a:cxnLst/>
              <a:rect l="l" t="t" r="r" b="b"/>
              <a:pathLst>
                <a:path w="12095" h="14100" extrusionOk="0">
                  <a:moveTo>
                    <a:pt x="10787" y="2937"/>
                  </a:moveTo>
                  <a:lnTo>
                    <a:pt x="10787" y="2942"/>
                  </a:lnTo>
                  <a:lnTo>
                    <a:pt x="12088" y="4356"/>
                  </a:lnTo>
                  <a:lnTo>
                    <a:pt x="10787" y="2937"/>
                  </a:lnTo>
                  <a:close/>
                  <a:moveTo>
                    <a:pt x="8077" y="1"/>
                  </a:moveTo>
                  <a:cubicBezTo>
                    <a:pt x="7997" y="1022"/>
                    <a:pt x="7970" y="2049"/>
                    <a:pt x="8002" y="3076"/>
                  </a:cubicBezTo>
                  <a:cubicBezTo>
                    <a:pt x="8002" y="3582"/>
                    <a:pt x="8012" y="4086"/>
                    <a:pt x="8029" y="4598"/>
                  </a:cubicBezTo>
                  <a:cubicBezTo>
                    <a:pt x="8029" y="4786"/>
                    <a:pt x="8012" y="5012"/>
                    <a:pt x="8152" y="5156"/>
                  </a:cubicBezTo>
                  <a:cubicBezTo>
                    <a:pt x="8330" y="5297"/>
                    <a:pt x="8529" y="5409"/>
                    <a:pt x="8739" y="5501"/>
                  </a:cubicBezTo>
                  <a:lnTo>
                    <a:pt x="8797" y="5528"/>
                  </a:lnTo>
                  <a:lnTo>
                    <a:pt x="8809" y="5528"/>
                  </a:lnTo>
                  <a:cubicBezTo>
                    <a:pt x="8841" y="5491"/>
                    <a:pt x="8873" y="5453"/>
                    <a:pt x="8911" y="5421"/>
                  </a:cubicBezTo>
                  <a:lnTo>
                    <a:pt x="9002" y="5324"/>
                  </a:lnTo>
                  <a:lnTo>
                    <a:pt x="9035" y="5292"/>
                  </a:lnTo>
                  <a:lnTo>
                    <a:pt x="9035" y="5292"/>
                  </a:lnTo>
                  <a:cubicBezTo>
                    <a:pt x="8878" y="6221"/>
                    <a:pt x="8727" y="7157"/>
                    <a:pt x="8583" y="8092"/>
                  </a:cubicBezTo>
                  <a:cubicBezTo>
                    <a:pt x="8513" y="8561"/>
                    <a:pt x="8449" y="9034"/>
                    <a:pt x="8384" y="9507"/>
                  </a:cubicBezTo>
                  <a:cubicBezTo>
                    <a:pt x="8352" y="9744"/>
                    <a:pt x="8330" y="9980"/>
                    <a:pt x="8287" y="10211"/>
                  </a:cubicBezTo>
                  <a:cubicBezTo>
                    <a:pt x="8238" y="10442"/>
                    <a:pt x="8018" y="10491"/>
                    <a:pt x="7819" y="10583"/>
                  </a:cubicBezTo>
                  <a:cubicBezTo>
                    <a:pt x="7486" y="10738"/>
                    <a:pt x="7238" y="11028"/>
                    <a:pt x="7136" y="11378"/>
                  </a:cubicBezTo>
                  <a:cubicBezTo>
                    <a:pt x="7050" y="11373"/>
                    <a:pt x="6970" y="11373"/>
                    <a:pt x="6883" y="11373"/>
                  </a:cubicBezTo>
                  <a:cubicBezTo>
                    <a:pt x="6034" y="11373"/>
                    <a:pt x="5206" y="11631"/>
                    <a:pt x="4506" y="12120"/>
                  </a:cubicBezTo>
                  <a:cubicBezTo>
                    <a:pt x="4125" y="12405"/>
                    <a:pt x="3791" y="12750"/>
                    <a:pt x="3506" y="13132"/>
                  </a:cubicBezTo>
                  <a:cubicBezTo>
                    <a:pt x="3356" y="13351"/>
                    <a:pt x="3141" y="13519"/>
                    <a:pt x="2893" y="13616"/>
                  </a:cubicBezTo>
                  <a:cubicBezTo>
                    <a:pt x="2609" y="13691"/>
                    <a:pt x="2319" y="13745"/>
                    <a:pt x="2022" y="13765"/>
                  </a:cubicBezTo>
                  <a:cubicBezTo>
                    <a:pt x="1356" y="13862"/>
                    <a:pt x="684" y="13944"/>
                    <a:pt x="16" y="14061"/>
                  </a:cubicBezTo>
                  <a:cubicBezTo>
                    <a:pt x="1" y="14061"/>
                    <a:pt x="6" y="14100"/>
                    <a:pt x="16" y="14100"/>
                  </a:cubicBezTo>
                  <a:cubicBezTo>
                    <a:pt x="624" y="14073"/>
                    <a:pt x="1232" y="14003"/>
                    <a:pt x="1835" y="13949"/>
                  </a:cubicBezTo>
                  <a:cubicBezTo>
                    <a:pt x="2344" y="13906"/>
                    <a:pt x="2925" y="13932"/>
                    <a:pt x="3361" y="13589"/>
                  </a:cubicBezTo>
                  <a:cubicBezTo>
                    <a:pt x="3538" y="13422"/>
                    <a:pt x="3700" y="13239"/>
                    <a:pt x="3845" y="13045"/>
                  </a:cubicBezTo>
                  <a:cubicBezTo>
                    <a:pt x="4297" y="12475"/>
                    <a:pt x="4888" y="12035"/>
                    <a:pt x="5560" y="11765"/>
                  </a:cubicBezTo>
                  <a:cubicBezTo>
                    <a:pt x="6022" y="11583"/>
                    <a:pt x="6506" y="11492"/>
                    <a:pt x="7002" y="11492"/>
                  </a:cubicBezTo>
                  <a:lnTo>
                    <a:pt x="7174" y="11492"/>
                  </a:lnTo>
                  <a:cubicBezTo>
                    <a:pt x="7201" y="11492"/>
                    <a:pt x="7223" y="11475"/>
                    <a:pt x="7228" y="11448"/>
                  </a:cubicBezTo>
                  <a:cubicBezTo>
                    <a:pt x="7325" y="11060"/>
                    <a:pt x="7620" y="10755"/>
                    <a:pt x="8007" y="10641"/>
                  </a:cubicBezTo>
                  <a:cubicBezTo>
                    <a:pt x="8163" y="10615"/>
                    <a:pt x="8298" y="10518"/>
                    <a:pt x="8373" y="10378"/>
                  </a:cubicBezTo>
                  <a:cubicBezTo>
                    <a:pt x="8442" y="10169"/>
                    <a:pt x="8481" y="9948"/>
                    <a:pt x="8491" y="9727"/>
                  </a:cubicBezTo>
                  <a:cubicBezTo>
                    <a:pt x="8625" y="8765"/>
                    <a:pt x="8744" y="7808"/>
                    <a:pt x="8862" y="6851"/>
                  </a:cubicBezTo>
                  <a:cubicBezTo>
                    <a:pt x="8926" y="6324"/>
                    <a:pt x="8997" y="5791"/>
                    <a:pt x="9055" y="5260"/>
                  </a:cubicBezTo>
                  <a:lnTo>
                    <a:pt x="9191" y="5131"/>
                  </a:lnTo>
                  <a:lnTo>
                    <a:pt x="9378" y="4947"/>
                  </a:lnTo>
                  <a:lnTo>
                    <a:pt x="9481" y="4861"/>
                  </a:lnTo>
                  <a:cubicBezTo>
                    <a:pt x="9680" y="4823"/>
                    <a:pt x="9879" y="4796"/>
                    <a:pt x="10077" y="4764"/>
                  </a:cubicBezTo>
                  <a:cubicBezTo>
                    <a:pt x="10179" y="4759"/>
                    <a:pt x="10281" y="4749"/>
                    <a:pt x="10384" y="4727"/>
                  </a:cubicBezTo>
                  <a:cubicBezTo>
                    <a:pt x="10583" y="4699"/>
                    <a:pt x="10772" y="4640"/>
                    <a:pt x="10943" y="4550"/>
                  </a:cubicBezTo>
                  <a:cubicBezTo>
                    <a:pt x="11003" y="4511"/>
                    <a:pt x="11013" y="4463"/>
                    <a:pt x="11055" y="4414"/>
                  </a:cubicBezTo>
                  <a:cubicBezTo>
                    <a:pt x="11077" y="4394"/>
                    <a:pt x="11142" y="4382"/>
                    <a:pt x="11217" y="4382"/>
                  </a:cubicBezTo>
                  <a:cubicBezTo>
                    <a:pt x="11281" y="4382"/>
                    <a:pt x="11352" y="4388"/>
                    <a:pt x="11395" y="4394"/>
                  </a:cubicBezTo>
                  <a:lnTo>
                    <a:pt x="12083" y="4394"/>
                  </a:lnTo>
                  <a:cubicBezTo>
                    <a:pt x="12078" y="4382"/>
                    <a:pt x="12078" y="4377"/>
                    <a:pt x="12078" y="4377"/>
                  </a:cubicBezTo>
                  <a:cubicBezTo>
                    <a:pt x="12083" y="4372"/>
                    <a:pt x="12088" y="4367"/>
                    <a:pt x="12094" y="4361"/>
                  </a:cubicBezTo>
                  <a:cubicBezTo>
                    <a:pt x="12094" y="4356"/>
                    <a:pt x="12088" y="4356"/>
                    <a:pt x="12088" y="4356"/>
                  </a:cubicBezTo>
                  <a:cubicBezTo>
                    <a:pt x="11874" y="4329"/>
                    <a:pt x="11675" y="4275"/>
                    <a:pt x="11459" y="4253"/>
                  </a:cubicBezTo>
                  <a:cubicBezTo>
                    <a:pt x="11346" y="4243"/>
                    <a:pt x="11234" y="4237"/>
                    <a:pt x="11120" y="4237"/>
                  </a:cubicBezTo>
                  <a:lnTo>
                    <a:pt x="11088" y="4237"/>
                  </a:lnTo>
                  <a:cubicBezTo>
                    <a:pt x="11035" y="4237"/>
                    <a:pt x="10986" y="4265"/>
                    <a:pt x="10954" y="4307"/>
                  </a:cubicBezTo>
                  <a:cubicBezTo>
                    <a:pt x="10938" y="4345"/>
                    <a:pt x="10943" y="4382"/>
                    <a:pt x="10906" y="4414"/>
                  </a:cubicBezTo>
                  <a:cubicBezTo>
                    <a:pt x="10868" y="4453"/>
                    <a:pt x="10819" y="4479"/>
                    <a:pt x="10765" y="4490"/>
                  </a:cubicBezTo>
                  <a:cubicBezTo>
                    <a:pt x="10668" y="4528"/>
                    <a:pt x="10566" y="4560"/>
                    <a:pt x="10464" y="4592"/>
                  </a:cubicBezTo>
                  <a:cubicBezTo>
                    <a:pt x="10390" y="4608"/>
                    <a:pt x="10313" y="4625"/>
                    <a:pt x="10244" y="4640"/>
                  </a:cubicBezTo>
                  <a:lnTo>
                    <a:pt x="10002" y="4684"/>
                  </a:lnTo>
                  <a:cubicBezTo>
                    <a:pt x="9926" y="4694"/>
                    <a:pt x="9851" y="4705"/>
                    <a:pt x="9787" y="4711"/>
                  </a:cubicBezTo>
                  <a:lnTo>
                    <a:pt x="9777" y="4711"/>
                  </a:lnTo>
                  <a:cubicBezTo>
                    <a:pt x="9293" y="4776"/>
                    <a:pt x="8819" y="4910"/>
                    <a:pt x="8373" y="5109"/>
                  </a:cubicBezTo>
                  <a:cubicBezTo>
                    <a:pt x="8357" y="5109"/>
                    <a:pt x="8367" y="5141"/>
                    <a:pt x="8378" y="5141"/>
                  </a:cubicBezTo>
                  <a:lnTo>
                    <a:pt x="8384" y="5141"/>
                  </a:lnTo>
                  <a:cubicBezTo>
                    <a:pt x="8695" y="5012"/>
                    <a:pt x="9018" y="4920"/>
                    <a:pt x="9346" y="4861"/>
                  </a:cubicBezTo>
                  <a:lnTo>
                    <a:pt x="9346" y="4861"/>
                  </a:lnTo>
                  <a:cubicBezTo>
                    <a:pt x="9276" y="4915"/>
                    <a:pt x="9206" y="4974"/>
                    <a:pt x="9142" y="5039"/>
                  </a:cubicBezTo>
                  <a:cubicBezTo>
                    <a:pt x="9077" y="5109"/>
                    <a:pt x="9013" y="5178"/>
                    <a:pt x="8953" y="5260"/>
                  </a:cubicBezTo>
                  <a:lnTo>
                    <a:pt x="8868" y="5367"/>
                  </a:lnTo>
                  <a:cubicBezTo>
                    <a:pt x="8846" y="5409"/>
                    <a:pt x="8814" y="5447"/>
                    <a:pt x="8787" y="5485"/>
                  </a:cubicBezTo>
                  <a:cubicBezTo>
                    <a:pt x="8680" y="5421"/>
                    <a:pt x="8583" y="5329"/>
                    <a:pt x="8481" y="5260"/>
                  </a:cubicBezTo>
                  <a:cubicBezTo>
                    <a:pt x="8378" y="5189"/>
                    <a:pt x="8233" y="5109"/>
                    <a:pt x="8201" y="4969"/>
                  </a:cubicBezTo>
                  <a:cubicBezTo>
                    <a:pt x="8179" y="4861"/>
                    <a:pt x="8174" y="4749"/>
                    <a:pt x="8184" y="4640"/>
                  </a:cubicBezTo>
                  <a:lnTo>
                    <a:pt x="8184" y="4265"/>
                  </a:lnTo>
                  <a:cubicBezTo>
                    <a:pt x="8184" y="3796"/>
                    <a:pt x="8163" y="3324"/>
                    <a:pt x="8152" y="2855"/>
                  </a:cubicBezTo>
                  <a:cubicBezTo>
                    <a:pt x="8136" y="1909"/>
                    <a:pt x="8152" y="957"/>
                    <a:pt x="8094" y="11"/>
                  </a:cubicBezTo>
                  <a:lnTo>
                    <a:pt x="8077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5558325" y="1043625"/>
              <a:ext cx="22475" cy="142100"/>
            </a:xfrm>
            <a:custGeom>
              <a:avLst/>
              <a:gdLst/>
              <a:ahLst/>
              <a:cxnLst/>
              <a:rect l="l" t="t" r="r" b="b"/>
              <a:pathLst>
                <a:path w="899" h="5684" extrusionOk="0">
                  <a:moveTo>
                    <a:pt x="17" y="0"/>
                  </a:moveTo>
                  <a:cubicBezTo>
                    <a:pt x="6" y="0"/>
                    <a:pt x="0" y="6"/>
                    <a:pt x="0" y="16"/>
                  </a:cubicBezTo>
                  <a:cubicBezTo>
                    <a:pt x="70" y="974"/>
                    <a:pt x="141" y="1931"/>
                    <a:pt x="280" y="2882"/>
                  </a:cubicBezTo>
                  <a:cubicBezTo>
                    <a:pt x="350" y="3344"/>
                    <a:pt x="431" y="3802"/>
                    <a:pt x="528" y="4254"/>
                  </a:cubicBezTo>
                  <a:lnTo>
                    <a:pt x="528" y="4259"/>
                  </a:lnTo>
                  <a:cubicBezTo>
                    <a:pt x="625" y="4732"/>
                    <a:pt x="737" y="5205"/>
                    <a:pt x="861" y="5674"/>
                  </a:cubicBezTo>
                  <a:cubicBezTo>
                    <a:pt x="861" y="5684"/>
                    <a:pt x="872" y="5684"/>
                    <a:pt x="877" y="5684"/>
                  </a:cubicBezTo>
                  <a:cubicBezTo>
                    <a:pt x="888" y="5684"/>
                    <a:pt x="899" y="5679"/>
                    <a:pt x="893" y="5674"/>
                  </a:cubicBezTo>
                  <a:cubicBezTo>
                    <a:pt x="829" y="5265"/>
                    <a:pt x="764" y="4855"/>
                    <a:pt x="705" y="4453"/>
                  </a:cubicBezTo>
                  <a:lnTo>
                    <a:pt x="705" y="4448"/>
                  </a:lnTo>
                  <a:cubicBezTo>
                    <a:pt x="619" y="3904"/>
                    <a:pt x="539" y="3366"/>
                    <a:pt x="452" y="2823"/>
                  </a:cubicBezTo>
                  <a:cubicBezTo>
                    <a:pt x="302" y="1892"/>
                    <a:pt x="141" y="957"/>
                    <a:pt x="33" y="16"/>
                  </a:cubicBezTo>
                  <a:cubicBezTo>
                    <a:pt x="33" y="6"/>
                    <a:pt x="22" y="0"/>
                    <a:pt x="17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5373100" y="1131675"/>
              <a:ext cx="33100" cy="155550"/>
            </a:xfrm>
            <a:custGeom>
              <a:avLst/>
              <a:gdLst/>
              <a:ahLst/>
              <a:cxnLst/>
              <a:rect l="l" t="t" r="r" b="b"/>
              <a:pathLst>
                <a:path w="1324" h="6222" extrusionOk="0">
                  <a:moveTo>
                    <a:pt x="1312" y="0"/>
                  </a:moveTo>
                  <a:cubicBezTo>
                    <a:pt x="1307" y="0"/>
                    <a:pt x="1296" y="5"/>
                    <a:pt x="1296" y="11"/>
                  </a:cubicBezTo>
                  <a:cubicBezTo>
                    <a:pt x="1210" y="549"/>
                    <a:pt x="1123" y="1097"/>
                    <a:pt x="1054" y="1635"/>
                  </a:cubicBezTo>
                  <a:cubicBezTo>
                    <a:pt x="989" y="2172"/>
                    <a:pt x="962" y="2678"/>
                    <a:pt x="925" y="3200"/>
                  </a:cubicBezTo>
                  <a:cubicBezTo>
                    <a:pt x="887" y="3726"/>
                    <a:pt x="780" y="4242"/>
                    <a:pt x="614" y="4738"/>
                  </a:cubicBezTo>
                  <a:cubicBezTo>
                    <a:pt x="435" y="5232"/>
                    <a:pt x="237" y="5716"/>
                    <a:pt x="6" y="6190"/>
                  </a:cubicBezTo>
                  <a:cubicBezTo>
                    <a:pt x="1" y="6195"/>
                    <a:pt x="1" y="6210"/>
                    <a:pt x="6" y="6217"/>
                  </a:cubicBezTo>
                  <a:cubicBezTo>
                    <a:pt x="11" y="6222"/>
                    <a:pt x="16" y="6222"/>
                    <a:pt x="16" y="6222"/>
                  </a:cubicBezTo>
                  <a:cubicBezTo>
                    <a:pt x="21" y="6222"/>
                    <a:pt x="26" y="6222"/>
                    <a:pt x="33" y="6217"/>
                  </a:cubicBezTo>
                  <a:cubicBezTo>
                    <a:pt x="33" y="6217"/>
                    <a:pt x="33" y="6210"/>
                    <a:pt x="38" y="6210"/>
                  </a:cubicBezTo>
                  <a:cubicBezTo>
                    <a:pt x="306" y="5775"/>
                    <a:pt x="543" y="5319"/>
                    <a:pt x="748" y="4845"/>
                  </a:cubicBezTo>
                  <a:cubicBezTo>
                    <a:pt x="925" y="4366"/>
                    <a:pt x="1027" y="3862"/>
                    <a:pt x="1048" y="3351"/>
                  </a:cubicBezTo>
                  <a:cubicBezTo>
                    <a:pt x="1130" y="2237"/>
                    <a:pt x="1167" y="1124"/>
                    <a:pt x="1323" y="16"/>
                  </a:cubicBezTo>
                  <a:cubicBezTo>
                    <a:pt x="1323" y="11"/>
                    <a:pt x="1323" y="0"/>
                    <a:pt x="1312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5441250" y="1110275"/>
              <a:ext cx="8750" cy="136350"/>
            </a:xfrm>
            <a:custGeom>
              <a:avLst/>
              <a:gdLst/>
              <a:ahLst/>
              <a:cxnLst/>
              <a:rect l="l" t="t" r="r" b="b"/>
              <a:pathLst>
                <a:path w="350" h="5454" extrusionOk="0">
                  <a:moveTo>
                    <a:pt x="140" y="1"/>
                  </a:moveTo>
                  <a:cubicBezTo>
                    <a:pt x="38" y="916"/>
                    <a:pt x="0" y="1829"/>
                    <a:pt x="27" y="2750"/>
                  </a:cubicBezTo>
                  <a:cubicBezTo>
                    <a:pt x="65" y="3653"/>
                    <a:pt x="161" y="4550"/>
                    <a:pt x="312" y="5443"/>
                  </a:cubicBezTo>
                  <a:cubicBezTo>
                    <a:pt x="312" y="5448"/>
                    <a:pt x="323" y="5453"/>
                    <a:pt x="328" y="5453"/>
                  </a:cubicBezTo>
                  <a:cubicBezTo>
                    <a:pt x="340" y="5453"/>
                    <a:pt x="350" y="5448"/>
                    <a:pt x="345" y="5443"/>
                  </a:cubicBezTo>
                  <a:cubicBezTo>
                    <a:pt x="231" y="4539"/>
                    <a:pt x="183" y="3631"/>
                    <a:pt x="151" y="2722"/>
                  </a:cubicBezTo>
                  <a:cubicBezTo>
                    <a:pt x="114" y="1814"/>
                    <a:pt x="102" y="911"/>
                    <a:pt x="140" y="1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5447825" y="1099150"/>
              <a:ext cx="6775" cy="105400"/>
            </a:xfrm>
            <a:custGeom>
              <a:avLst/>
              <a:gdLst/>
              <a:ahLst/>
              <a:cxnLst/>
              <a:rect l="l" t="t" r="r" b="b"/>
              <a:pathLst>
                <a:path w="271" h="4216" extrusionOk="0">
                  <a:moveTo>
                    <a:pt x="259" y="0"/>
                  </a:moveTo>
                  <a:cubicBezTo>
                    <a:pt x="253" y="0"/>
                    <a:pt x="248" y="0"/>
                    <a:pt x="248" y="11"/>
                  </a:cubicBezTo>
                  <a:cubicBezTo>
                    <a:pt x="102" y="693"/>
                    <a:pt x="22" y="1381"/>
                    <a:pt x="6" y="2081"/>
                  </a:cubicBezTo>
                  <a:cubicBezTo>
                    <a:pt x="0" y="2791"/>
                    <a:pt x="49" y="3500"/>
                    <a:pt x="157" y="4200"/>
                  </a:cubicBezTo>
                  <a:cubicBezTo>
                    <a:pt x="157" y="4210"/>
                    <a:pt x="167" y="4215"/>
                    <a:pt x="173" y="4215"/>
                  </a:cubicBezTo>
                  <a:cubicBezTo>
                    <a:pt x="184" y="4215"/>
                    <a:pt x="189" y="4210"/>
                    <a:pt x="189" y="4200"/>
                  </a:cubicBezTo>
                  <a:cubicBezTo>
                    <a:pt x="44" y="2807"/>
                    <a:pt x="70" y="1398"/>
                    <a:pt x="270" y="11"/>
                  </a:cubicBezTo>
                  <a:cubicBezTo>
                    <a:pt x="270" y="6"/>
                    <a:pt x="264" y="0"/>
                    <a:pt x="259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5471075" y="1513450"/>
              <a:ext cx="102075" cy="21675"/>
            </a:xfrm>
            <a:custGeom>
              <a:avLst/>
              <a:gdLst/>
              <a:ahLst/>
              <a:cxnLst/>
              <a:rect l="l" t="t" r="r" b="b"/>
              <a:pathLst>
                <a:path w="4083" h="867" extrusionOk="0">
                  <a:moveTo>
                    <a:pt x="1947" y="0"/>
                  </a:moveTo>
                  <a:cubicBezTo>
                    <a:pt x="1217" y="0"/>
                    <a:pt x="624" y="489"/>
                    <a:pt x="18" y="834"/>
                  </a:cubicBezTo>
                  <a:cubicBezTo>
                    <a:pt x="1" y="844"/>
                    <a:pt x="11" y="866"/>
                    <a:pt x="28" y="866"/>
                  </a:cubicBezTo>
                  <a:lnTo>
                    <a:pt x="33" y="866"/>
                  </a:lnTo>
                  <a:cubicBezTo>
                    <a:pt x="361" y="705"/>
                    <a:pt x="689" y="549"/>
                    <a:pt x="1033" y="409"/>
                  </a:cubicBezTo>
                  <a:cubicBezTo>
                    <a:pt x="1356" y="253"/>
                    <a:pt x="1706" y="161"/>
                    <a:pt x="2066" y="141"/>
                  </a:cubicBezTo>
                  <a:cubicBezTo>
                    <a:pt x="2082" y="141"/>
                    <a:pt x="2098" y="134"/>
                    <a:pt x="2115" y="134"/>
                  </a:cubicBezTo>
                  <a:cubicBezTo>
                    <a:pt x="2803" y="134"/>
                    <a:pt x="3416" y="484"/>
                    <a:pt x="4061" y="672"/>
                  </a:cubicBezTo>
                  <a:cubicBezTo>
                    <a:pt x="4061" y="678"/>
                    <a:pt x="4066" y="678"/>
                    <a:pt x="4066" y="678"/>
                  </a:cubicBezTo>
                  <a:cubicBezTo>
                    <a:pt x="4076" y="678"/>
                    <a:pt x="4083" y="662"/>
                    <a:pt x="4071" y="657"/>
                  </a:cubicBezTo>
                  <a:cubicBezTo>
                    <a:pt x="3416" y="382"/>
                    <a:pt x="2748" y="49"/>
                    <a:pt x="2039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5547575" y="1449600"/>
              <a:ext cx="22875" cy="64550"/>
            </a:xfrm>
            <a:custGeom>
              <a:avLst/>
              <a:gdLst/>
              <a:ahLst/>
              <a:cxnLst/>
              <a:rect l="l" t="t" r="r" b="b"/>
              <a:pathLst>
                <a:path w="915" h="2582" extrusionOk="0">
                  <a:moveTo>
                    <a:pt x="70" y="0"/>
                  </a:moveTo>
                  <a:cubicBezTo>
                    <a:pt x="60" y="0"/>
                    <a:pt x="55" y="5"/>
                    <a:pt x="48" y="17"/>
                  </a:cubicBezTo>
                  <a:cubicBezTo>
                    <a:pt x="1" y="248"/>
                    <a:pt x="1" y="484"/>
                    <a:pt x="48" y="715"/>
                  </a:cubicBezTo>
                  <a:cubicBezTo>
                    <a:pt x="70" y="968"/>
                    <a:pt x="113" y="1221"/>
                    <a:pt x="178" y="1469"/>
                  </a:cubicBezTo>
                  <a:cubicBezTo>
                    <a:pt x="291" y="1899"/>
                    <a:pt x="532" y="2286"/>
                    <a:pt x="867" y="2576"/>
                  </a:cubicBezTo>
                  <a:cubicBezTo>
                    <a:pt x="872" y="2581"/>
                    <a:pt x="877" y="2581"/>
                    <a:pt x="882" y="2581"/>
                  </a:cubicBezTo>
                  <a:cubicBezTo>
                    <a:pt x="887" y="2581"/>
                    <a:pt x="899" y="2576"/>
                    <a:pt x="904" y="2566"/>
                  </a:cubicBezTo>
                  <a:cubicBezTo>
                    <a:pt x="914" y="2554"/>
                    <a:pt x="909" y="2539"/>
                    <a:pt x="894" y="2527"/>
                  </a:cubicBezTo>
                  <a:cubicBezTo>
                    <a:pt x="603" y="2216"/>
                    <a:pt x="398" y="1834"/>
                    <a:pt x="301" y="1415"/>
                  </a:cubicBezTo>
                  <a:cubicBezTo>
                    <a:pt x="242" y="1199"/>
                    <a:pt x="194" y="985"/>
                    <a:pt x="157" y="764"/>
                  </a:cubicBezTo>
                  <a:cubicBezTo>
                    <a:pt x="113" y="543"/>
                    <a:pt x="11" y="243"/>
                    <a:pt x="81" y="17"/>
                  </a:cubicBezTo>
                  <a:cubicBezTo>
                    <a:pt x="81" y="5"/>
                    <a:pt x="76" y="0"/>
                    <a:pt x="70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5626875" y="1405500"/>
              <a:ext cx="19525" cy="13325"/>
            </a:xfrm>
            <a:custGeom>
              <a:avLst/>
              <a:gdLst/>
              <a:ahLst/>
              <a:cxnLst/>
              <a:rect l="l" t="t" r="r" b="b"/>
              <a:pathLst>
                <a:path w="781" h="533" extrusionOk="0">
                  <a:moveTo>
                    <a:pt x="770" y="0"/>
                  </a:moveTo>
                  <a:cubicBezTo>
                    <a:pt x="765" y="17"/>
                    <a:pt x="760" y="32"/>
                    <a:pt x="754" y="49"/>
                  </a:cubicBezTo>
                  <a:lnTo>
                    <a:pt x="760" y="49"/>
                  </a:lnTo>
                  <a:cubicBezTo>
                    <a:pt x="770" y="44"/>
                    <a:pt x="780" y="32"/>
                    <a:pt x="780" y="17"/>
                  </a:cubicBezTo>
                  <a:cubicBezTo>
                    <a:pt x="775" y="12"/>
                    <a:pt x="775" y="6"/>
                    <a:pt x="770" y="0"/>
                  </a:cubicBezTo>
                  <a:close/>
                  <a:moveTo>
                    <a:pt x="28" y="516"/>
                  </a:moveTo>
                  <a:cubicBezTo>
                    <a:pt x="18" y="516"/>
                    <a:pt x="12" y="523"/>
                    <a:pt x="1" y="523"/>
                  </a:cubicBezTo>
                  <a:lnTo>
                    <a:pt x="6" y="528"/>
                  </a:lnTo>
                  <a:cubicBezTo>
                    <a:pt x="6" y="533"/>
                    <a:pt x="6" y="533"/>
                    <a:pt x="12" y="533"/>
                  </a:cubicBezTo>
                  <a:cubicBezTo>
                    <a:pt x="18" y="533"/>
                    <a:pt x="28" y="528"/>
                    <a:pt x="28" y="528"/>
                  </a:cubicBezTo>
                  <a:lnTo>
                    <a:pt x="28" y="51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5596100" y="1194175"/>
              <a:ext cx="50025" cy="224400"/>
            </a:xfrm>
            <a:custGeom>
              <a:avLst/>
              <a:gdLst/>
              <a:ahLst/>
              <a:cxnLst/>
              <a:rect l="l" t="t" r="r" b="b"/>
              <a:pathLst>
                <a:path w="2001" h="8976" extrusionOk="0">
                  <a:moveTo>
                    <a:pt x="1" y="0"/>
                  </a:moveTo>
                  <a:cubicBezTo>
                    <a:pt x="119" y="1178"/>
                    <a:pt x="232" y="2350"/>
                    <a:pt x="388" y="3523"/>
                  </a:cubicBezTo>
                  <a:cubicBezTo>
                    <a:pt x="544" y="4695"/>
                    <a:pt x="716" y="5872"/>
                    <a:pt x="899" y="7045"/>
                  </a:cubicBezTo>
                  <a:cubicBezTo>
                    <a:pt x="947" y="7368"/>
                    <a:pt x="1001" y="7701"/>
                    <a:pt x="1050" y="8013"/>
                  </a:cubicBezTo>
                  <a:cubicBezTo>
                    <a:pt x="1070" y="8169"/>
                    <a:pt x="1103" y="8324"/>
                    <a:pt x="1130" y="8480"/>
                  </a:cubicBezTo>
                  <a:cubicBezTo>
                    <a:pt x="1147" y="8561"/>
                    <a:pt x="1162" y="8636"/>
                    <a:pt x="1172" y="8718"/>
                  </a:cubicBezTo>
                  <a:cubicBezTo>
                    <a:pt x="1179" y="8755"/>
                    <a:pt x="1189" y="8787"/>
                    <a:pt x="1194" y="8825"/>
                  </a:cubicBezTo>
                  <a:cubicBezTo>
                    <a:pt x="1205" y="8852"/>
                    <a:pt x="1211" y="8879"/>
                    <a:pt x="1221" y="8905"/>
                  </a:cubicBezTo>
                  <a:lnTo>
                    <a:pt x="1221" y="8921"/>
                  </a:lnTo>
                  <a:lnTo>
                    <a:pt x="1232" y="8976"/>
                  </a:lnTo>
                  <a:cubicBezTo>
                    <a:pt x="1243" y="8976"/>
                    <a:pt x="1249" y="8969"/>
                    <a:pt x="1259" y="8969"/>
                  </a:cubicBezTo>
                  <a:lnTo>
                    <a:pt x="1259" y="8937"/>
                  </a:lnTo>
                  <a:lnTo>
                    <a:pt x="1259" y="8921"/>
                  </a:lnTo>
                  <a:cubicBezTo>
                    <a:pt x="1259" y="8840"/>
                    <a:pt x="1249" y="8760"/>
                    <a:pt x="1243" y="8674"/>
                  </a:cubicBezTo>
                  <a:lnTo>
                    <a:pt x="1243" y="8674"/>
                  </a:lnTo>
                  <a:cubicBezTo>
                    <a:pt x="1264" y="8696"/>
                    <a:pt x="1296" y="8706"/>
                    <a:pt x="1329" y="8706"/>
                  </a:cubicBezTo>
                  <a:cubicBezTo>
                    <a:pt x="1334" y="8706"/>
                    <a:pt x="1345" y="8701"/>
                    <a:pt x="1356" y="8701"/>
                  </a:cubicBezTo>
                  <a:cubicBezTo>
                    <a:pt x="1420" y="8690"/>
                    <a:pt x="1490" y="8669"/>
                    <a:pt x="1549" y="8636"/>
                  </a:cubicBezTo>
                  <a:cubicBezTo>
                    <a:pt x="1624" y="8609"/>
                    <a:pt x="1700" y="8594"/>
                    <a:pt x="1770" y="8567"/>
                  </a:cubicBezTo>
                  <a:lnTo>
                    <a:pt x="1882" y="8534"/>
                  </a:lnTo>
                  <a:cubicBezTo>
                    <a:pt x="1921" y="8529"/>
                    <a:pt x="1953" y="8518"/>
                    <a:pt x="1985" y="8502"/>
                  </a:cubicBezTo>
                  <a:cubicBezTo>
                    <a:pt x="1991" y="8485"/>
                    <a:pt x="1996" y="8470"/>
                    <a:pt x="2001" y="8453"/>
                  </a:cubicBezTo>
                  <a:cubicBezTo>
                    <a:pt x="1996" y="8453"/>
                    <a:pt x="1991" y="8448"/>
                    <a:pt x="1985" y="8448"/>
                  </a:cubicBezTo>
                  <a:lnTo>
                    <a:pt x="1979" y="8448"/>
                  </a:lnTo>
                  <a:cubicBezTo>
                    <a:pt x="1947" y="8438"/>
                    <a:pt x="1921" y="8432"/>
                    <a:pt x="1889" y="8432"/>
                  </a:cubicBezTo>
                  <a:lnTo>
                    <a:pt x="1780" y="8432"/>
                  </a:lnTo>
                  <a:cubicBezTo>
                    <a:pt x="1705" y="8432"/>
                    <a:pt x="1631" y="8448"/>
                    <a:pt x="1560" y="8475"/>
                  </a:cubicBezTo>
                  <a:cubicBezTo>
                    <a:pt x="1502" y="8502"/>
                    <a:pt x="1437" y="8534"/>
                    <a:pt x="1378" y="8567"/>
                  </a:cubicBezTo>
                  <a:cubicBezTo>
                    <a:pt x="1351" y="8582"/>
                    <a:pt x="1323" y="8594"/>
                    <a:pt x="1296" y="8604"/>
                  </a:cubicBezTo>
                  <a:lnTo>
                    <a:pt x="1221" y="8604"/>
                  </a:lnTo>
                  <a:cubicBezTo>
                    <a:pt x="1205" y="8432"/>
                    <a:pt x="1194" y="8254"/>
                    <a:pt x="1179" y="8083"/>
                  </a:cubicBezTo>
                  <a:cubicBezTo>
                    <a:pt x="1140" y="7787"/>
                    <a:pt x="1103" y="7492"/>
                    <a:pt x="1070" y="7195"/>
                  </a:cubicBezTo>
                  <a:cubicBezTo>
                    <a:pt x="1001" y="6609"/>
                    <a:pt x="926" y="6028"/>
                    <a:pt x="856" y="5453"/>
                  </a:cubicBezTo>
                  <a:cubicBezTo>
                    <a:pt x="780" y="4878"/>
                    <a:pt x="700" y="4286"/>
                    <a:pt x="619" y="3710"/>
                  </a:cubicBezTo>
                  <a:cubicBezTo>
                    <a:pt x="534" y="3141"/>
                    <a:pt x="463" y="2549"/>
                    <a:pt x="350" y="1975"/>
                  </a:cubicBezTo>
                  <a:cubicBezTo>
                    <a:pt x="221" y="1318"/>
                    <a:pt x="130" y="667"/>
                    <a:pt x="11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5582275" y="1208550"/>
              <a:ext cx="29975" cy="243475"/>
            </a:xfrm>
            <a:custGeom>
              <a:avLst/>
              <a:gdLst/>
              <a:ahLst/>
              <a:cxnLst/>
              <a:rect l="l" t="t" r="r" b="b"/>
              <a:pathLst>
                <a:path w="1199" h="9739" extrusionOk="0">
                  <a:moveTo>
                    <a:pt x="65" y="1"/>
                  </a:moveTo>
                  <a:cubicBezTo>
                    <a:pt x="0" y="2555"/>
                    <a:pt x="209" y="5103"/>
                    <a:pt x="688" y="7615"/>
                  </a:cubicBezTo>
                  <a:cubicBezTo>
                    <a:pt x="834" y="8325"/>
                    <a:pt x="990" y="9029"/>
                    <a:pt x="1167" y="9729"/>
                  </a:cubicBezTo>
                  <a:cubicBezTo>
                    <a:pt x="1167" y="9734"/>
                    <a:pt x="1172" y="9739"/>
                    <a:pt x="1177" y="9739"/>
                  </a:cubicBezTo>
                  <a:lnTo>
                    <a:pt x="1189" y="9739"/>
                  </a:lnTo>
                  <a:cubicBezTo>
                    <a:pt x="1194" y="9734"/>
                    <a:pt x="1199" y="9729"/>
                    <a:pt x="1199" y="9717"/>
                  </a:cubicBezTo>
                  <a:cubicBezTo>
                    <a:pt x="705" y="7217"/>
                    <a:pt x="360" y="4690"/>
                    <a:pt x="177" y="2142"/>
                  </a:cubicBezTo>
                  <a:cubicBezTo>
                    <a:pt x="145" y="1636"/>
                    <a:pt x="119" y="1120"/>
                    <a:pt x="97" y="608"/>
                  </a:cubicBezTo>
                  <a:lnTo>
                    <a:pt x="97" y="608"/>
                  </a:lnTo>
                  <a:lnTo>
                    <a:pt x="177" y="2142"/>
                  </a:lnTo>
                  <a:lnTo>
                    <a:pt x="75" y="1"/>
                  </a:lnTo>
                  <a:lnTo>
                    <a:pt x="75" y="1"/>
                  </a:lnTo>
                  <a:cubicBezTo>
                    <a:pt x="80" y="206"/>
                    <a:pt x="86" y="410"/>
                    <a:pt x="97" y="608"/>
                  </a:cubicBezTo>
                  <a:lnTo>
                    <a:pt x="65" y="1"/>
                  </a:ln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5550000" y="1212725"/>
              <a:ext cx="15725" cy="208800"/>
            </a:xfrm>
            <a:custGeom>
              <a:avLst/>
              <a:gdLst/>
              <a:ahLst/>
              <a:cxnLst/>
              <a:rect l="l" t="t" r="r" b="b"/>
              <a:pathLst>
                <a:path w="629" h="8352" extrusionOk="0">
                  <a:moveTo>
                    <a:pt x="210" y="0"/>
                  </a:moveTo>
                  <a:cubicBezTo>
                    <a:pt x="204" y="0"/>
                    <a:pt x="194" y="7"/>
                    <a:pt x="194" y="17"/>
                  </a:cubicBezTo>
                  <a:cubicBezTo>
                    <a:pt x="130" y="275"/>
                    <a:pt x="87" y="538"/>
                    <a:pt x="70" y="802"/>
                  </a:cubicBezTo>
                  <a:cubicBezTo>
                    <a:pt x="43" y="1060"/>
                    <a:pt x="22" y="1323"/>
                    <a:pt x="16" y="1587"/>
                  </a:cubicBezTo>
                  <a:cubicBezTo>
                    <a:pt x="0" y="2129"/>
                    <a:pt x="16" y="2673"/>
                    <a:pt x="48" y="3221"/>
                  </a:cubicBezTo>
                  <a:cubicBezTo>
                    <a:pt x="113" y="4308"/>
                    <a:pt x="231" y="5383"/>
                    <a:pt x="231" y="6464"/>
                  </a:cubicBezTo>
                  <a:cubicBezTo>
                    <a:pt x="231" y="7083"/>
                    <a:pt x="184" y="7701"/>
                    <a:pt x="75" y="8314"/>
                  </a:cubicBezTo>
                  <a:cubicBezTo>
                    <a:pt x="75" y="8336"/>
                    <a:pt x="92" y="8351"/>
                    <a:pt x="108" y="8351"/>
                  </a:cubicBezTo>
                  <a:cubicBezTo>
                    <a:pt x="119" y="8351"/>
                    <a:pt x="130" y="8341"/>
                    <a:pt x="135" y="8330"/>
                  </a:cubicBezTo>
                  <a:cubicBezTo>
                    <a:pt x="629" y="6201"/>
                    <a:pt x="162" y="4012"/>
                    <a:pt x="130" y="1861"/>
                  </a:cubicBezTo>
                  <a:cubicBezTo>
                    <a:pt x="130" y="1560"/>
                    <a:pt x="130" y="1258"/>
                    <a:pt x="145" y="963"/>
                  </a:cubicBezTo>
                  <a:cubicBezTo>
                    <a:pt x="162" y="662"/>
                    <a:pt x="210" y="334"/>
                    <a:pt x="226" y="17"/>
                  </a:cubicBezTo>
                  <a:cubicBezTo>
                    <a:pt x="226" y="7"/>
                    <a:pt x="221" y="0"/>
                    <a:pt x="210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5308700" y="1273375"/>
              <a:ext cx="63625" cy="15050"/>
            </a:xfrm>
            <a:custGeom>
              <a:avLst/>
              <a:gdLst/>
              <a:ahLst/>
              <a:cxnLst/>
              <a:rect l="l" t="t" r="r" b="b"/>
              <a:pathLst>
                <a:path w="2545" h="602" extrusionOk="0">
                  <a:moveTo>
                    <a:pt x="678" y="0"/>
                  </a:moveTo>
                  <a:cubicBezTo>
                    <a:pt x="452" y="0"/>
                    <a:pt x="232" y="38"/>
                    <a:pt x="16" y="118"/>
                  </a:cubicBezTo>
                  <a:cubicBezTo>
                    <a:pt x="6" y="123"/>
                    <a:pt x="1" y="135"/>
                    <a:pt x="6" y="145"/>
                  </a:cubicBezTo>
                  <a:cubicBezTo>
                    <a:pt x="6" y="145"/>
                    <a:pt x="11" y="150"/>
                    <a:pt x="16" y="155"/>
                  </a:cubicBezTo>
                  <a:cubicBezTo>
                    <a:pt x="162" y="123"/>
                    <a:pt x="312" y="113"/>
                    <a:pt x="463" y="113"/>
                  </a:cubicBezTo>
                  <a:cubicBezTo>
                    <a:pt x="763" y="113"/>
                    <a:pt x="1060" y="167"/>
                    <a:pt x="1334" y="279"/>
                  </a:cubicBezTo>
                  <a:cubicBezTo>
                    <a:pt x="1662" y="398"/>
                    <a:pt x="2022" y="602"/>
                    <a:pt x="2377" y="602"/>
                  </a:cubicBezTo>
                  <a:cubicBezTo>
                    <a:pt x="2431" y="602"/>
                    <a:pt x="2480" y="597"/>
                    <a:pt x="2533" y="586"/>
                  </a:cubicBezTo>
                  <a:lnTo>
                    <a:pt x="2544" y="564"/>
                  </a:lnTo>
                  <a:lnTo>
                    <a:pt x="2538" y="564"/>
                  </a:lnTo>
                  <a:cubicBezTo>
                    <a:pt x="2404" y="564"/>
                    <a:pt x="2269" y="542"/>
                    <a:pt x="2135" y="500"/>
                  </a:cubicBezTo>
                  <a:cubicBezTo>
                    <a:pt x="2022" y="457"/>
                    <a:pt x="1909" y="403"/>
                    <a:pt x="1802" y="344"/>
                  </a:cubicBezTo>
                  <a:cubicBezTo>
                    <a:pt x="1619" y="242"/>
                    <a:pt x="1425" y="155"/>
                    <a:pt x="1227" y="80"/>
                  </a:cubicBezTo>
                  <a:cubicBezTo>
                    <a:pt x="1049" y="26"/>
                    <a:pt x="867" y="0"/>
                    <a:pt x="678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5319200" y="1278600"/>
              <a:ext cx="16400" cy="7700"/>
            </a:xfrm>
            <a:custGeom>
              <a:avLst/>
              <a:gdLst/>
              <a:ahLst/>
              <a:cxnLst/>
              <a:rect l="l" t="t" r="r" b="b"/>
              <a:pathLst>
                <a:path w="656" h="308" extrusionOk="0">
                  <a:moveTo>
                    <a:pt x="613" y="0"/>
                  </a:moveTo>
                  <a:cubicBezTo>
                    <a:pt x="511" y="38"/>
                    <a:pt x="414" y="82"/>
                    <a:pt x="311" y="129"/>
                  </a:cubicBezTo>
                  <a:cubicBezTo>
                    <a:pt x="209" y="172"/>
                    <a:pt x="112" y="226"/>
                    <a:pt x="16" y="275"/>
                  </a:cubicBezTo>
                  <a:cubicBezTo>
                    <a:pt x="0" y="275"/>
                    <a:pt x="10" y="308"/>
                    <a:pt x="27" y="308"/>
                  </a:cubicBezTo>
                  <a:cubicBezTo>
                    <a:pt x="129" y="264"/>
                    <a:pt x="247" y="231"/>
                    <a:pt x="338" y="184"/>
                  </a:cubicBezTo>
                  <a:cubicBezTo>
                    <a:pt x="430" y="140"/>
                    <a:pt x="537" y="97"/>
                    <a:pt x="634" y="49"/>
                  </a:cubicBezTo>
                  <a:cubicBezTo>
                    <a:pt x="656" y="38"/>
                    <a:pt x="645" y="0"/>
                    <a:pt x="623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5365850" y="1144325"/>
              <a:ext cx="52275" cy="269800"/>
            </a:xfrm>
            <a:custGeom>
              <a:avLst/>
              <a:gdLst/>
              <a:ahLst/>
              <a:cxnLst/>
              <a:rect l="l" t="t" r="r" b="b"/>
              <a:pathLst>
                <a:path w="2091" h="10792" extrusionOk="0">
                  <a:moveTo>
                    <a:pt x="2075" y="0"/>
                  </a:moveTo>
                  <a:cubicBezTo>
                    <a:pt x="1989" y="1462"/>
                    <a:pt x="1892" y="2919"/>
                    <a:pt x="1785" y="4376"/>
                  </a:cubicBezTo>
                  <a:cubicBezTo>
                    <a:pt x="1726" y="5098"/>
                    <a:pt x="1704" y="5828"/>
                    <a:pt x="1634" y="6550"/>
                  </a:cubicBezTo>
                  <a:cubicBezTo>
                    <a:pt x="1607" y="6898"/>
                    <a:pt x="1542" y="7243"/>
                    <a:pt x="1440" y="7570"/>
                  </a:cubicBezTo>
                  <a:cubicBezTo>
                    <a:pt x="1328" y="7893"/>
                    <a:pt x="1194" y="8205"/>
                    <a:pt x="1038" y="8506"/>
                  </a:cubicBezTo>
                  <a:cubicBezTo>
                    <a:pt x="671" y="9248"/>
                    <a:pt x="343" y="10007"/>
                    <a:pt x="5" y="10764"/>
                  </a:cubicBezTo>
                  <a:cubicBezTo>
                    <a:pt x="0" y="10776"/>
                    <a:pt x="5" y="10786"/>
                    <a:pt x="16" y="10786"/>
                  </a:cubicBezTo>
                  <a:cubicBezTo>
                    <a:pt x="21" y="10786"/>
                    <a:pt x="21" y="10792"/>
                    <a:pt x="21" y="10792"/>
                  </a:cubicBezTo>
                  <a:cubicBezTo>
                    <a:pt x="32" y="10792"/>
                    <a:pt x="38" y="10786"/>
                    <a:pt x="43" y="10781"/>
                  </a:cubicBezTo>
                  <a:cubicBezTo>
                    <a:pt x="393" y="10124"/>
                    <a:pt x="763" y="9474"/>
                    <a:pt x="1091" y="8808"/>
                  </a:cubicBezTo>
                  <a:cubicBezTo>
                    <a:pt x="1425" y="8205"/>
                    <a:pt x="1656" y="7555"/>
                    <a:pt x="1785" y="6877"/>
                  </a:cubicBezTo>
                  <a:cubicBezTo>
                    <a:pt x="1860" y="6168"/>
                    <a:pt x="1904" y="5458"/>
                    <a:pt x="1909" y="4748"/>
                  </a:cubicBezTo>
                  <a:cubicBezTo>
                    <a:pt x="1936" y="4011"/>
                    <a:pt x="1957" y="3274"/>
                    <a:pt x="1984" y="2537"/>
                  </a:cubicBezTo>
                  <a:cubicBezTo>
                    <a:pt x="2021" y="1693"/>
                    <a:pt x="2053" y="849"/>
                    <a:pt x="2091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5298225" y="1288150"/>
              <a:ext cx="35100" cy="135925"/>
            </a:xfrm>
            <a:custGeom>
              <a:avLst/>
              <a:gdLst/>
              <a:ahLst/>
              <a:cxnLst/>
              <a:rect l="l" t="t" r="r" b="b"/>
              <a:pathLst>
                <a:path w="1404" h="5437" extrusionOk="0">
                  <a:moveTo>
                    <a:pt x="1403" y="0"/>
                  </a:moveTo>
                  <a:lnTo>
                    <a:pt x="1388" y="6"/>
                  </a:lnTo>
                  <a:cubicBezTo>
                    <a:pt x="1259" y="931"/>
                    <a:pt x="1075" y="1845"/>
                    <a:pt x="827" y="2743"/>
                  </a:cubicBezTo>
                  <a:cubicBezTo>
                    <a:pt x="710" y="3189"/>
                    <a:pt x="576" y="3624"/>
                    <a:pt x="435" y="4066"/>
                  </a:cubicBezTo>
                  <a:cubicBezTo>
                    <a:pt x="296" y="4512"/>
                    <a:pt x="124" y="4969"/>
                    <a:pt x="0" y="5426"/>
                  </a:cubicBezTo>
                  <a:cubicBezTo>
                    <a:pt x="5" y="5431"/>
                    <a:pt x="11" y="5436"/>
                    <a:pt x="16" y="5436"/>
                  </a:cubicBezTo>
                  <a:cubicBezTo>
                    <a:pt x="21" y="5436"/>
                    <a:pt x="21" y="5436"/>
                    <a:pt x="27" y="5431"/>
                  </a:cubicBezTo>
                  <a:lnTo>
                    <a:pt x="33" y="5426"/>
                  </a:lnTo>
                  <a:cubicBezTo>
                    <a:pt x="440" y="4571"/>
                    <a:pt x="747" y="3678"/>
                    <a:pt x="946" y="2753"/>
                  </a:cubicBezTo>
                  <a:cubicBezTo>
                    <a:pt x="1162" y="1850"/>
                    <a:pt x="1311" y="926"/>
                    <a:pt x="1403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5576750" y="1299700"/>
              <a:ext cx="56475" cy="234225"/>
            </a:xfrm>
            <a:custGeom>
              <a:avLst/>
              <a:gdLst/>
              <a:ahLst/>
              <a:cxnLst/>
              <a:rect l="l" t="t" r="r" b="b"/>
              <a:pathLst>
                <a:path w="2259" h="9369" extrusionOk="0">
                  <a:moveTo>
                    <a:pt x="11" y="0"/>
                  </a:moveTo>
                  <a:cubicBezTo>
                    <a:pt x="5" y="0"/>
                    <a:pt x="0" y="0"/>
                    <a:pt x="0" y="6"/>
                  </a:cubicBezTo>
                  <a:cubicBezTo>
                    <a:pt x="60" y="1367"/>
                    <a:pt x="189" y="2722"/>
                    <a:pt x="382" y="4066"/>
                  </a:cubicBezTo>
                  <a:cubicBezTo>
                    <a:pt x="474" y="4743"/>
                    <a:pt x="586" y="5415"/>
                    <a:pt x="700" y="6083"/>
                  </a:cubicBezTo>
                  <a:cubicBezTo>
                    <a:pt x="759" y="6416"/>
                    <a:pt x="812" y="6749"/>
                    <a:pt x="877" y="7083"/>
                  </a:cubicBezTo>
                  <a:cubicBezTo>
                    <a:pt x="926" y="7400"/>
                    <a:pt x="995" y="7711"/>
                    <a:pt x="1092" y="8018"/>
                  </a:cubicBezTo>
                  <a:cubicBezTo>
                    <a:pt x="1301" y="8588"/>
                    <a:pt x="1705" y="9066"/>
                    <a:pt x="2237" y="9362"/>
                  </a:cubicBezTo>
                  <a:cubicBezTo>
                    <a:pt x="2237" y="9368"/>
                    <a:pt x="2243" y="9368"/>
                    <a:pt x="2243" y="9368"/>
                  </a:cubicBezTo>
                  <a:cubicBezTo>
                    <a:pt x="2254" y="9368"/>
                    <a:pt x="2259" y="9352"/>
                    <a:pt x="2248" y="9341"/>
                  </a:cubicBezTo>
                  <a:cubicBezTo>
                    <a:pt x="1162" y="8658"/>
                    <a:pt x="1082" y="7282"/>
                    <a:pt x="877" y="6147"/>
                  </a:cubicBezTo>
                  <a:cubicBezTo>
                    <a:pt x="640" y="4845"/>
                    <a:pt x="393" y="3539"/>
                    <a:pt x="226" y="2232"/>
                  </a:cubicBezTo>
                  <a:cubicBezTo>
                    <a:pt x="135" y="1496"/>
                    <a:pt x="65" y="754"/>
                    <a:pt x="22" y="6"/>
                  </a:cubicBezTo>
                  <a:cubicBezTo>
                    <a:pt x="22" y="0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9"/>
            <p:cNvSpPr/>
            <p:nvPr/>
          </p:nvSpPr>
          <p:spPr>
            <a:xfrm>
              <a:off x="5516375" y="1334675"/>
              <a:ext cx="32300" cy="164400"/>
            </a:xfrm>
            <a:custGeom>
              <a:avLst/>
              <a:gdLst/>
              <a:ahLst/>
              <a:cxnLst/>
              <a:rect l="l" t="t" r="r" b="b"/>
              <a:pathLst>
                <a:path w="1292" h="6576" extrusionOk="0">
                  <a:moveTo>
                    <a:pt x="683" y="0"/>
                  </a:moveTo>
                  <a:cubicBezTo>
                    <a:pt x="593" y="0"/>
                    <a:pt x="512" y="107"/>
                    <a:pt x="464" y="167"/>
                  </a:cubicBezTo>
                  <a:cubicBezTo>
                    <a:pt x="383" y="279"/>
                    <a:pt x="323" y="403"/>
                    <a:pt x="286" y="542"/>
                  </a:cubicBezTo>
                  <a:cubicBezTo>
                    <a:pt x="206" y="897"/>
                    <a:pt x="152" y="1264"/>
                    <a:pt x="130" y="1629"/>
                  </a:cubicBezTo>
                  <a:cubicBezTo>
                    <a:pt x="38" y="2549"/>
                    <a:pt x="1" y="3473"/>
                    <a:pt x="23" y="4398"/>
                  </a:cubicBezTo>
                  <a:cubicBezTo>
                    <a:pt x="23" y="4409"/>
                    <a:pt x="28" y="4414"/>
                    <a:pt x="38" y="4414"/>
                  </a:cubicBezTo>
                  <a:cubicBezTo>
                    <a:pt x="50" y="4414"/>
                    <a:pt x="55" y="4409"/>
                    <a:pt x="55" y="4398"/>
                  </a:cubicBezTo>
                  <a:cubicBezTo>
                    <a:pt x="55" y="3619"/>
                    <a:pt x="103" y="2839"/>
                    <a:pt x="200" y="2065"/>
                  </a:cubicBezTo>
                  <a:cubicBezTo>
                    <a:pt x="249" y="1693"/>
                    <a:pt x="308" y="1328"/>
                    <a:pt x="372" y="957"/>
                  </a:cubicBezTo>
                  <a:cubicBezTo>
                    <a:pt x="415" y="688"/>
                    <a:pt x="458" y="360"/>
                    <a:pt x="683" y="172"/>
                  </a:cubicBezTo>
                  <a:cubicBezTo>
                    <a:pt x="722" y="231"/>
                    <a:pt x="738" y="306"/>
                    <a:pt x="727" y="376"/>
                  </a:cubicBezTo>
                  <a:lnTo>
                    <a:pt x="727" y="726"/>
                  </a:lnTo>
                  <a:cubicBezTo>
                    <a:pt x="716" y="957"/>
                    <a:pt x="705" y="1188"/>
                    <a:pt x="690" y="1420"/>
                  </a:cubicBezTo>
                  <a:cubicBezTo>
                    <a:pt x="658" y="1887"/>
                    <a:pt x="614" y="2349"/>
                    <a:pt x="593" y="2818"/>
                  </a:cubicBezTo>
                  <a:cubicBezTo>
                    <a:pt x="539" y="3662"/>
                    <a:pt x="609" y="4506"/>
                    <a:pt x="792" y="5334"/>
                  </a:cubicBezTo>
                  <a:cubicBezTo>
                    <a:pt x="899" y="5769"/>
                    <a:pt x="1065" y="6188"/>
                    <a:pt x="1291" y="6576"/>
                  </a:cubicBezTo>
                  <a:cubicBezTo>
                    <a:pt x="931" y="5904"/>
                    <a:pt x="722" y="5168"/>
                    <a:pt x="678" y="4404"/>
                  </a:cubicBezTo>
                  <a:cubicBezTo>
                    <a:pt x="646" y="3624"/>
                    <a:pt x="673" y="2833"/>
                    <a:pt x="760" y="2054"/>
                  </a:cubicBezTo>
                  <a:cubicBezTo>
                    <a:pt x="792" y="1646"/>
                    <a:pt x="829" y="1231"/>
                    <a:pt x="851" y="822"/>
                  </a:cubicBezTo>
                  <a:cubicBezTo>
                    <a:pt x="867" y="639"/>
                    <a:pt x="872" y="457"/>
                    <a:pt x="867" y="274"/>
                  </a:cubicBezTo>
                  <a:cubicBezTo>
                    <a:pt x="867" y="177"/>
                    <a:pt x="824" y="38"/>
                    <a:pt x="716" y="5"/>
                  </a:cubicBezTo>
                  <a:cubicBezTo>
                    <a:pt x="705" y="5"/>
                    <a:pt x="695" y="0"/>
                    <a:pt x="683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5451350" y="1368925"/>
              <a:ext cx="41950" cy="158800"/>
            </a:xfrm>
            <a:custGeom>
              <a:avLst/>
              <a:gdLst/>
              <a:ahLst/>
              <a:cxnLst/>
              <a:rect l="l" t="t" r="r" b="b"/>
              <a:pathLst>
                <a:path w="1678" h="6352" extrusionOk="0">
                  <a:moveTo>
                    <a:pt x="1666" y="1"/>
                  </a:moveTo>
                  <a:lnTo>
                    <a:pt x="1661" y="6"/>
                  </a:lnTo>
                  <a:cubicBezTo>
                    <a:pt x="1445" y="915"/>
                    <a:pt x="1554" y="1862"/>
                    <a:pt x="1435" y="2786"/>
                  </a:cubicBezTo>
                  <a:cubicBezTo>
                    <a:pt x="1333" y="3599"/>
                    <a:pt x="1102" y="4383"/>
                    <a:pt x="752" y="5115"/>
                  </a:cubicBezTo>
                  <a:cubicBezTo>
                    <a:pt x="549" y="5545"/>
                    <a:pt x="301" y="5948"/>
                    <a:pt x="10" y="6324"/>
                  </a:cubicBezTo>
                  <a:cubicBezTo>
                    <a:pt x="0" y="6335"/>
                    <a:pt x="5" y="6352"/>
                    <a:pt x="21" y="6352"/>
                  </a:cubicBezTo>
                  <a:cubicBezTo>
                    <a:pt x="26" y="6352"/>
                    <a:pt x="32" y="6352"/>
                    <a:pt x="38" y="6346"/>
                  </a:cubicBezTo>
                  <a:cubicBezTo>
                    <a:pt x="596" y="5749"/>
                    <a:pt x="1032" y="5039"/>
                    <a:pt x="1306" y="4265"/>
                  </a:cubicBezTo>
                  <a:cubicBezTo>
                    <a:pt x="1440" y="3878"/>
                    <a:pt x="1527" y="3475"/>
                    <a:pt x="1564" y="3071"/>
                  </a:cubicBezTo>
                  <a:cubicBezTo>
                    <a:pt x="1596" y="2609"/>
                    <a:pt x="1602" y="2141"/>
                    <a:pt x="1575" y="1679"/>
                  </a:cubicBezTo>
                  <a:cubicBezTo>
                    <a:pt x="1549" y="1120"/>
                    <a:pt x="1581" y="560"/>
                    <a:pt x="1678" y="6"/>
                  </a:cubicBezTo>
                  <a:cubicBezTo>
                    <a:pt x="1678" y="6"/>
                    <a:pt x="1671" y="1"/>
                    <a:pt x="1666" y="1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5282900" y="1439900"/>
              <a:ext cx="41950" cy="94950"/>
            </a:xfrm>
            <a:custGeom>
              <a:avLst/>
              <a:gdLst/>
              <a:ahLst/>
              <a:cxnLst/>
              <a:rect l="l" t="t" r="r" b="b"/>
              <a:pathLst>
                <a:path w="1678" h="3798" extrusionOk="0">
                  <a:moveTo>
                    <a:pt x="1559" y="1"/>
                  </a:moveTo>
                  <a:cubicBezTo>
                    <a:pt x="1554" y="1"/>
                    <a:pt x="1549" y="6"/>
                    <a:pt x="1549" y="11"/>
                  </a:cubicBezTo>
                  <a:lnTo>
                    <a:pt x="1549" y="18"/>
                  </a:lnTo>
                  <a:cubicBezTo>
                    <a:pt x="1382" y="721"/>
                    <a:pt x="1505" y="1475"/>
                    <a:pt x="1296" y="2179"/>
                  </a:cubicBezTo>
                  <a:cubicBezTo>
                    <a:pt x="1086" y="2878"/>
                    <a:pt x="576" y="3362"/>
                    <a:pt x="16" y="3765"/>
                  </a:cubicBezTo>
                  <a:cubicBezTo>
                    <a:pt x="0" y="3776"/>
                    <a:pt x="11" y="3798"/>
                    <a:pt x="27" y="3798"/>
                  </a:cubicBezTo>
                  <a:cubicBezTo>
                    <a:pt x="27" y="3798"/>
                    <a:pt x="33" y="3798"/>
                    <a:pt x="33" y="3793"/>
                  </a:cubicBezTo>
                  <a:cubicBezTo>
                    <a:pt x="591" y="3421"/>
                    <a:pt x="1162" y="3001"/>
                    <a:pt x="1403" y="2351"/>
                  </a:cubicBezTo>
                  <a:cubicBezTo>
                    <a:pt x="1678" y="1599"/>
                    <a:pt x="1457" y="780"/>
                    <a:pt x="1576" y="18"/>
                  </a:cubicBezTo>
                  <a:cubicBezTo>
                    <a:pt x="1576" y="6"/>
                    <a:pt x="1570" y="1"/>
                    <a:pt x="1559" y="1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5323225" y="1450950"/>
              <a:ext cx="8100" cy="81350"/>
            </a:xfrm>
            <a:custGeom>
              <a:avLst/>
              <a:gdLst/>
              <a:ahLst/>
              <a:cxnLst/>
              <a:rect l="l" t="t" r="r" b="b"/>
              <a:pathLst>
                <a:path w="324" h="3254" extrusionOk="0">
                  <a:moveTo>
                    <a:pt x="311" y="0"/>
                  </a:moveTo>
                  <a:cubicBezTo>
                    <a:pt x="301" y="0"/>
                    <a:pt x="286" y="6"/>
                    <a:pt x="286" y="21"/>
                  </a:cubicBezTo>
                  <a:cubicBezTo>
                    <a:pt x="253" y="564"/>
                    <a:pt x="226" y="1108"/>
                    <a:pt x="199" y="1646"/>
                  </a:cubicBezTo>
                  <a:cubicBezTo>
                    <a:pt x="194" y="2183"/>
                    <a:pt x="129" y="2716"/>
                    <a:pt x="0" y="3237"/>
                  </a:cubicBezTo>
                  <a:cubicBezTo>
                    <a:pt x="0" y="3247"/>
                    <a:pt x="11" y="3254"/>
                    <a:pt x="21" y="3254"/>
                  </a:cubicBezTo>
                  <a:cubicBezTo>
                    <a:pt x="28" y="3254"/>
                    <a:pt x="38" y="3247"/>
                    <a:pt x="38" y="3237"/>
                  </a:cubicBezTo>
                  <a:cubicBezTo>
                    <a:pt x="189" y="2731"/>
                    <a:pt x="274" y="2210"/>
                    <a:pt x="286" y="1683"/>
                  </a:cubicBezTo>
                  <a:cubicBezTo>
                    <a:pt x="311" y="1124"/>
                    <a:pt x="311" y="564"/>
                    <a:pt x="323" y="6"/>
                  </a:cubicBezTo>
                  <a:cubicBezTo>
                    <a:pt x="323" y="0"/>
                    <a:pt x="318" y="0"/>
                    <a:pt x="311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5431975" y="1441400"/>
              <a:ext cx="42225" cy="91175"/>
            </a:xfrm>
            <a:custGeom>
              <a:avLst/>
              <a:gdLst/>
              <a:ahLst/>
              <a:cxnLst/>
              <a:rect l="l" t="t" r="r" b="b"/>
              <a:pathLst>
                <a:path w="1689" h="3647" extrusionOk="0">
                  <a:moveTo>
                    <a:pt x="1678" y="0"/>
                  </a:moveTo>
                  <a:cubicBezTo>
                    <a:pt x="1672" y="0"/>
                    <a:pt x="1667" y="6"/>
                    <a:pt x="1662" y="11"/>
                  </a:cubicBezTo>
                  <a:cubicBezTo>
                    <a:pt x="1555" y="673"/>
                    <a:pt x="1356" y="1313"/>
                    <a:pt x="1071" y="1919"/>
                  </a:cubicBezTo>
                  <a:cubicBezTo>
                    <a:pt x="801" y="2532"/>
                    <a:pt x="441" y="3108"/>
                    <a:pt x="6" y="3619"/>
                  </a:cubicBezTo>
                  <a:cubicBezTo>
                    <a:pt x="1" y="3624"/>
                    <a:pt x="1" y="3636"/>
                    <a:pt x="11" y="3641"/>
                  </a:cubicBezTo>
                  <a:cubicBezTo>
                    <a:pt x="11" y="3646"/>
                    <a:pt x="16" y="3646"/>
                    <a:pt x="16" y="3646"/>
                  </a:cubicBezTo>
                  <a:cubicBezTo>
                    <a:pt x="21" y="3646"/>
                    <a:pt x="27" y="3646"/>
                    <a:pt x="27" y="3641"/>
                  </a:cubicBezTo>
                  <a:cubicBezTo>
                    <a:pt x="505" y="3152"/>
                    <a:pt x="904" y="2587"/>
                    <a:pt x="1200" y="1968"/>
                  </a:cubicBezTo>
                  <a:cubicBezTo>
                    <a:pt x="1473" y="1345"/>
                    <a:pt x="1635" y="683"/>
                    <a:pt x="1684" y="11"/>
                  </a:cubicBezTo>
                  <a:cubicBezTo>
                    <a:pt x="1689" y="6"/>
                    <a:pt x="1684" y="0"/>
                    <a:pt x="1678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5387625" y="1425275"/>
              <a:ext cx="8350" cy="100975"/>
            </a:xfrm>
            <a:custGeom>
              <a:avLst/>
              <a:gdLst/>
              <a:ahLst/>
              <a:cxnLst/>
              <a:rect l="l" t="t" r="r" b="b"/>
              <a:pathLst>
                <a:path w="334" h="4039" extrusionOk="0">
                  <a:moveTo>
                    <a:pt x="316" y="0"/>
                  </a:moveTo>
                  <a:cubicBezTo>
                    <a:pt x="311" y="0"/>
                    <a:pt x="306" y="5"/>
                    <a:pt x="306" y="10"/>
                  </a:cubicBezTo>
                  <a:cubicBezTo>
                    <a:pt x="247" y="678"/>
                    <a:pt x="172" y="1350"/>
                    <a:pt x="118" y="2016"/>
                  </a:cubicBezTo>
                  <a:cubicBezTo>
                    <a:pt x="58" y="2683"/>
                    <a:pt x="26" y="3350"/>
                    <a:pt x="0" y="4023"/>
                  </a:cubicBezTo>
                  <a:cubicBezTo>
                    <a:pt x="0" y="4033"/>
                    <a:pt x="5" y="4038"/>
                    <a:pt x="16" y="4038"/>
                  </a:cubicBezTo>
                  <a:cubicBezTo>
                    <a:pt x="26" y="4038"/>
                    <a:pt x="38" y="4033"/>
                    <a:pt x="38" y="4023"/>
                  </a:cubicBezTo>
                  <a:cubicBezTo>
                    <a:pt x="107" y="3350"/>
                    <a:pt x="177" y="2683"/>
                    <a:pt x="220" y="2011"/>
                  </a:cubicBezTo>
                  <a:cubicBezTo>
                    <a:pt x="264" y="1345"/>
                    <a:pt x="291" y="678"/>
                    <a:pt x="333" y="10"/>
                  </a:cubicBezTo>
                  <a:cubicBezTo>
                    <a:pt x="333" y="5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5401325" y="1417075"/>
              <a:ext cx="4075" cy="62375"/>
            </a:xfrm>
            <a:custGeom>
              <a:avLst/>
              <a:gdLst/>
              <a:ahLst/>
              <a:cxnLst/>
              <a:rect l="l" t="t" r="r" b="b"/>
              <a:pathLst>
                <a:path w="163" h="2495" extrusionOk="0">
                  <a:moveTo>
                    <a:pt x="140" y="0"/>
                  </a:moveTo>
                  <a:cubicBezTo>
                    <a:pt x="130" y="0"/>
                    <a:pt x="118" y="5"/>
                    <a:pt x="118" y="21"/>
                  </a:cubicBezTo>
                  <a:cubicBezTo>
                    <a:pt x="38" y="839"/>
                    <a:pt x="1" y="1656"/>
                    <a:pt x="11" y="2479"/>
                  </a:cubicBezTo>
                  <a:cubicBezTo>
                    <a:pt x="11" y="2490"/>
                    <a:pt x="21" y="2495"/>
                    <a:pt x="33" y="2495"/>
                  </a:cubicBezTo>
                  <a:cubicBezTo>
                    <a:pt x="38" y="2495"/>
                    <a:pt x="49" y="2490"/>
                    <a:pt x="49" y="2479"/>
                  </a:cubicBezTo>
                  <a:cubicBezTo>
                    <a:pt x="70" y="1661"/>
                    <a:pt x="108" y="839"/>
                    <a:pt x="162" y="21"/>
                  </a:cubicBezTo>
                  <a:cubicBezTo>
                    <a:pt x="162" y="5"/>
                    <a:pt x="150" y="0"/>
                    <a:pt x="140" y="0"/>
                  </a:cubicBezTo>
                  <a:close/>
                </a:path>
              </a:pathLst>
            </a:custGeom>
            <a:solidFill>
              <a:srgbClr val="B38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5223725" y="1542100"/>
              <a:ext cx="472425" cy="42625"/>
            </a:xfrm>
            <a:custGeom>
              <a:avLst/>
              <a:gdLst/>
              <a:ahLst/>
              <a:cxnLst/>
              <a:rect l="l" t="t" r="r" b="b"/>
              <a:pathLst>
                <a:path w="18897" h="1705" extrusionOk="0">
                  <a:moveTo>
                    <a:pt x="0" y="0"/>
                  </a:moveTo>
                  <a:lnTo>
                    <a:pt x="0" y="1705"/>
                  </a:lnTo>
                  <a:lnTo>
                    <a:pt x="18896" y="1705"/>
                  </a:lnTo>
                  <a:lnTo>
                    <a:pt x="1889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5215150" y="1821675"/>
              <a:ext cx="489475" cy="42775"/>
            </a:xfrm>
            <a:custGeom>
              <a:avLst/>
              <a:gdLst/>
              <a:ahLst/>
              <a:cxnLst/>
              <a:rect l="l" t="t" r="r" b="b"/>
              <a:pathLst>
                <a:path w="19579" h="1711" extrusionOk="0">
                  <a:moveTo>
                    <a:pt x="0" y="1"/>
                  </a:moveTo>
                  <a:lnTo>
                    <a:pt x="0" y="1711"/>
                  </a:lnTo>
                  <a:lnTo>
                    <a:pt x="19579" y="1711"/>
                  </a:lnTo>
                  <a:lnTo>
                    <a:pt x="19579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5233700" y="1584700"/>
              <a:ext cx="447675" cy="237000"/>
            </a:xfrm>
            <a:custGeom>
              <a:avLst/>
              <a:gdLst/>
              <a:ahLst/>
              <a:cxnLst/>
              <a:rect l="l" t="t" r="r" b="b"/>
              <a:pathLst>
                <a:path w="17907" h="9480" extrusionOk="0">
                  <a:moveTo>
                    <a:pt x="344" y="1"/>
                  </a:moveTo>
                  <a:lnTo>
                    <a:pt x="0" y="9480"/>
                  </a:lnTo>
                  <a:lnTo>
                    <a:pt x="17906" y="9480"/>
                  </a:lnTo>
                  <a:lnTo>
                    <a:pt x="17562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5240825" y="1584700"/>
              <a:ext cx="1475" cy="38450"/>
            </a:xfrm>
            <a:custGeom>
              <a:avLst/>
              <a:gdLst/>
              <a:ahLst/>
              <a:cxnLst/>
              <a:rect l="l" t="t" r="r" b="b"/>
              <a:pathLst>
                <a:path w="59" h="1538" extrusionOk="0">
                  <a:moveTo>
                    <a:pt x="59" y="1"/>
                  </a:moveTo>
                  <a:lnTo>
                    <a:pt x="0" y="1538"/>
                  </a:lnTo>
                  <a:lnTo>
                    <a:pt x="6" y="1538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9"/>
            <p:cNvSpPr/>
            <p:nvPr/>
          </p:nvSpPr>
          <p:spPr>
            <a:xfrm>
              <a:off x="5240950" y="1584700"/>
              <a:ext cx="432475" cy="38450"/>
            </a:xfrm>
            <a:custGeom>
              <a:avLst/>
              <a:gdLst/>
              <a:ahLst/>
              <a:cxnLst/>
              <a:rect l="l" t="t" r="r" b="b"/>
              <a:pathLst>
                <a:path w="17299" h="1538" extrusionOk="0">
                  <a:moveTo>
                    <a:pt x="54" y="1"/>
                  </a:moveTo>
                  <a:lnTo>
                    <a:pt x="1" y="1538"/>
                  </a:lnTo>
                  <a:lnTo>
                    <a:pt x="1" y="1538"/>
                  </a:lnTo>
                  <a:lnTo>
                    <a:pt x="17299" y="769"/>
                  </a:lnTo>
                  <a:lnTo>
                    <a:pt x="17272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9"/>
            <p:cNvSpPr/>
            <p:nvPr/>
          </p:nvSpPr>
          <p:spPr>
            <a:xfrm>
              <a:off x="5233700" y="1799400"/>
              <a:ext cx="447675" cy="22300"/>
            </a:xfrm>
            <a:custGeom>
              <a:avLst/>
              <a:gdLst/>
              <a:ahLst/>
              <a:cxnLst/>
              <a:rect l="l" t="t" r="r" b="b"/>
              <a:pathLst>
                <a:path w="17907" h="892" extrusionOk="0">
                  <a:moveTo>
                    <a:pt x="17869" y="0"/>
                  </a:moveTo>
                  <a:lnTo>
                    <a:pt x="16" y="489"/>
                  </a:lnTo>
                  <a:lnTo>
                    <a:pt x="0" y="892"/>
                  </a:lnTo>
                  <a:lnTo>
                    <a:pt x="17906" y="892"/>
                  </a:lnTo>
                  <a:lnTo>
                    <a:pt x="17869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9"/>
            <p:cNvSpPr/>
            <p:nvPr/>
          </p:nvSpPr>
          <p:spPr>
            <a:xfrm>
              <a:off x="5362625" y="1649075"/>
              <a:ext cx="43400" cy="82025"/>
            </a:xfrm>
            <a:custGeom>
              <a:avLst/>
              <a:gdLst/>
              <a:ahLst/>
              <a:cxnLst/>
              <a:rect l="l" t="t" r="r" b="b"/>
              <a:pathLst>
                <a:path w="1736" h="3281" extrusionOk="0">
                  <a:moveTo>
                    <a:pt x="0" y="0"/>
                  </a:moveTo>
                  <a:lnTo>
                    <a:pt x="0" y="3281"/>
                  </a:lnTo>
                  <a:lnTo>
                    <a:pt x="1736" y="3281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5435725" y="1649075"/>
              <a:ext cx="43450" cy="82025"/>
            </a:xfrm>
            <a:custGeom>
              <a:avLst/>
              <a:gdLst/>
              <a:ahLst/>
              <a:cxnLst/>
              <a:rect l="l" t="t" r="r" b="b"/>
              <a:pathLst>
                <a:path w="1738" h="3281" extrusionOk="0">
                  <a:moveTo>
                    <a:pt x="0" y="0"/>
                  </a:moveTo>
                  <a:lnTo>
                    <a:pt x="0" y="3281"/>
                  </a:lnTo>
                  <a:lnTo>
                    <a:pt x="1738" y="3281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9"/>
            <p:cNvSpPr/>
            <p:nvPr/>
          </p:nvSpPr>
          <p:spPr>
            <a:xfrm>
              <a:off x="5508875" y="1649075"/>
              <a:ext cx="43575" cy="82025"/>
            </a:xfrm>
            <a:custGeom>
              <a:avLst/>
              <a:gdLst/>
              <a:ahLst/>
              <a:cxnLst/>
              <a:rect l="l" t="t" r="r" b="b"/>
              <a:pathLst>
                <a:path w="1743" h="3281" extrusionOk="0">
                  <a:moveTo>
                    <a:pt x="0" y="0"/>
                  </a:moveTo>
                  <a:lnTo>
                    <a:pt x="0" y="3281"/>
                  </a:lnTo>
                  <a:lnTo>
                    <a:pt x="1742" y="3281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9"/>
            <p:cNvSpPr/>
            <p:nvPr/>
          </p:nvSpPr>
          <p:spPr>
            <a:xfrm>
              <a:off x="5012400" y="1864300"/>
              <a:ext cx="919525" cy="133525"/>
            </a:xfrm>
            <a:custGeom>
              <a:avLst/>
              <a:gdLst/>
              <a:ahLst/>
              <a:cxnLst/>
              <a:rect l="l" t="t" r="r" b="b"/>
              <a:pathLst>
                <a:path w="36781" h="5341" extrusionOk="0">
                  <a:moveTo>
                    <a:pt x="1" y="1"/>
                  </a:moveTo>
                  <a:lnTo>
                    <a:pt x="1" y="5341"/>
                  </a:lnTo>
                  <a:lnTo>
                    <a:pt x="36780" y="5341"/>
                  </a:lnTo>
                  <a:lnTo>
                    <a:pt x="3678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9"/>
            <p:cNvSpPr/>
            <p:nvPr/>
          </p:nvSpPr>
          <p:spPr>
            <a:xfrm>
              <a:off x="4929750" y="1997800"/>
              <a:ext cx="1084850" cy="78400"/>
            </a:xfrm>
            <a:custGeom>
              <a:avLst/>
              <a:gdLst/>
              <a:ahLst/>
              <a:cxnLst/>
              <a:rect l="l" t="t" r="r" b="b"/>
              <a:pathLst>
                <a:path w="43394" h="3136" extrusionOk="0">
                  <a:moveTo>
                    <a:pt x="0" y="1"/>
                  </a:moveTo>
                  <a:lnTo>
                    <a:pt x="0" y="3135"/>
                  </a:lnTo>
                  <a:lnTo>
                    <a:pt x="43394" y="3135"/>
                  </a:lnTo>
                  <a:lnTo>
                    <a:pt x="4339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5926925" y="1698275"/>
              <a:ext cx="152350" cy="230575"/>
            </a:xfrm>
            <a:custGeom>
              <a:avLst/>
              <a:gdLst/>
              <a:ahLst/>
              <a:cxnLst/>
              <a:rect l="l" t="t" r="r" b="b"/>
              <a:pathLst>
                <a:path w="6094" h="9223" extrusionOk="0">
                  <a:moveTo>
                    <a:pt x="2485" y="1"/>
                  </a:moveTo>
                  <a:cubicBezTo>
                    <a:pt x="2050" y="1"/>
                    <a:pt x="1658" y="1007"/>
                    <a:pt x="1948" y="2539"/>
                  </a:cubicBezTo>
                  <a:cubicBezTo>
                    <a:pt x="1942" y="2544"/>
                    <a:pt x="872" y="4464"/>
                    <a:pt x="1856" y="5093"/>
                  </a:cubicBezTo>
                  <a:cubicBezTo>
                    <a:pt x="1856" y="5093"/>
                    <a:pt x="1" y="9223"/>
                    <a:pt x="3050" y="9223"/>
                  </a:cubicBezTo>
                  <a:cubicBezTo>
                    <a:pt x="6093" y="9223"/>
                    <a:pt x="4120" y="4937"/>
                    <a:pt x="4120" y="4937"/>
                  </a:cubicBezTo>
                  <a:cubicBezTo>
                    <a:pt x="4120" y="4937"/>
                    <a:pt x="4825" y="4626"/>
                    <a:pt x="4006" y="2313"/>
                  </a:cubicBezTo>
                  <a:cubicBezTo>
                    <a:pt x="3195" y="1"/>
                    <a:pt x="2824" y="1"/>
                    <a:pt x="2485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5995100" y="1841600"/>
              <a:ext cx="14675" cy="156225"/>
            </a:xfrm>
            <a:custGeom>
              <a:avLst/>
              <a:gdLst/>
              <a:ahLst/>
              <a:cxnLst/>
              <a:rect l="l" t="t" r="r" b="b"/>
              <a:pathLst>
                <a:path w="587" h="6249" extrusionOk="0">
                  <a:moveTo>
                    <a:pt x="291" y="0"/>
                  </a:moveTo>
                  <a:lnTo>
                    <a:pt x="1" y="6249"/>
                  </a:lnTo>
                  <a:lnTo>
                    <a:pt x="586" y="6249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5977750" y="1874775"/>
              <a:ext cx="27725" cy="36625"/>
            </a:xfrm>
            <a:custGeom>
              <a:avLst/>
              <a:gdLst/>
              <a:ahLst/>
              <a:cxnLst/>
              <a:rect l="l" t="t" r="r" b="b"/>
              <a:pathLst>
                <a:path w="1109" h="1465" extrusionOk="0">
                  <a:moveTo>
                    <a:pt x="0" y="1"/>
                  </a:moveTo>
                  <a:lnTo>
                    <a:pt x="866" y="1464"/>
                  </a:lnTo>
                  <a:lnTo>
                    <a:pt x="1109" y="12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6102750" y="1776925"/>
              <a:ext cx="152350" cy="230575"/>
            </a:xfrm>
            <a:custGeom>
              <a:avLst/>
              <a:gdLst/>
              <a:ahLst/>
              <a:cxnLst/>
              <a:rect l="l" t="t" r="r" b="b"/>
              <a:pathLst>
                <a:path w="6094" h="9223" extrusionOk="0">
                  <a:moveTo>
                    <a:pt x="3609" y="1"/>
                  </a:moveTo>
                  <a:cubicBezTo>
                    <a:pt x="3271" y="1"/>
                    <a:pt x="2905" y="1"/>
                    <a:pt x="2088" y="2313"/>
                  </a:cubicBezTo>
                  <a:cubicBezTo>
                    <a:pt x="1271" y="4625"/>
                    <a:pt x="1981" y="4937"/>
                    <a:pt x="1981" y="4937"/>
                  </a:cubicBezTo>
                  <a:cubicBezTo>
                    <a:pt x="1981" y="4937"/>
                    <a:pt x="1" y="9223"/>
                    <a:pt x="3050" y="9223"/>
                  </a:cubicBezTo>
                  <a:cubicBezTo>
                    <a:pt x="6094" y="9223"/>
                    <a:pt x="4233" y="5071"/>
                    <a:pt x="4233" y="5071"/>
                  </a:cubicBezTo>
                  <a:cubicBezTo>
                    <a:pt x="5217" y="4453"/>
                    <a:pt x="4147" y="2539"/>
                    <a:pt x="4147" y="2539"/>
                  </a:cubicBezTo>
                  <a:cubicBezTo>
                    <a:pt x="4443" y="1001"/>
                    <a:pt x="4045" y="1"/>
                    <a:pt x="360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9"/>
            <p:cNvSpPr/>
            <p:nvPr/>
          </p:nvSpPr>
          <p:spPr>
            <a:xfrm>
              <a:off x="6172125" y="1919950"/>
              <a:ext cx="14825" cy="156250"/>
            </a:xfrm>
            <a:custGeom>
              <a:avLst/>
              <a:gdLst/>
              <a:ahLst/>
              <a:cxnLst/>
              <a:rect l="l" t="t" r="r" b="b"/>
              <a:pathLst>
                <a:path w="593" h="6250" extrusionOk="0">
                  <a:moveTo>
                    <a:pt x="296" y="1"/>
                  </a:moveTo>
                  <a:lnTo>
                    <a:pt x="1" y="6249"/>
                  </a:lnTo>
                  <a:lnTo>
                    <a:pt x="593" y="624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9"/>
            <p:cNvSpPr/>
            <p:nvPr/>
          </p:nvSpPr>
          <p:spPr>
            <a:xfrm>
              <a:off x="6176575" y="1953150"/>
              <a:ext cx="27700" cy="36625"/>
            </a:xfrm>
            <a:custGeom>
              <a:avLst/>
              <a:gdLst/>
              <a:ahLst/>
              <a:cxnLst/>
              <a:rect l="l" t="t" r="r" b="b"/>
              <a:pathLst>
                <a:path w="1108" h="1465" extrusionOk="0">
                  <a:moveTo>
                    <a:pt x="1108" y="1"/>
                  </a:moveTo>
                  <a:lnTo>
                    <a:pt x="1" y="1291"/>
                  </a:lnTo>
                  <a:lnTo>
                    <a:pt x="237" y="1464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6031650" y="1825575"/>
              <a:ext cx="127875" cy="193100"/>
            </a:xfrm>
            <a:custGeom>
              <a:avLst/>
              <a:gdLst/>
              <a:ahLst/>
              <a:cxnLst/>
              <a:rect l="l" t="t" r="r" b="b"/>
              <a:pathLst>
                <a:path w="5115" h="7724" extrusionOk="0">
                  <a:moveTo>
                    <a:pt x="2076" y="1"/>
                  </a:moveTo>
                  <a:cubicBezTo>
                    <a:pt x="1721" y="1"/>
                    <a:pt x="1388" y="835"/>
                    <a:pt x="1631" y="2125"/>
                  </a:cubicBezTo>
                  <a:cubicBezTo>
                    <a:pt x="1631" y="2130"/>
                    <a:pt x="732" y="3733"/>
                    <a:pt x="1560" y="4254"/>
                  </a:cubicBezTo>
                  <a:cubicBezTo>
                    <a:pt x="1560" y="4254"/>
                    <a:pt x="1" y="7723"/>
                    <a:pt x="2560" y="7723"/>
                  </a:cubicBezTo>
                  <a:cubicBezTo>
                    <a:pt x="5115" y="7723"/>
                    <a:pt x="3448" y="4131"/>
                    <a:pt x="3448" y="4131"/>
                  </a:cubicBezTo>
                  <a:cubicBezTo>
                    <a:pt x="3448" y="4131"/>
                    <a:pt x="4039" y="3872"/>
                    <a:pt x="3351" y="1937"/>
                  </a:cubicBezTo>
                  <a:cubicBezTo>
                    <a:pt x="2668" y="1"/>
                    <a:pt x="2361" y="1"/>
                    <a:pt x="207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9"/>
            <p:cNvSpPr/>
            <p:nvPr/>
          </p:nvSpPr>
          <p:spPr>
            <a:xfrm>
              <a:off x="6088800" y="1945500"/>
              <a:ext cx="12250" cy="130700"/>
            </a:xfrm>
            <a:custGeom>
              <a:avLst/>
              <a:gdLst/>
              <a:ahLst/>
              <a:cxnLst/>
              <a:rect l="l" t="t" r="r" b="b"/>
              <a:pathLst>
                <a:path w="490" h="5228" extrusionOk="0">
                  <a:moveTo>
                    <a:pt x="242" y="1"/>
                  </a:moveTo>
                  <a:lnTo>
                    <a:pt x="0" y="5227"/>
                  </a:lnTo>
                  <a:lnTo>
                    <a:pt x="489" y="5227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9"/>
            <p:cNvSpPr/>
            <p:nvPr/>
          </p:nvSpPr>
          <p:spPr>
            <a:xfrm>
              <a:off x="6074275" y="1973325"/>
              <a:ext cx="23150" cy="30550"/>
            </a:xfrm>
            <a:custGeom>
              <a:avLst/>
              <a:gdLst/>
              <a:ahLst/>
              <a:cxnLst/>
              <a:rect l="l" t="t" r="r" b="b"/>
              <a:pathLst>
                <a:path w="926" h="1222" extrusionOk="0">
                  <a:moveTo>
                    <a:pt x="0" y="0"/>
                  </a:moveTo>
                  <a:lnTo>
                    <a:pt x="726" y="1221"/>
                  </a:lnTo>
                  <a:lnTo>
                    <a:pt x="926" y="1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9"/>
            <p:cNvSpPr/>
            <p:nvPr/>
          </p:nvSpPr>
          <p:spPr>
            <a:xfrm>
              <a:off x="4917375" y="1752725"/>
              <a:ext cx="124500" cy="188775"/>
            </a:xfrm>
            <a:custGeom>
              <a:avLst/>
              <a:gdLst/>
              <a:ahLst/>
              <a:cxnLst/>
              <a:rect l="l" t="t" r="r" b="b"/>
              <a:pathLst>
                <a:path w="4980" h="7551" extrusionOk="0">
                  <a:moveTo>
                    <a:pt x="2953" y="1"/>
                  </a:moveTo>
                  <a:cubicBezTo>
                    <a:pt x="2676" y="1"/>
                    <a:pt x="2378" y="6"/>
                    <a:pt x="1711" y="1894"/>
                  </a:cubicBezTo>
                  <a:cubicBezTo>
                    <a:pt x="1044" y="3786"/>
                    <a:pt x="1619" y="4039"/>
                    <a:pt x="1619" y="4039"/>
                  </a:cubicBezTo>
                  <a:cubicBezTo>
                    <a:pt x="1619" y="4039"/>
                    <a:pt x="1" y="7550"/>
                    <a:pt x="2490" y="7550"/>
                  </a:cubicBezTo>
                  <a:cubicBezTo>
                    <a:pt x="4980" y="7550"/>
                    <a:pt x="3458" y="4153"/>
                    <a:pt x="3458" y="4153"/>
                  </a:cubicBezTo>
                  <a:cubicBezTo>
                    <a:pt x="4270" y="3647"/>
                    <a:pt x="3399" y="2076"/>
                    <a:pt x="3394" y="2076"/>
                  </a:cubicBezTo>
                  <a:cubicBezTo>
                    <a:pt x="3635" y="818"/>
                    <a:pt x="3307" y="1"/>
                    <a:pt x="2958" y="1"/>
                  </a:cubicBezTo>
                  <a:cubicBezTo>
                    <a:pt x="2956" y="1"/>
                    <a:pt x="2955" y="1"/>
                    <a:pt x="295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9"/>
            <p:cNvSpPr/>
            <p:nvPr/>
          </p:nvSpPr>
          <p:spPr>
            <a:xfrm>
              <a:off x="4974100" y="1869825"/>
              <a:ext cx="12000" cy="128000"/>
            </a:xfrm>
            <a:custGeom>
              <a:avLst/>
              <a:gdLst/>
              <a:ahLst/>
              <a:cxnLst/>
              <a:rect l="l" t="t" r="r" b="b"/>
              <a:pathLst>
                <a:path w="480" h="5120" extrusionOk="0">
                  <a:moveTo>
                    <a:pt x="237" y="0"/>
                  </a:moveTo>
                  <a:lnTo>
                    <a:pt x="1" y="5120"/>
                  </a:lnTo>
                  <a:lnTo>
                    <a:pt x="479" y="512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9"/>
            <p:cNvSpPr/>
            <p:nvPr/>
          </p:nvSpPr>
          <p:spPr>
            <a:xfrm>
              <a:off x="4977600" y="1896975"/>
              <a:ext cx="22725" cy="30000"/>
            </a:xfrm>
            <a:custGeom>
              <a:avLst/>
              <a:gdLst/>
              <a:ahLst/>
              <a:cxnLst/>
              <a:rect l="l" t="t" r="r" b="b"/>
              <a:pathLst>
                <a:path w="909" h="1200" extrusionOk="0">
                  <a:moveTo>
                    <a:pt x="909" y="1"/>
                  </a:moveTo>
                  <a:lnTo>
                    <a:pt x="0" y="1060"/>
                  </a:lnTo>
                  <a:lnTo>
                    <a:pt x="194" y="1200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9"/>
            <p:cNvSpPr/>
            <p:nvPr/>
          </p:nvSpPr>
          <p:spPr>
            <a:xfrm>
              <a:off x="5891175" y="1793875"/>
              <a:ext cx="135100" cy="126000"/>
            </a:xfrm>
            <a:custGeom>
              <a:avLst/>
              <a:gdLst/>
              <a:ahLst/>
              <a:cxnLst/>
              <a:rect l="l" t="t" r="r" b="b"/>
              <a:pathLst>
                <a:path w="5404" h="5040" extrusionOk="0">
                  <a:moveTo>
                    <a:pt x="1932" y="0"/>
                  </a:moveTo>
                  <a:cubicBezTo>
                    <a:pt x="758" y="0"/>
                    <a:pt x="716" y="1807"/>
                    <a:pt x="716" y="1807"/>
                  </a:cubicBezTo>
                  <a:cubicBezTo>
                    <a:pt x="716" y="1807"/>
                    <a:pt x="1" y="2463"/>
                    <a:pt x="28" y="3189"/>
                  </a:cubicBezTo>
                  <a:cubicBezTo>
                    <a:pt x="51" y="3793"/>
                    <a:pt x="741" y="3841"/>
                    <a:pt x="964" y="3841"/>
                  </a:cubicBezTo>
                  <a:cubicBezTo>
                    <a:pt x="1007" y="3841"/>
                    <a:pt x="1033" y="3840"/>
                    <a:pt x="1033" y="3840"/>
                  </a:cubicBezTo>
                  <a:cubicBezTo>
                    <a:pt x="1033" y="3840"/>
                    <a:pt x="1210" y="4721"/>
                    <a:pt x="2313" y="4996"/>
                  </a:cubicBezTo>
                  <a:cubicBezTo>
                    <a:pt x="2431" y="5026"/>
                    <a:pt x="2543" y="5039"/>
                    <a:pt x="2649" y="5039"/>
                  </a:cubicBezTo>
                  <a:cubicBezTo>
                    <a:pt x="3528" y="5039"/>
                    <a:pt x="3969" y="4113"/>
                    <a:pt x="3969" y="4113"/>
                  </a:cubicBezTo>
                  <a:cubicBezTo>
                    <a:pt x="4108" y="4209"/>
                    <a:pt x="4253" y="4253"/>
                    <a:pt x="4391" y="4253"/>
                  </a:cubicBezTo>
                  <a:cubicBezTo>
                    <a:pt x="4955" y="4253"/>
                    <a:pt x="5404" y="3522"/>
                    <a:pt x="4851" y="2559"/>
                  </a:cubicBezTo>
                  <a:cubicBezTo>
                    <a:pt x="4415" y="1798"/>
                    <a:pt x="3907" y="1658"/>
                    <a:pt x="3592" y="1658"/>
                  </a:cubicBezTo>
                  <a:cubicBezTo>
                    <a:pt x="3409" y="1658"/>
                    <a:pt x="3292" y="1705"/>
                    <a:pt x="3292" y="1705"/>
                  </a:cubicBezTo>
                  <a:cubicBezTo>
                    <a:pt x="3292" y="1705"/>
                    <a:pt x="3130" y="16"/>
                    <a:pt x="1942" y="0"/>
                  </a:cubicBezTo>
                  <a:cubicBezTo>
                    <a:pt x="1938" y="0"/>
                    <a:pt x="1935" y="0"/>
                    <a:pt x="193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9"/>
            <p:cNvSpPr/>
            <p:nvPr/>
          </p:nvSpPr>
          <p:spPr>
            <a:xfrm>
              <a:off x="5940925" y="1862425"/>
              <a:ext cx="12375" cy="135400"/>
            </a:xfrm>
            <a:custGeom>
              <a:avLst/>
              <a:gdLst/>
              <a:ahLst/>
              <a:cxnLst/>
              <a:rect l="l" t="t" r="r" b="b"/>
              <a:pathLst>
                <a:path w="495" h="5416" extrusionOk="0">
                  <a:moveTo>
                    <a:pt x="247" y="1"/>
                  </a:moveTo>
                  <a:lnTo>
                    <a:pt x="1" y="5416"/>
                  </a:lnTo>
                  <a:lnTo>
                    <a:pt x="495" y="5416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5944425" y="1875200"/>
              <a:ext cx="23675" cy="36450"/>
            </a:xfrm>
            <a:custGeom>
              <a:avLst/>
              <a:gdLst/>
              <a:ahLst/>
              <a:cxnLst/>
              <a:rect l="l" t="t" r="r" b="b"/>
              <a:pathLst>
                <a:path w="947" h="1458" extrusionOk="0">
                  <a:moveTo>
                    <a:pt x="946" y="1"/>
                  </a:moveTo>
                  <a:lnTo>
                    <a:pt x="0" y="1329"/>
                  </a:lnTo>
                  <a:lnTo>
                    <a:pt x="216" y="1458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6009075" y="1904925"/>
              <a:ext cx="113325" cy="106025"/>
            </a:xfrm>
            <a:custGeom>
              <a:avLst/>
              <a:gdLst/>
              <a:ahLst/>
              <a:cxnLst/>
              <a:rect l="l" t="t" r="r" b="b"/>
              <a:pathLst>
                <a:path w="4533" h="4241" extrusionOk="0">
                  <a:moveTo>
                    <a:pt x="1630" y="0"/>
                  </a:moveTo>
                  <a:cubicBezTo>
                    <a:pt x="640" y="0"/>
                    <a:pt x="603" y="1527"/>
                    <a:pt x="603" y="1527"/>
                  </a:cubicBezTo>
                  <a:cubicBezTo>
                    <a:pt x="603" y="1527"/>
                    <a:pt x="0" y="2070"/>
                    <a:pt x="22" y="2678"/>
                  </a:cubicBezTo>
                  <a:cubicBezTo>
                    <a:pt x="45" y="3199"/>
                    <a:pt x="639" y="3238"/>
                    <a:pt x="816" y="3238"/>
                  </a:cubicBezTo>
                  <a:cubicBezTo>
                    <a:pt x="848" y="3238"/>
                    <a:pt x="866" y="3237"/>
                    <a:pt x="866" y="3237"/>
                  </a:cubicBezTo>
                  <a:cubicBezTo>
                    <a:pt x="1017" y="3736"/>
                    <a:pt x="1430" y="4108"/>
                    <a:pt x="1941" y="4205"/>
                  </a:cubicBezTo>
                  <a:cubicBezTo>
                    <a:pt x="2039" y="4229"/>
                    <a:pt x="2132" y="4240"/>
                    <a:pt x="2220" y="4240"/>
                  </a:cubicBezTo>
                  <a:cubicBezTo>
                    <a:pt x="2959" y="4240"/>
                    <a:pt x="3329" y="3463"/>
                    <a:pt x="3329" y="3463"/>
                  </a:cubicBezTo>
                  <a:cubicBezTo>
                    <a:pt x="3446" y="3544"/>
                    <a:pt x="3568" y="3581"/>
                    <a:pt x="3685" y="3581"/>
                  </a:cubicBezTo>
                  <a:cubicBezTo>
                    <a:pt x="4157" y="3581"/>
                    <a:pt x="4532" y="2968"/>
                    <a:pt x="4071" y="2162"/>
                  </a:cubicBezTo>
                  <a:cubicBezTo>
                    <a:pt x="3703" y="1519"/>
                    <a:pt x="3273" y="1403"/>
                    <a:pt x="3009" y="1403"/>
                  </a:cubicBezTo>
                  <a:cubicBezTo>
                    <a:pt x="2860" y="1403"/>
                    <a:pt x="2765" y="1441"/>
                    <a:pt x="2765" y="1441"/>
                  </a:cubicBezTo>
                  <a:cubicBezTo>
                    <a:pt x="2765" y="1441"/>
                    <a:pt x="2624" y="0"/>
                    <a:pt x="1630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6050875" y="1962700"/>
              <a:ext cx="10400" cy="113500"/>
            </a:xfrm>
            <a:custGeom>
              <a:avLst/>
              <a:gdLst/>
              <a:ahLst/>
              <a:cxnLst/>
              <a:rect l="l" t="t" r="r" b="b"/>
              <a:pathLst>
                <a:path w="416" h="4540" extrusionOk="0">
                  <a:moveTo>
                    <a:pt x="210" y="1"/>
                  </a:moveTo>
                  <a:lnTo>
                    <a:pt x="1" y="4539"/>
                  </a:lnTo>
                  <a:lnTo>
                    <a:pt x="415" y="4539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9"/>
            <p:cNvSpPr/>
            <p:nvPr/>
          </p:nvSpPr>
          <p:spPr>
            <a:xfrm>
              <a:off x="6053850" y="1973475"/>
              <a:ext cx="19775" cy="30525"/>
            </a:xfrm>
            <a:custGeom>
              <a:avLst/>
              <a:gdLst/>
              <a:ahLst/>
              <a:cxnLst/>
              <a:rect l="l" t="t" r="r" b="b"/>
              <a:pathLst>
                <a:path w="791" h="1221" extrusionOk="0">
                  <a:moveTo>
                    <a:pt x="790" y="1"/>
                  </a:moveTo>
                  <a:lnTo>
                    <a:pt x="1" y="1113"/>
                  </a:lnTo>
                  <a:lnTo>
                    <a:pt x="183" y="1220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4958525" y="1826275"/>
              <a:ext cx="113325" cy="106300"/>
            </a:xfrm>
            <a:custGeom>
              <a:avLst/>
              <a:gdLst/>
              <a:ahLst/>
              <a:cxnLst/>
              <a:rect l="l" t="t" r="r" b="b"/>
              <a:pathLst>
                <a:path w="4533" h="4252" extrusionOk="0">
                  <a:moveTo>
                    <a:pt x="1629" y="0"/>
                  </a:moveTo>
                  <a:cubicBezTo>
                    <a:pt x="634" y="0"/>
                    <a:pt x="602" y="1527"/>
                    <a:pt x="602" y="1527"/>
                  </a:cubicBezTo>
                  <a:cubicBezTo>
                    <a:pt x="602" y="1527"/>
                    <a:pt x="0" y="2065"/>
                    <a:pt x="21" y="2678"/>
                  </a:cubicBezTo>
                  <a:cubicBezTo>
                    <a:pt x="44" y="3199"/>
                    <a:pt x="637" y="3238"/>
                    <a:pt x="815" y="3238"/>
                  </a:cubicBezTo>
                  <a:cubicBezTo>
                    <a:pt x="847" y="3238"/>
                    <a:pt x="865" y="3237"/>
                    <a:pt x="865" y="3237"/>
                  </a:cubicBezTo>
                  <a:cubicBezTo>
                    <a:pt x="1011" y="3737"/>
                    <a:pt x="1430" y="4114"/>
                    <a:pt x="1941" y="4216"/>
                  </a:cubicBezTo>
                  <a:cubicBezTo>
                    <a:pt x="2039" y="4241"/>
                    <a:pt x="2132" y="4252"/>
                    <a:pt x="2220" y="4252"/>
                  </a:cubicBezTo>
                  <a:cubicBezTo>
                    <a:pt x="2958" y="4252"/>
                    <a:pt x="3329" y="3474"/>
                    <a:pt x="3329" y="3474"/>
                  </a:cubicBezTo>
                  <a:cubicBezTo>
                    <a:pt x="3444" y="3553"/>
                    <a:pt x="3565" y="3589"/>
                    <a:pt x="3681" y="3589"/>
                  </a:cubicBezTo>
                  <a:cubicBezTo>
                    <a:pt x="4154" y="3589"/>
                    <a:pt x="4533" y="2975"/>
                    <a:pt x="4066" y="2167"/>
                  </a:cubicBezTo>
                  <a:cubicBezTo>
                    <a:pt x="3701" y="1530"/>
                    <a:pt x="3275" y="1413"/>
                    <a:pt x="3013" y="1413"/>
                  </a:cubicBezTo>
                  <a:cubicBezTo>
                    <a:pt x="2861" y="1413"/>
                    <a:pt x="2763" y="1452"/>
                    <a:pt x="2763" y="1452"/>
                  </a:cubicBezTo>
                  <a:cubicBezTo>
                    <a:pt x="2763" y="1452"/>
                    <a:pt x="2624" y="0"/>
                    <a:pt x="1629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5000300" y="1884200"/>
              <a:ext cx="10375" cy="113625"/>
            </a:xfrm>
            <a:custGeom>
              <a:avLst/>
              <a:gdLst/>
              <a:ahLst/>
              <a:cxnLst/>
              <a:rect l="l" t="t" r="r" b="b"/>
              <a:pathLst>
                <a:path w="415" h="4545" extrusionOk="0">
                  <a:moveTo>
                    <a:pt x="206" y="1"/>
                  </a:moveTo>
                  <a:lnTo>
                    <a:pt x="1" y="4545"/>
                  </a:lnTo>
                  <a:lnTo>
                    <a:pt x="415" y="4545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5003275" y="1895075"/>
              <a:ext cx="19625" cy="30425"/>
            </a:xfrm>
            <a:custGeom>
              <a:avLst/>
              <a:gdLst/>
              <a:ahLst/>
              <a:cxnLst/>
              <a:rect l="l" t="t" r="r" b="b"/>
              <a:pathLst>
                <a:path w="785" h="1217" extrusionOk="0">
                  <a:moveTo>
                    <a:pt x="785" y="1"/>
                  </a:moveTo>
                  <a:lnTo>
                    <a:pt x="0" y="1109"/>
                  </a:lnTo>
                  <a:lnTo>
                    <a:pt x="178" y="1216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6115950" y="1872375"/>
              <a:ext cx="135125" cy="125975"/>
            </a:xfrm>
            <a:custGeom>
              <a:avLst/>
              <a:gdLst/>
              <a:ahLst/>
              <a:cxnLst/>
              <a:rect l="l" t="t" r="r" b="b"/>
              <a:pathLst>
                <a:path w="5405" h="5039" extrusionOk="0">
                  <a:moveTo>
                    <a:pt x="3473" y="0"/>
                  </a:moveTo>
                  <a:cubicBezTo>
                    <a:pt x="3470" y="0"/>
                    <a:pt x="3467" y="0"/>
                    <a:pt x="3463" y="0"/>
                  </a:cubicBezTo>
                  <a:cubicBezTo>
                    <a:pt x="2275" y="12"/>
                    <a:pt x="2113" y="1700"/>
                    <a:pt x="2113" y="1700"/>
                  </a:cubicBezTo>
                  <a:cubicBezTo>
                    <a:pt x="2113" y="1700"/>
                    <a:pt x="1997" y="1654"/>
                    <a:pt x="1816" y="1654"/>
                  </a:cubicBezTo>
                  <a:cubicBezTo>
                    <a:pt x="1502" y="1654"/>
                    <a:pt x="991" y="1793"/>
                    <a:pt x="554" y="2554"/>
                  </a:cubicBezTo>
                  <a:cubicBezTo>
                    <a:pt x="1" y="3519"/>
                    <a:pt x="451" y="4253"/>
                    <a:pt x="1015" y="4253"/>
                  </a:cubicBezTo>
                  <a:cubicBezTo>
                    <a:pt x="1153" y="4253"/>
                    <a:pt x="1298" y="4209"/>
                    <a:pt x="1436" y="4114"/>
                  </a:cubicBezTo>
                  <a:cubicBezTo>
                    <a:pt x="1436" y="4114"/>
                    <a:pt x="1874" y="5038"/>
                    <a:pt x="2758" y="5038"/>
                  </a:cubicBezTo>
                  <a:cubicBezTo>
                    <a:pt x="2863" y="5038"/>
                    <a:pt x="2974" y="5025"/>
                    <a:pt x="3092" y="4996"/>
                  </a:cubicBezTo>
                  <a:cubicBezTo>
                    <a:pt x="4195" y="4722"/>
                    <a:pt x="4372" y="3839"/>
                    <a:pt x="4372" y="3839"/>
                  </a:cubicBezTo>
                  <a:cubicBezTo>
                    <a:pt x="4372" y="3839"/>
                    <a:pt x="4397" y="3841"/>
                    <a:pt x="4440" y="3841"/>
                  </a:cubicBezTo>
                  <a:cubicBezTo>
                    <a:pt x="4662" y="3841"/>
                    <a:pt x="5354" y="3792"/>
                    <a:pt x="5377" y="3184"/>
                  </a:cubicBezTo>
                  <a:cubicBezTo>
                    <a:pt x="5404" y="2464"/>
                    <a:pt x="4689" y="1807"/>
                    <a:pt x="4689" y="1807"/>
                  </a:cubicBezTo>
                  <a:cubicBezTo>
                    <a:pt x="4689" y="1807"/>
                    <a:pt x="4647" y="0"/>
                    <a:pt x="3473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6188925" y="1940800"/>
              <a:ext cx="12400" cy="135400"/>
            </a:xfrm>
            <a:custGeom>
              <a:avLst/>
              <a:gdLst/>
              <a:ahLst/>
              <a:cxnLst/>
              <a:rect l="l" t="t" r="r" b="b"/>
              <a:pathLst>
                <a:path w="496" h="5416" extrusionOk="0">
                  <a:moveTo>
                    <a:pt x="249" y="0"/>
                  </a:moveTo>
                  <a:lnTo>
                    <a:pt x="1" y="5415"/>
                  </a:lnTo>
                  <a:lnTo>
                    <a:pt x="495" y="541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6174150" y="1953700"/>
              <a:ext cx="23675" cy="36325"/>
            </a:xfrm>
            <a:custGeom>
              <a:avLst/>
              <a:gdLst/>
              <a:ahLst/>
              <a:cxnLst/>
              <a:rect l="l" t="t" r="r" b="b"/>
              <a:pathLst>
                <a:path w="947" h="1453" extrusionOk="0">
                  <a:moveTo>
                    <a:pt x="1" y="1"/>
                  </a:moveTo>
                  <a:lnTo>
                    <a:pt x="731" y="1452"/>
                  </a:lnTo>
                  <a:lnTo>
                    <a:pt x="947" y="13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4903250" y="1634725"/>
              <a:ext cx="74650" cy="49725"/>
            </a:xfrm>
            <a:custGeom>
              <a:avLst/>
              <a:gdLst/>
              <a:ahLst/>
              <a:cxnLst/>
              <a:rect l="l" t="t" r="r" b="b"/>
              <a:pathLst>
                <a:path w="2986" h="1989" extrusionOk="0">
                  <a:moveTo>
                    <a:pt x="2882" y="0"/>
                  </a:moveTo>
                  <a:lnTo>
                    <a:pt x="1700" y="780"/>
                  </a:lnTo>
                  <a:lnTo>
                    <a:pt x="1641" y="817"/>
                  </a:lnTo>
                  <a:lnTo>
                    <a:pt x="1" y="1904"/>
                  </a:lnTo>
                  <a:lnTo>
                    <a:pt x="1" y="1989"/>
                  </a:lnTo>
                  <a:lnTo>
                    <a:pt x="1700" y="854"/>
                  </a:lnTo>
                  <a:lnTo>
                    <a:pt x="1760" y="817"/>
                  </a:lnTo>
                  <a:lnTo>
                    <a:pt x="298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4903250" y="1634725"/>
              <a:ext cx="165800" cy="110525"/>
            </a:xfrm>
            <a:custGeom>
              <a:avLst/>
              <a:gdLst/>
              <a:ahLst/>
              <a:cxnLst/>
              <a:rect l="l" t="t" r="r" b="b"/>
              <a:pathLst>
                <a:path w="6632" h="4421" extrusionOk="0">
                  <a:moveTo>
                    <a:pt x="6528" y="0"/>
                  </a:moveTo>
                  <a:lnTo>
                    <a:pt x="5346" y="780"/>
                  </a:lnTo>
                  <a:lnTo>
                    <a:pt x="5287" y="817"/>
                  </a:lnTo>
                  <a:lnTo>
                    <a:pt x="3523" y="1984"/>
                  </a:lnTo>
                  <a:lnTo>
                    <a:pt x="3458" y="2026"/>
                  </a:lnTo>
                  <a:lnTo>
                    <a:pt x="2549" y="2629"/>
                  </a:lnTo>
                  <a:lnTo>
                    <a:pt x="1700" y="3188"/>
                  </a:lnTo>
                  <a:lnTo>
                    <a:pt x="1631" y="3237"/>
                  </a:lnTo>
                  <a:lnTo>
                    <a:pt x="1" y="4317"/>
                  </a:lnTo>
                  <a:lnTo>
                    <a:pt x="1" y="4420"/>
                  </a:lnTo>
                  <a:lnTo>
                    <a:pt x="1700" y="3285"/>
                  </a:lnTo>
                  <a:lnTo>
                    <a:pt x="1770" y="3237"/>
                  </a:lnTo>
                  <a:lnTo>
                    <a:pt x="2582" y="2699"/>
                  </a:lnTo>
                  <a:lnTo>
                    <a:pt x="3523" y="2070"/>
                  </a:lnTo>
                  <a:lnTo>
                    <a:pt x="3587" y="2026"/>
                  </a:lnTo>
                  <a:lnTo>
                    <a:pt x="5346" y="854"/>
                  </a:lnTo>
                  <a:lnTo>
                    <a:pt x="5399" y="817"/>
                  </a:lnTo>
                  <a:lnTo>
                    <a:pt x="663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4903250" y="1634725"/>
              <a:ext cx="256950" cy="171150"/>
            </a:xfrm>
            <a:custGeom>
              <a:avLst/>
              <a:gdLst/>
              <a:ahLst/>
              <a:cxnLst/>
              <a:rect l="l" t="t" r="r" b="b"/>
              <a:pathLst>
                <a:path w="10278" h="6846" extrusionOk="0">
                  <a:moveTo>
                    <a:pt x="10174" y="0"/>
                  </a:moveTo>
                  <a:lnTo>
                    <a:pt x="8992" y="780"/>
                  </a:lnTo>
                  <a:lnTo>
                    <a:pt x="8932" y="817"/>
                  </a:lnTo>
                  <a:lnTo>
                    <a:pt x="7168" y="1984"/>
                  </a:lnTo>
                  <a:lnTo>
                    <a:pt x="7099" y="2026"/>
                  </a:lnTo>
                  <a:lnTo>
                    <a:pt x="6190" y="2629"/>
                  </a:lnTo>
                  <a:lnTo>
                    <a:pt x="5346" y="3188"/>
                  </a:lnTo>
                  <a:lnTo>
                    <a:pt x="5276" y="3237"/>
                  </a:lnTo>
                  <a:lnTo>
                    <a:pt x="3523" y="4398"/>
                  </a:lnTo>
                  <a:lnTo>
                    <a:pt x="3448" y="4452"/>
                  </a:lnTo>
                  <a:lnTo>
                    <a:pt x="1700" y="5607"/>
                  </a:lnTo>
                  <a:lnTo>
                    <a:pt x="1619" y="5662"/>
                  </a:lnTo>
                  <a:lnTo>
                    <a:pt x="1" y="6732"/>
                  </a:lnTo>
                  <a:lnTo>
                    <a:pt x="1" y="6845"/>
                  </a:lnTo>
                  <a:lnTo>
                    <a:pt x="1700" y="5716"/>
                  </a:lnTo>
                  <a:lnTo>
                    <a:pt x="1780" y="5662"/>
                  </a:lnTo>
                  <a:lnTo>
                    <a:pt x="3523" y="4500"/>
                  </a:lnTo>
                  <a:lnTo>
                    <a:pt x="3599" y="4452"/>
                  </a:lnTo>
                  <a:lnTo>
                    <a:pt x="5346" y="3285"/>
                  </a:lnTo>
                  <a:lnTo>
                    <a:pt x="5416" y="3237"/>
                  </a:lnTo>
                  <a:lnTo>
                    <a:pt x="6227" y="2699"/>
                  </a:lnTo>
                  <a:lnTo>
                    <a:pt x="7168" y="2075"/>
                  </a:lnTo>
                  <a:lnTo>
                    <a:pt x="7233" y="2026"/>
                  </a:lnTo>
                  <a:lnTo>
                    <a:pt x="8992" y="854"/>
                  </a:lnTo>
                  <a:lnTo>
                    <a:pt x="9045" y="817"/>
                  </a:lnTo>
                  <a:lnTo>
                    <a:pt x="1027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4903250" y="1634725"/>
              <a:ext cx="348075" cy="231900"/>
            </a:xfrm>
            <a:custGeom>
              <a:avLst/>
              <a:gdLst/>
              <a:ahLst/>
              <a:cxnLst/>
              <a:rect l="l" t="t" r="r" b="b"/>
              <a:pathLst>
                <a:path w="13923" h="9276" extrusionOk="0">
                  <a:moveTo>
                    <a:pt x="13820" y="0"/>
                  </a:moveTo>
                  <a:lnTo>
                    <a:pt x="12632" y="780"/>
                  </a:lnTo>
                  <a:lnTo>
                    <a:pt x="12578" y="817"/>
                  </a:lnTo>
                  <a:lnTo>
                    <a:pt x="10814" y="1984"/>
                  </a:lnTo>
                  <a:lnTo>
                    <a:pt x="10744" y="2026"/>
                  </a:lnTo>
                  <a:lnTo>
                    <a:pt x="9836" y="2629"/>
                  </a:lnTo>
                  <a:lnTo>
                    <a:pt x="8992" y="3188"/>
                  </a:lnTo>
                  <a:lnTo>
                    <a:pt x="8916" y="3237"/>
                  </a:lnTo>
                  <a:lnTo>
                    <a:pt x="7168" y="4398"/>
                  </a:lnTo>
                  <a:lnTo>
                    <a:pt x="7088" y="4452"/>
                  </a:lnTo>
                  <a:lnTo>
                    <a:pt x="5346" y="5607"/>
                  </a:lnTo>
                  <a:lnTo>
                    <a:pt x="5260" y="5662"/>
                  </a:lnTo>
                  <a:lnTo>
                    <a:pt x="3523" y="6813"/>
                  </a:lnTo>
                  <a:lnTo>
                    <a:pt x="3437" y="6872"/>
                  </a:lnTo>
                  <a:lnTo>
                    <a:pt x="1700" y="8022"/>
                  </a:lnTo>
                  <a:lnTo>
                    <a:pt x="1609" y="8081"/>
                  </a:lnTo>
                  <a:lnTo>
                    <a:pt x="1" y="9146"/>
                  </a:lnTo>
                  <a:lnTo>
                    <a:pt x="1" y="9275"/>
                  </a:lnTo>
                  <a:lnTo>
                    <a:pt x="1700" y="8141"/>
                  </a:lnTo>
                  <a:lnTo>
                    <a:pt x="1792" y="8081"/>
                  </a:lnTo>
                  <a:lnTo>
                    <a:pt x="3523" y="6930"/>
                  </a:lnTo>
                  <a:lnTo>
                    <a:pt x="3609" y="6872"/>
                  </a:lnTo>
                  <a:lnTo>
                    <a:pt x="5346" y="5716"/>
                  </a:lnTo>
                  <a:lnTo>
                    <a:pt x="5426" y="5662"/>
                  </a:lnTo>
                  <a:lnTo>
                    <a:pt x="7168" y="4500"/>
                  </a:lnTo>
                  <a:lnTo>
                    <a:pt x="7244" y="4452"/>
                  </a:lnTo>
                  <a:lnTo>
                    <a:pt x="8992" y="3285"/>
                  </a:lnTo>
                  <a:lnTo>
                    <a:pt x="9061" y="3237"/>
                  </a:lnTo>
                  <a:lnTo>
                    <a:pt x="9873" y="2699"/>
                  </a:lnTo>
                  <a:lnTo>
                    <a:pt x="10814" y="2075"/>
                  </a:lnTo>
                  <a:lnTo>
                    <a:pt x="10879" y="2026"/>
                  </a:lnTo>
                  <a:lnTo>
                    <a:pt x="12632" y="854"/>
                  </a:lnTo>
                  <a:lnTo>
                    <a:pt x="12637" y="854"/>
                  </a:lnTo>
                  <a:lnTo>
                    <a:pt x="12690" y="817"/>
                  </a:lnTo>
                  <a:lnTo>
                    <a:pt x="13923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4903250" y="1634725"/>
              <a:ext cx="439075" cy="292525"/>
            </a:xfrm>
            <a:custGeom>
              <a:avLst/>
              <a:gdLst/>
              <a:ahLst/>
              <a:cxnLst/>
              <a:rect l="l" t="t" r="r" b="b"/>
              <a:pathLst>
                <a:path w="17563" h="11701" extrusionOk="0">
                  <a:moveTo>
                    <a:pt x="17460" y="0"/>
                  </a:moveTo>
                  <a:lnTo>
                    <a:pt x="16278" y="780"/>
                  </a:lnTo>
                  <a:lnTo>
                    <a:pt x="16219" y="817"/>
                  </a:lnTo>
                  <a:lnTo>
                    <a:pt x="14455" y="1984"/>
                  </a:lnTo>
                  <a:lnTo>
                    <a:pt x="14390" y="2026"/>
                  </a:lnTo>
                  <a:lnTo>
                    <a:pt x="13481" y="2629"/>
                  </a:lnTo>
                  <a:lnTo>
                    <a:pt x="12632" y="3188"/>
                  </a:lnTo>
                  <a:lnTo>
                    <a:pt x="12561" y="3237"/>
                  </a:lnTo>
                  <a:lnTo>
                    <a:pt x="10814" y="4398"/>
                  </a:lnTo>
                  <a:lnTo>
                    <a:pt x="10734" y="4452"/>
                  </a:lnTo>
                  <a:lnTo>
                    <a:pt x="8992" y="5607"/>
                  </a:lnTo>
                  <a:lnTo>
                    <a:pt x="8905" y="5662"/>
                  </a:lnTo>
                  <a:lnTo>
                    <a:pt x="7168" y="6813"/>
                  </a:lnTo>
                  <a:lnTo>
                    <a:pt x="7083" y="6872"/>
                  </a:lnTo>
                  <a:lnTo>
                    <a:pt x="5346" y="8022"/>
                  </a:lnTo>
                  <a:lnTo>
                    <a:pt x="5254" y="8081"/>
                  </a:lnTo>
                  <a:lnTo>
                    <a:pt x="3523" y="9227"/>
                  </a:lnTo>
                  <a:lnTo>
                    <a:pt x="3426" y="9292"/>
                  </a:lnTo>
                  <a:lnTo>
                    <a:pt x="1700" y="10437"/>
                  </a:lnTo>
                  <a:lnTo>
                    <a:pt x="1604" y="10501"/>
                  </a:lnTo>
                  <a:lnTo>
                    <a:pt x="1" y="11561"/>
                  </a:lnTo>
                  <a:lnTo>
                    <a:pt x="1" y="11700"/>
                  </a:lnTo>
                  <a:lnTo>
                    <a:pt x="1700" y="10566"/>
                  </a:lnTo>
                  <a:lnTo>
                    <a:pt x="1797" y="10501"/>
                  </a:lnTo>
                  <a:lnTo>
                    <a:pt x="3523" y="9356"/>
                  </a:lnTo>
                  <a:lnTo>
                    <a:pt x="3619" y="9292"/>
                  </a:lnTo>
                  <a:lnTo>
                    <a:pt x="5346" y="8141"/>
                  </a:lnTo>
                  <a:lnTo>
                    <a:pt x="5431" y="8081"/>
                  </a:lnTo>
                  <a:lnTo>
                    <a:pt x="7168" y="6930"/>
                  </a:lnTo>
                  <a:lnTo>
                    <a:pt x="7255" y="6872"/>
                  </a:lnTo>
                  <a:lnTo>
                    <a:pt x="8992" y="5716"/>
                  </a:lnTo>
                  <a:lnTo>
                    <a:pt x="9072" y="5662"/>
                  </a:lnTo>
                  <a:lnTo>
                    <a:pt x="10814" y="4500"/>
                  </a:lnTo>
                  <a:lnTo>
                    <a:pt x="10890" y="4452"/>
                  </a:lnTo>
                  <a:lnTo>
                    <a:pt x="12632" y="3285"/>
                  </a:lnTo>
                  <a:lnTo>
                    <a:pt x="12707" y="3237"/>
                  </a:lnTo>
                  <a:lnTo>
                    <a:pt x="13519" y="2699"/>
                  </a:lnTo>
                  <a:lnTo>
                    <a:pt x="14455" y="2070"/>
                  </a:lnTo>
                  <a:lnTo>
                    <a:pt x="14519" y="2026"/>
                  </a:lnTo>
                  <a:lnTo>
                    <a:pt x="16278" y="854"/>
                  </a:lnTo>
                  <a:lnTo>
                    <a:pt x="16336" y="817"/>
                  </a:lnTo>
                  <a:lnTo>
                    <a:pt x="1756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4903250" y="1634725"/>
              <a:ext cx="530200" cy="353000"/>
            </a:xfrm>
            <a:custGeom>
              <a:avLst/>
              <a:gdLst/>
              <a:ahLst/>
              <a:cxnLst/>
              <a:rect l="l" t="t" r="r" b="b"/>
              <a:pathLst>
                <a:path w="21208" h="14120" extrusionOk="0">
                  <a:moveTo>
                    <a:pt x="21111" y="0"/>
                  </a:moveTo>
                  <a:lnTo>
                    <a:pt x="19924" y="780"/>
                  </a:lnTo>
                  <a:lnTo>
                    <a:pt x="19870" y="817"/>
                  </a:lnTo>
                  <a:lnTo>
                    <a:pt x="18100" y="1984"/>
                  </a:lnTo>
                  <a:lnTo>
                    <a:pt x="18036" y="2026"/>
                  </a:lnTo>
                  <a:lnTo>
                    <a:pt x="17127" y="2629"/>
                  </a:lnTo>
                  <a:lnTo>
                    <a:pt x="16278" y="3188"/>
                  </a:lnTo>
                  <a:lnTo>
                    <a:pt x="16207" y="3237"/>
                  </a:lnTo>
                  <a:lnTo>
                    <a:pt x="14455" y="4398"/>
                  </a:lnTo>
                  <a:lnTo>
                    <a:pt x="14380" y="4452"/>
                  </a:lnTo>
                  <a:lnTo>
                    <a:pt x="12632" y="5607"/>
                  </a:lnTo>
                  <a:lnTo>
                    <a:pt x="12551" y="5662"/>
                  </a:lnTo>
                  <a:lnTo>
                    <a:pt x="10814" y="6813"/>
                  </a:lnTo>
                  <a:lnTo>
                    <a:pt x="10722" y="6872"/>
                  </a:lnTo>
                  <a:lnTo>
                    <a:pt x="8992" y="8022"/>
                  </a:lnTo>
                  <a:lnTo>
                    <a:pt x="8900" y="8081"/>
                  </a:lnTo>
                  <a:lnTo>
                    <a:pt x="7168" y="9227"/>
                  </a:lnTo>
                  <a:lnTo>
                    <a:pt x="7071" y="9292"/>
                  </a:lnTo>
                  <a:lnTo>
                    <a:pt x="5346" y="10437"/>
                  </a:lnTo>
                  <a:lnTo>
                    <a:pt x="5244" y="10501"/>
                  </a:lnTo>
                  <a:lnTo>
                    <a:pt x="3523" y="11641"/>
                  </a:lnTo>
                  <a:lnTo>
                    <a:pt x="3415" y="11712"/>
                  </a:lnTo>
                  <a:lnTo>
                    <a:pt x="2426" y="12367"/>
                  </a:lnTo>
                  <a:lnTo>
                    <a:pt x="1700" y="12851"/>
                  </a:lnTo>
                  <a:lnTo>
                    <a:pt x="1592" y="12926"/>
                  </a:lnTo>
                  <a:lnTo>
                    <a:pt x="1" y="13986"/>
                  </a:lnTo>
                  <a:lnTo>
                    <a:pt x="1" y="14120"/>
                  </a:lnTo>
                  <a:lnTo>
                    <a:pt x="1700" y="12996"/>
                  </a:lnTo>
                  <a:lnTo>
                    <a:pt x="1807" y="12926"/>
                  </a:lnTo>
                  <a:lnTo>
                    <a:pt x="2480" y="12474"/>
                  </a:lnTo>
                  <a:lnTo>
                    <a:pt x="3523" y="11787"/>
                  </a:lnTo>
                  <a:lnTo>
                    <a:pt x="3631" y="11712"/>
                  </a:lnTo>
                  <a:lnTo>
                    <a:pt x="5346" y="10571"/>
                  </a:lnTo>
                  <a:lnTo>
                    <a:pt x="5443" y="10501"/>
                  </a:lnTo>
                  <a:lnTo>
                    <a:pt x="7168" y="9356"/>
                  </a:lnTo>
                  <a:lnTo>
                    <a:pt x="7260" y="9292"/>
                  </a:lnTo>
                  <a:lnTo>
                    <a:pt x="8992" y="8141"/>
                  </a:lnTo>
                  <a:lnTo>
                    <a:pt x="9083" y="8081"/>
                  </a:lnTo>
                  <a:lnTo>
                    <a:pt x="10814" y="6930"/>
                  </a:lnTo>
                  <a:lnTo>
                    <a:pt x="10895" y="6872"/>
                  </a:lnTo>
                  <a:lnTo>
                    <a:pt x="12632" y="5716"/>
                  </a:lnTo>
                  <a:lnTo>
                    <a:pt x="12718" y="5662"/>
                  </a:lnTo>
                  <a:lnTo>
                    <a:pt x="14455" y="4500"/>
                  </a:lnTo>
                  <a:lnTo>
                    <a:pt x="14529" y="4452"/>
                  </a:lnTo>
                  <a:lnTo>
                    <a:pt x="16278" y="3285"/>
                  </a:lnTo>
                  <a:lnTo>
                    <a:pt x="16348" y="3237"/>
                  </a:lnTo>
                  <a:lnTo>
                    <a:pt x="17159" y="2699"/>
                  </a:lnTo>
                  <a:lnTo>
                    <a:pt x="18100" y="2070"/>
                  </a:lnTo>
                  <a:lnTo>
                    <a:pt x="18165" y="2026"/>
                  </a:lnTo>
                  <a:lnTo>
                    <a:pt x="19924" y="854"/>
                  </a:lnTo>
                  <a:lnTo>
                    <a:pt x="19982" y="817"/>
                  </a:lnTo>
                  <a:lnTo>
                    <a:pt x="21208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4903250" y="1634725"/>
              <a:ext cx="621350" cy="413375"/>
            </a:xfrm>
            <a:custGeom>
              <a:avLst/>
              <a:gdLst/>
              <a:ahLst/>
              <a:cxnLst/>
              <a:rect l="l" t="t" r="r" b="b"/>
              <a:pathLst>
                <a:path w="24854" h="16535" extrusionOk="0">
                  <a:moveTo>
                    <a:pt x="24752" y="0"/>
                  </a:moveTo>
                  <a:lnTo>
                    <a:pt x="23569" y="780"/>
                  </a:lnTo>
                  <a:lnTo>
                    <a:pt x="23510" y="817"/>
                  </a:lnTo>
                  <a:lnTo>
                    <a:pt x="21746" y="1984"/>
                  </a:lnTo>
                  <a:lnTo>
                    <a:pt x="21681" y="2026"/>
                  </a:lnTo>
                  <a:lnTo>
                    <a:pt x="20768" y="2629"/>
                  </a:lnTo>
                  <a:lnTo>
                    <a:pt x="19924" y="3188"/>
                  </a:lnTo>
                  <a:lnTo>
                    <a:pt x="19853" y="3237"/>
                  </a:lnTo>
                  <a:lnTo>
                    <a:pt x="19848" y="3237"/>
                  </a:lnTo>
                  <a:lnTo>
                    <a:pt x="18100" y="4398"/>
                  </a:lnTo>
                  <a:lnTo>
                    <a:pt x="18025" y="4452"/>
                  </a:lnTo>
                  <a:lnTo>
                    <a:pt x="16278" y="5607"/>
                  </a:lnTo>
                  <a:lnTo>
                    <a:pt x="16197" y="5662"/>
                  </a:lnTo>
                  <a:lnTo>
                    <a:pt x="14455" y="6813"/>
                  </a:lnTo>
                  <a:lnTo>
                    <a:pt x="14368" y="6872"/>
                  </a:lnTo>
                  <a:lnTo>
                    <a:pt x="12637" y="8022"/>
                  </a:lnTo>
                  <a:lnTo>
                    <a:pt x="12546" y="8081"/>
                  </a:lnTo>
                  <a:lnTo>
                    <a:pt x="10814" y="9227"/>
                  </a:lnTo>
                  <a:lnTo>
                    <a:pt x="10717" y="9292"/>
                  </a:lnTo>
                  <a:lnTo>
                    <a:pt x="8992" y="10437"/>
                  </a:lnTo>
                  <a:lnTo>
                    <a:pt x="8890" y="10501"/>
                  </a:lnTo>
                  <a:lnTo>
                    <a:pt x="7168" y="11641"/>
                  </a:lnTo>
                  <a:lnTo>
                    <a:pt x="7061" y="11712"/>
                  </a:lnTo>
                  <a:lnTo>
                    <a:pt x="6071" y="12367"/>
                  </a:lnTo>
                  <a:lnTo>
                    <a:pt x="5346" y="12856"/>
                  </a:lnTo>
                  <a:lnTo>
                    <a:pt x="5238" y="12926"/>
                  </a:lnTo>
                  <a:lnTo>
                    <a:pt x="3523" y="14067"/>
                  </a:lnTo>
                  <a:lnTo>
                    <a:pt x="3421" y="14137"/>
                  </a:lnTo>
                  <a:lnTo>
                    <a:pt x="1700" y="15281"/>
                  </a:lnTo>
                  <a:lnTo>
                    <a:pt x="1604" y="15346"/>
                  </a:lnTo>
                  <a:lnTo>
                    <a:pt x="1" y="16410"/>
                  </a:lnTo>
                  <a:lnTo>
                    <a:pt x="1" y="16534"/>
                  </a:lnTo>
                  <a:lnTo>
                    <a:pt x="1700" y="15410"/>
                  </a:lnTo>
                  <a:lnTo>
                    <a:pt x="1797" y="15346"/>
                  </a:lnTo>
                  <a:lnTo>
                    <a:pt x="3523" y="14201"/>
                  </a:lnTo>
                  <a:lnTo>
                    <a:pt x="3625" y="14137"/>
                  </a:lnTo>
                  <a:lnTo>
                    <a:pt x="5346" y="12996"/>
                  </a:lnTo>
                  <a:lnTo>
                    <a:pt x="5448" y="12926"/>
                  </a:lnTo>
                  <a:lnTo>
                    <a:pt x="6126" y="12474"/>
                  </a:lnTo>
                  <a:lnTo>
                    <a:pt x="7168" y="11787"/>
                  </a:lnTo>
                  <a:lnTo>
                    <a:pt x="7270" y="11712"/>
                  </a:lnTo>
                  <a:lnTo>
                    <a:pt x="8992" y="10571"/>
                  </a:lnTo>
                  <a:lnTo>
                    <a:pt x="9089" y="10501"/>
                  </a:lnTo>
                  <a:lnTo>
                    <a:pt x="10814" y="9356"/>
                  </a:lnTo>
                  <a:lnTo>
                    <a:pt x="10906" y="9292"/>
                  </a:lnTo>
                  <a:lnTo>
                    <a:pt x="12637" y="8141"/>
                  </a:lnTo>
                  <a:lnTo>
                    <a:pt x="12723" y="8081"/>
                  </a:lnTo>
                  <a:lnTo>
                    <a:pt x="14455" y="6930"/>
                  </a:lnTo>
                  <a:lnTo>
                    <a:pt x="14541" y="6872"/>
                  </a:lnTo>
                  <a:lnTo>
                    <a:pt x="16278" y="5716"/>
                  </a:lnTo>
                  <a:lnTo>
                    <a:pt x="16358" y="5662"/>
                  </a:lnTo>
                  <a:lnTo>
                    <a:pt x="18100" y="4500"/>
                  </a:lnTo>
                  <a:lnTo>
                    <a:pt x="18182" y="4452"/>
                  </a:lnTo>
                  <a:lnTo>
                    <a:pt x="19924" y="3285"/>
                  </a:lnTo>
                  <a:lnTo>
                    <a:pt x="19993" y="3237"/>
                  </a:lnTo>
                  <a:lnTo>
                    <a:pt x="20805" y="2699"/>
                  </a:lnTo>
                  <a:lnTo>
                    <a:pt x="21746" y="2075"/>
                  </a:lnTo>
                  <a:lnTo>
                    <a:pt x="21811" y="2026"/>
                  </a:lnTo>
                  <a:lnTo>
                    <a:pt x="23569" y="854"/>
                  </a:lnTo>
                  <a:lnTo>
                    <a:pt x="23622" y="817"/>
                  </a:lnTo>
                  <a:lnTo>
                    <a:pt x="2485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4903250" y="1634725"/>
              <a:ext cx="712500" cy="473725"/>
            </a:xfrm>
            <a:custGeom>
              <a:avLst/>
              <a:gdLst/>
              <a:ahLst/>
              <a:cxnLst/>
              <a:rect l="l" t="t" r="r" b="b"/>
              <a:pathLst>
                <a:path w="28500" h="18949" extrusionOk="0">
                  <a:moveTo>
                    <a:pt x="28397" y="0"/>
                  </a:moveTo>
                  <a:lnTo>
                    <a:pt x="27209" y="780"/>
                  </a:lnTo>
                  <a:lnTo>
                    <a:pt x="27156" y="817"/>
                  </a:lnTo>
                  <a:lnTo>
                    <a:pt x="25392" y="1984"/>
                  </a:lnTo>
                  <a:lnTo>
                    <a:pt x="25322" y="2026"/>
                  </a:lnTo>
                  <a:lnTo>
                    <a:pt x="24413" y="2629"/>
                  </a:lnTo>
                  <a:lnTo>
                    <a:pt x="23569" y="3188"/>
                  </a:lnTo>
                  <a:lnTo>
                    <a:pt x="23493" y="3237"/>
                  </a:lnTo>
                  <a:lnTo>
                    <a:pt x="21746" y="4398"/>
                  </a:lnTo>
                  <a:lnTo>
                    <a:pt x="21671" y="4452"/>
                  </a:lnTo>
                  <a:lnTo>
                    <a:pt x="19924" y="5607"/>
                  </a:lnTo>
                  <a:lnTo>
                    <a:pt x="19842" y="5662"/>
                  </a:lnTo>
                  <a:lnTo>
                    <a:pt x="18100" y="6813"/>
                  </a:lnTo>
                  <a:lnTo>
                    <a:pt x="18014" y="6872"/>
                  </a:lnTo>
                  <a:lnTo>
                    <a:pt x="16278" y="8022"/>
                  </a:lnTo>
                  <a:lnTo>
                    <a:pt x="16186" y="8081"/>
                  </a:lnTo>
                  <a:lnTo>
                    <a:pt x="14455" y="9227"/>
                  </a:lnTo>
                  <a:lnTo>
                    <a:pt x="14363" y="9292"/>
                  </a:lnTo>
                  <a:lnTo>
                    <a:pt x="12632" y="10437"/>
                  </a:lnTo>
                  <a:lnTo>
                    <a:pt x="12536" y="10501"/>
                  </a:lnTo>
                  <a:lnTo>
                    <a:pt x="10814" y="11641"/>
                  </a:lnTo>
                  <a:lnTo>
                    <a:pt x="10707" y="11712"/>
                  </a:lnTo>
                  <a:lnTo>
                    <a:pt x="9717" y="12367"/>
                  </a:lnTo>
                  <a:lnTo>
                    <a:pt x="8992" y="12856"/>
                  </a:lnTo>
                  <a:lnTo>
                    <a:pt x="8883" y="12926"/>
                  </a:lnTo>
                  <a:lnTo>
                    <a:pt x="7168" y="14067"/>
                  </a:lnTo>
                  <a:lnTo>
                    <a:pt x="7066" y="14137"/>
                  </a:lnTo>
                  <a:lnTo>
                    <a:pt x="5346" y="15281"/>
                  </a:lnTo>
                  <a:lnTo>
                    <a:pt x="5249" y="15346"/>
                  </a:lnTo>
                  <a:lnTo>
                    <a:pt x="3523" y="16497"/>
                  </a:lnTo>
                  <a:lnTo>
                    <a:pt x="3431" y="16556"/>
                  </a:lnTo>
                  <a:lnTo>
                    <a:pt x="1700" y="17706"/>
                  </a:lnTo>
                  <a:lnTo>
                    <a:pt x="1614" y="17766"/>
                  </a:lnTo>
                  <a:lnTo>
                    <a:pt x="1" y="18842"/>
                  </a:lnTo>
                  <a:lnTo>
                    <a:pt x="1" y="18949"/>
                  </a:lnTo>
                  <a:lnTo>
                    <a:pt x="1700" y="17825"/>
                  </a:lnTo>
                  <a:lnTo>
                    <a:pt x="1786" y="17766"/>
                  </a:lnTo>
                  <a:lnTo>
                    <a:pt x="3523" y="16621"/>
                  </a:lnTo>
                  <a:lnTo>
                    <a:pt x="3614" y="16556"/>
                  </a:lnTo>
                  <a:lnTo>
                    <a:pt x="5346" y="15410"/>
                  </a:lnTo>
                  <a:lnTo>
                    <a:pt x="5443" y="15346"/>
                  </a:lnTo>
                  <a:lnTo>
                    <a:pt x="7168" y="14201"/>
                  </a:lnTo>
                  <a:lnTo>
                    <a:pt x="7270" y="14137"/>
                  </a:lnTo>
                  <a:lnTo>
                    <a:pt x="8992" y="12996"/>
                  </a:lnTo>
                  <a:lnTo>
                    <a:pt x="9094" y="12926"/>
                  </a:lnTo>
                  <a:lnTo>
                    <a:pt x="9771" y="12474"/>
                  </a:lnTo>
                  <a:lnTo>
                    <a:pt x="10814" y="11787"/>
                  </a:lnTo>
                  <a:lnTo>
                    <a:pt x="10916" y="11712"/>
                  </a:lnTo>
                  <a:lnTo>
                    <a:pt x="12637" y="10566"/>
                  </a:lnTo>
                  <a:lnTo>
                    <a:pt x="12734" y="10501"/>
                  </a:lnTo>
                  <a:lnTo>
                    <a:pt x="14455" y="9356"/>
                  </a:lnTo>
                  <a:lnTo>
                    <a:pt x="14551" y="9292"/>
                  </a:lnTo>
                  <a:lnTo>
                    <a:pt x="16278" y="8141"/>
                  </a:lnTo>
                  <a:lnTo>
                    <a:pt x="16368" y="8081"/>
                  </a:lnTo>
                  <a:lnTo>
                    <a:pt x="18100" y="6930"/>
                  </a:lnTo>
                  <a:lnTo>
                    <a:pt x="18187" y="6872"/>
                  </a:lnTo>
                  <a:lnTo>
                    <a:pt x="19924" y="5716"/>
                  </a:lnTo>
                  <a:lnTo>
                    <a:pt x="20004" y="5662"/>
                  </a:lnTo>
                  <a:lnTo>
                    <a:pt x="21746" y="4500"/>
                  </a:lnTo>
                  <a:lnTo>
                    <a:pt x="21821" y="4452"/>
                  </a:lnTo>
                  <a:lnTo>
                    <a:pt x="23569" y="3285"/>
                  </a:lnTo>
                  <a:lnTo>
                    <a:pt x="23639" y="3237"/>
                  </a:lnTo>
                  <a:lnTo>
                    <a:pt x="24451" y="2699"/>
                  </a:lnTo>
                  <a:lnTo>
                    <a:pt x="25392" y="2075"/>
                  </a:lnTo>
                  <a:lnTo>
                    <a:pt x="25456" y="2026"/>
                  </a:lnTo>
                  <a:lnTo>
                    <a:pt x="27209" y="854"/>
                  </a:lnTo>
                  <a:lnTo>
                    <a:pt x="27215" y="854"/>
                  </a:lnTo>
                  <a:lnTo>
                    <a:pt x="27268" y="817"/>
                  </a:lnTo>
                  <a:lnTo>
                    <a:pt x="2849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4903250" y="1634725"/>
              <a:ext cx="803625" cy="534100"/>
            </a:xfrm>
            <a:custGeom>
              <a:avLst/>
              <a:gdLst/>
              <a:ahLst/>
              <a:cxnLst/>
              <a:rect l="l" t="t" r="r" b="b"/>
              <a:pathLst>
                <a:path w="32145" h="21364" extrusionOk="0">
                  <a:moveTo>
                    <a:pt x="32043" y="0"/>
                  </a:moveTo>
                  <a:lnTo>
                    <a:pt x="30861" y="780"/>
                  </a:lnTo>
                  <a:lnTo>
                    <a:pt x="30802" y="817"/>
                  </a:lnTo>
                  <a:lnTo>
                    <a:pt x="29037" y="1984"/>
                  </a:lnTo>
                  <a:lnTo>
                    <a:pt x="28968" y="2026"/>
                  </a:lnTo>
                  <a:lnTo>
                    <a:pt x="28059" y="2629"/>
                  </a:lnTo>
                  <a:lnTo>
                    <a:pt x="27209" y="3188"/>
                  </a:lnTo>
                  <a:lnTo>
                    <a:pt x="27139" y="3237"/>
                  </a:lnTo>
                  <a:lnTo>
                    <a:pt x="25392" y="4398"/>
                  </a:lnTo>
                  <a:lnTo>
                    <a:pt x="25312" y="4452"/>
                  </a:lnTo>
                  <a:lnTo>
                    <a:pt x="23569" y="5607"/>
                  </a:lnTo>
                  <a:lnTo>
                    <a:pt x="23488" y="5662"/>
                  </a:lnTo>
                  <a:lnTo>
                    <a:pt x="23483" y="5662"/>
                  </a:lnTo>
                  <a:lnTo>
                    <a:pt x="21746" y="6813"/>
                  </a:lnTo>
                  <a:lnTo>
                    <a:pt x="21660" y="6872"/>
                  </a:lnTo>
                  <a:lnTo>
                    <a:pt x="19924" y="8022"/>
                  </a:lnTo>
                  <a:lnTo>
                    <a:pt x="19832" y="8081"/>
                  </a:lnTo>
                  <a:lnTo>
                    <a:pt x="18100" y="9227"/>
                  </a:lnTo>
                  <a:lnTo>
                    <a:pt x="18003" y="9292"/>
                  </a:lnTo>
                  <a:lnTo>
                    <a:pt x="16278" y="10437"/>
                  </a:lnTo>
                  <a:lnTo>
                    <a:pt x="16181" y="10501"/>
                  </a:lnTo>
                  <a:lnTo>
                    <a:pt x="14455" y="11641"/>
                  </a:lnTo>
                  <a:lnTo>
                    <a:pt x="14353" y="11712"/>
                  </a:lnTo>
                  <a:lnTo>
                    <a:pt x="13358" y="12367"/>
                  </a:lnTo>
                  <a:lnTo>
                    <a:pt x="12632" y="12856"/>
                  </a:lnTo>
                  <a:lnTo>
                    <a:pt x="12529" y="12926"/>
                  </a:lnTo>
                  <a:lnTo>
                    <a:pt x="10814" y="14067"/>
                  </a:lnTo>
                  <a:lnTo>
                    <a:pt x="10712" y="14137"/>
                  </a:lnTo>
                  <a:lnTo>
                    <a:pt x="8992" y="15281"/>
                  </a:lnTo>
                  <a:lnTo>
                    <a:pt x="8895" y="15346"/>
                  </a:lnTo>
                  <a:lnTo>
                    <a:pt x="7168" y="16497"/>
                  </a:lnTo>
                  <a:lnTo>
                    <a:pt x="7077" y="16556"/>
                  </a:lnTo>
                  <a:lnTo>
                    <a:pt x="5346" y="17706"/>
                  </a:lnTo>
                  <a:lnTo>
                    <a:pt x="5260" y="17766"/>
                  </a:lnTo>
                  <a:lnTo>
                    <a:pt x="3523" y="18922"/>
                  </a:lnTo>
                  <a:lnTo>
                    <a:pt x="3437" y="18981"/>
                  </a:lnTo>
                  <a:lnTo>
                    <a:pt x="1700" y="20137"/>
                  </a:lnTo>
                  <a:lnTo>
                    <a:pt x="1624" y="20190"/>
                  </a:lnTo>
                  <a:lnTo>
                    <a:pt x="1" y="21267"/>
                  </a:lnTo>
                  <a:lnTo>
                    <a:pt x="1" y="21363"/>
                  </a:lnTo>
                  <a:lnTo>
                    <a:pt x="1700" y="20239"/>
                  </a:lnTo>
                  <a:lnTo>
                    <a:pt x="1775" y="20190"/>
                  </a:lnTo>
                  <a:lnTo>
                    <a:pt x="3523" y="19035"/>
                  </a:lnTo>
                  <a:lnTo>
                    <a:pt x="3604" y="18981"/>
                  </a:lnTo>
                  <a:lnTo>
                    <a:pt x="5346" y="17825"/>
                  </a:lnTo>
                  <a:lnTo>
                    <a:pt x="5431" y="17766"/>
                  </a:lnTo>
                  <a:lnTo>
                    <a:pt x="7168" y="16621"/>
                  </a:lnTo>
                  <a:lnTo>
                    <a:pt x="7260" y="16556"/>
                  </a:lnTo>
                  <a:lnTo>
                    <a:pt x="8992" y="15410"/>
                  </a:lnTo>
                  <a:lnTo>
                    <a:pt x="9083" y="15346"/>
                  </a:lnTo>
                  <a:lnTo>
                    <a:pt x="10814" y="14201"/>
                  </a:lnTo>
                  <a:lnTo>
                    <a:pt x="10911" y="14137"/>
                  </a:lnTo>
                  <a:lnTo>
                    <a:pt x="12632" y="12996"/>
                  </a:lnTo>
                  <a:lnTo>
                    <a:pt x="12739" y="12926"/>
                  </a:lnTo>
                  <a:lnTo>
                    <a:pt x="13417" y="12474"/>
                  </a:lnTo>
                  <a:lnTo>
                    <a:pt x="14455" y="11781"/>
                  </a:lnTo>
                  <a:lnTo>
                    <a:pt x="14562" y="11712"/>
                  </a:lnTo>
                  <a:lnTo>
                    <a:pt x="16278" y="10566"/>
                  </a:lnTo>
                  <a:lnTo>
                    <a:pt x="16380" y="10501"/>
                  </a:lnTo>
                  <a:lnTo>
                    <a:pt x="18100" y="9356"/>
                  </a:lnTo>
                  <a:lnTo>
                    <a:pt x="18197" y="9292"/>
                  </a:lnTo>
                  <a:lnTo>
                    <a:pt x="19924" y="8141"/>
                  </a:lnTo>
                  <a:lnTo>
                    <a:pt x="20014" y="8081"/>
                  </a:lnTo>
                  <a:lnTo>
                    <a:pt x="21746" y="6930"/>
                  </a:lnTo>
                  <a:lnTo>
                    <a:pt x="21832" y="6872"/>
                  </a:lnTo>
                  <a:lnTo>
                    <a:pt x="23569" y="5716"/>
                  </a:lnTo>
                  <a:lnTo>
                    <a:pt x="23650" y="5662"/>
                  </a:lnTo>
                  <a:lnTo>
                    <a:pt x="25392" y="4500"/>
                  </a:lnTo>
                  <a:lnTo>
                    <a:pt x="25467" y="4452"/>
                  </a:lnTo>
                  <a:lnTo>
                    <a:pt x="27209" y="3285"/>
                  </a:lnTo>
                  <a:lnTo>
                    <a:pt x="27285" y="3237"/>
                  </a:lnTo>
                  <a:lnTo>
                    <a:pt x="28097" y="2699"/>
                  </a:lnTo>
                  <a:lnTo>
                    <a:pt x="29037" y="2070"/>
                  </a:lnTo>
                  <a:lnTo>
                    <a:pt x="29102" y="2026"/>
                  </a:lnTo>
                  <a:lnTo>
                    <a:pt x="30854" y="854"/>
                  </a:lnTo>
                  <a:lnTo>
                    <a:pt x="30861" y="854"/>
                  </a:lnTo>
                  <a:lnTo>
                    <a:pt x="30914" y="817"/>
                  </a:lnTo>
                  <a:lnTo>
                    <a:pt x="32145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4903250" y="1634725"/>
              <a:ext cx="894650" cy="594475"/>
            </a:xfrm>
            <a:custGeom>
              <a:avLst/>
              <a:gdLst/>
              <a:ahLst/>
              <a:cxnLst/>
              <a:rect l="l" t="t" r="r" b="b"/>
              <a:pathLst>
                <a:path w="35786" h="23779" extrusionOk="0">
                  <a:moveTo>
                    <a:pt x="35689" y="0"/>
                  </a:moveTo>
                  <a:lnTo>
                    <a:pt x="34500" y="780"/>
                  </a:lnTo>
                  <a:lnTo>
                    <a:pt x="34447" y="817"/>
                  </a:lnTo>
                  <a:lnTo>
                    <a:pt x="32678" y="1984"/>
                  </a:lnTo>
                  <a:lnTo>
                    <a:pt x="32613" y="2026"/>
                  </a:lnTo>
                  <a:lnTo>
                    <a:pt x="31705" y="2629"/>
                  </a:lnTo>
                  <a:lnTo>
                    <a:pt x="30861" y="3188"/>
                  </a:lnTo>
                  <a:lnTo>
                    <a:pt x="30785" y="3237"/>
                  </a:lnTo>
                  <a:lnTo>
                    <a:pt x="29037" y="4398"/>
                  </a:lnTo>
                  <a:lnTo>
                    <a:pt x="28957" y="4452"/>
                  </a:lnTo>
                  <a:lnTo>
                    <a:pt x="27209" y="5607"/>
                  </a:lnTo>
                  <a:lnTo>
                    <a:pt x="27129" y="5662"/>
                  </a:lnTo>
                  <a:lnTo>
                    <a:pt x="25392" y="6813"/>
                  </a:lnTo>
                  <a:lnTo>
                    <a:pt x="25305" y="6872"/>
                  </a:lnTo>
                  <a:lnTo>
                    <a:pt x="23569" y="8022"/>
                  </a:lnTo>
                  <a:lnTo>
                    <a:pt x="23478" y="8081"/>
                  </a:lnTo>
                  <a:lnTo>
                    <a:pt x="21746" y="9227"/>
                  </a:lnTo>
                  <a:lnTo>
                    <a:pt x="21649" y="9292"/>
                  </a:lnTo>
                  <a:lnTo>
                    <a:pt x="19924" y="10437"/>
                  </a:lnTo>
                  <a:lnTo>
                    <a:pt x="19821" y="10501"/>
                  </a:lnTo>
                  <a:lnTo>
                    <a:pt x="18100" y="11641"/>
                  </a:lnTo>
                  <a:lnTo>
                    <a:pt x="17998" y="11712"/>
                  </a:lnTo>
                  <a:lnTo>
                    <a:pt x="17003" y="12367"/>
                  </a:lnTo>
                  <a:lnTo>
                    <a:pt x="16278" y="12851"/>
                  </a:lnTo>
                  <a:lnTo>
                    <a:pt x="16175" y="12926"/>
                  </a:lnTo>
                  <a:lnTo>
                    <a:pt x="14455" y="14067"/>
                  </a:lnTo>
                  <a:lnTo>
                    <a:pt x="14353" y="14137"/>
                  </a:lnTo>
                  <a:lnTo>
                    <a:pt x="12632" y="15281"/>
                  </a:lnTo>
                  <a:lnTo>
                    <a:pt x="12536" y="15346"/>
                  </a:lnTo>
                  <a:lnTo>
                    <a:pt x="10814" y="16497"/>
                  </a:lnTo>
                  <a:lnTo>
                    <a:pt x="10717" y="16556"/>
                  </a:lnTo>
                  <a:lnTo>
                    <a:pt x="8992" y="17706"/>
                  </a:lnTo>
                  <a:lnTo>
                    <a:pt x="8900" y="17766"/>
                  </a:lnTo>
                  <a:lnTo>
                    <a:pt x="7168" y="18922"/>
                  </a:lnTo>
                  <a:lnTo>
                    <a:pt x="7083" y="18976"/>
                  </a:lnTo>
                  <a:lnTo>
                    <a:pt x="5346" y="20137"/>
                  </a:lnTo>
                  <a:lnTo>
                    <a:pt x="5265" y="20190"/>
                  </a:lnTo>
                  <a:lnTo>
                    <a:pt x="3523" y="21352"/>
                  </a:lnTo>
                  <a:lnTo>
                    <a:pt x="3448" y="21401"/>
                  </a:lnTo>
                  <a:lnTo>
                    <a:pt x="2324" y="22148"/>
                  </a:lnTo>
                  <a:lnTo>
                    <a:pt x="1700" y="22562"/>
                  </a:lnTo>
                  <a:lnTo>
                    <a:pt x="1631" y="22610"/>
                  </a:lnTo>
                  <a:lnTo>
                    <a:pt x="1" y="23697"/>
                  </a:lnTo>
                  <a:lnTo>
                    <a:pt x="1" y="23778"/>
                  </a:lnTo>
                  <a:lnTo>
                    <a:pt x="1700" y="22654"/>
                  </a:lnTo>
                  <a:lnTo>
                    <a:pt x="1770" y="22610"/>
                  </a:lnTo>
                  <a:lnTo>
                    <a:pt x="2361" y="22218"/>
                  </a:lnTo>
                  <a:lnTo>
                    <a:pt x="3523" y="21449"/>
                  </a:lnTo>
                  <a:lnTo>
                    <a:pt x="3599" y="21401"/>
                  </a:lnTo>
                  <a:lnTo>
                    <a:pt x="5346" y="20239"/>
                  </a:lnTo>
                  <a:lnTo>
                    <a:pt x="5421" y="20190"/>
                  </a:lnTo>
                  <a:lnTo>
                    <a:pt x="7168" y="19035"/>
                  </a:lnTo>
                  <a:lnTo>
                    <a:pt x="7250" y="18981"/>
                  </a:lnTo>
                  <a:lnTo>
                    <a:pt x="8992" y="17825"/>
                  </a:lnTo>
                  <a:lnTo>
                    <a:pt x="9077" y="17766"/>
                  </a:lnTo>
                  <a:lnTo>
                    <a:pt x="10814" y="16621"/>
                  </a:lnTo>
                  <a:lnTo>
                    <a:pt x="10906" y="16556"/>
                  </a:lnTo>
                  <a:lnTo>
                    <a:pt x="12632" y="15410"/>
                  </a:lnTo>
                  <a:lnTo>
                    <a:pt x="12729" y="15346"/>
                  </a:lnTo>
                  <a:lnTo>
                    <a:pt x="14455" y="14201"/>
                  </a:lnTo>
                  <a:lnTo>
                    <a:pt x="14556" y="14137"/>
                  </a:lnTo>
                  <a:lnTo>
                    <a:pt x="16278" y="12996"/>
                  </a:lnTo>
                  <a:lnTo>
                    <a:pt x="16385" y="12926"/>
                  </a:lnTo>
                  <a:lnTo>
                    <a:pt x="17063" y="12474"/>
                  </a:lnTo>
                  <a:lnTo>
                    <a:pt x="18100" y="11787"/>
                  </a:lnTo>
                  <a:lnTo>
                    <a:pt x="18207" y="11712"/>
                  </a:lnTo>
                  <a:lnTo>
                    <a:pt x="19924" y="10571"/>
                  </a:lnTo>
                  <a:lnTo>
                    <a:pt x="20026" y="10501"/>
                  </a:lnTo>
                  <a:lnTo>
                    <a:pt x="21746" y="9356"/>
                  </a:lnTo>
                  <a:lnTo>
                    <a:pt x="21843" y="9292"/>
                  </a:lnTo>
                  <a:lnTo>
                    <a:pt x="23569" y="8141"/>
                  </a:lnTo>
                  <a:lnTo>
                    <a:pt x="23660" y="8081"/>
                  </a:lnTo>
                  <a:lnTo>
                    <a:pt x="25392" y="6930"/>
                  </a:lnTo>
                  <a:lnTo>
                    <a:pt x="25478" y="6872"/>
                  </a:lnTo>
                  <a:lnTo>
                    <a:pt x="27209" y="5716"/>
                  </a:lnTo>
                  <a:lnTo>
                    <a:pt x="27295" y="5662"/>
                  </a:lnTo>
                  <a:lnTo>
                    <a:pt x="29037" y="4500"/>
                  </a:lnTo>
                  <a:lnTo>
                    <a:pt x="29112" y="4452"/>
                  </a:lnTo>
                  <a:lnTo>
                    <a:pt x="30861" y="3285"/>
                  </a:lnTo>
                  <a:lnTo>
                    <a:pt x="30931" y="3237"/>
                  </a:lnTo>
                  <a:lnTo>
                    <a:pt x="31737" y="2699"/>
                  </a:lnTo>
                  <a:lnTo>
                    <a:pt x="32678" y="2070"/>
                  </a:lnTo>
                  <a:lnTo>
                    <a:pt x="32743" y="2026"/>
                  </a:lnTo>
                  <a:lnTo>
                    <a:pt x="34500" y="854"/>
                  </a:lnTo>
                  <a:lnTo>
                    <a:pt x="34560" y="817"/>
                  </a:lnTo>
                  <a:lnTo>
                    <a:pt x="3578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4903250" y="1634725"/>
              <a:ext cx="985800" cy="654675"/>
            </a:xfrm>
            <a:custGeom>
              <a:avLst/>
              <a:gdLst/>
              <a:ahLst/>
              <a:cxnLst/>
              <a:rect l="l" t="t" r="r" b="b"/>
              <a:pathLst>
                <a:path w="39432" h="26187" extrusionOk="0">
                  <a:moveTo>
                    <a:pt x="39329" y="0"/>
                  </a:moveTo>
                  <a:lnTo>
                    <a:pt x="38146" y="780"/>
                  </a:lnTo>
                  <a:lnTo>
                    <a:pt x="38088" y="817"/>
                  </a:lnTo>
                  <a:lnTo>
                    <a:pt x="36324" y="1984"/>
                  </a:lnTo>
                  <a:lnTo>
                    <a:pt x="36259" y="2026"/>
                  </a:lnTo>
                  <a:lnTo>
                    <a:pt x="35351" y="2629"/>
                  </a:lnTo>
                  <a:lnTo>
                    <a:pt x="34500" y="3188"/>
                  </a:lnTo>
                  <a:lnTo>
                    <a:pt x="34431" y="3237"/>
                  </a:lnTo>
                  <a:lnTo>
                    <a:pt x="32678" y="4398"/>
                  </a:lnTo>
                  <a:lnTo>
                    <a:pt x="32603" y="4452"/>
                  </a:lnTo>
                  <a:lnTo>
                    <a:pt x="30861" y="5607"/>
                  </a:lnTo>
                  <a:lnTo>
                    <a:pt x="30774" y="5662"/>
                  </a:lnTo>
                  <a:lnTo>
                    <a:pt x="29037" y="6813"/>
                  </a:lnTo>
                  <a:lnTo>
                    <a:pt x="28951" y="6872"/>
                  </a:lnTo>
                  <a:lnTo>
                    <a:pt x="28946" y="6872"/>
                  </a:lnTo>
                  <a:lnTo>
                    <a:pt x="27215" y="8022"/>
                  </a:lnTo>
                  <a:lnTo>
                    <a:pt x="27124" y="8081"/>
                  </a:lnTo>
                  <a:lnTo>
                    <a:pt x="25392" y="9227"/>
                  </a:lnTo>
                  <a:lnTo>
                    <a:pt x="25295" y="9292"/>
                  </a:lnTo>
                  <a:lnTo>
                    <a:pt x="23569" y="10437"/>
                  </a:lnTo>
                  <a:lnTo>
                    <a:pt x="23466" y="10501"/>
                  </a:lnTo>
                  <a:lnTo>
                    <a:pt x="21746" y="11641"/>
                  </a:lnTo>
                  <a:lnTo>
                    <a:pt x="21639" y="11712"/>
                  </a:lnTo>
                  <a:lnTo>
                    <a:pt x="20649" y="12367"/>
                  </a:lnTo>
                  <a:lnTo>
                    <a:pt x="19924" y="12856"/>
                  </a:lnTo>
                  <a:lnTo>
                    <a:pt x="19821" y="12926"/>
                  </a:lnTo>
                  <a:lnTo>
                    <a:pt x="18100" y="14067"/>
                  </a:lnTo>
                  <a:lnTo>
                    <a:pt x="17998" y="14137"/>
                  </a:lnTo>
                  <a:lnTo>
                    <a:pt x="16278" y="15281"/>
                  </a:lnTo>
                  <a:lnTo>
                    <a:pt x="16181" y="15346"/>
                  </a:lnTo>
                  <a:lnTo>
                    <a:pt x="14455" y="16497"/>
                  </a:lnTo>
                  <a:lnTo>
                    <a:pt x="14363" y="16556"/>
                  </a:lnTo>
                  <a:lnTo>
                    <a:pt x="12637" y="17706"/>
                  </a:lnTo>
                  <a:lnTo>
                    <a:pt x="12546" y="17766"/>
                  </a:lnTo>
                  <a:lnTo>
                    <a:pt x="10814" y="18922"/>
                  </a:lnTo>
                  <a:lnTo>
                    <a:pt x="10729" y="18981"/>
                  </a:lnTo>
                  <a:lnTo>
                    <a:pt x="8992" y="20137"/>
                  </a:lnTo>
                  <a:lnTo>
                    <a:pt x="8910" y="20190"/>
                  </a:lnTo>
                  <a:lnTo>
                    <a:pt x="7168" y="21352"/>
                  </a:lnTo>
                  <a:lnTo>
                    <a:pt x="7093" y="21401"/>
                  </a:lnTo>
                  <a:lnTo>
                    <a:pt x="5969" y="22148"/>
                  </a:lnTo>
                  <a:lnTo>
                    <a:pt x="5346" y="22568"/>
                  </a:lnTo>
                  <a:lnTo>
                    <a:pt x="5276" y="22610"/>
                  </a:lnTo>
                  <a:lnTo>
                    <a:pt x="3523" y="23783"/>
                  </a:lnTo>
                  <a:lnTo>
                    <a:pt x="3463" y="23821"/>
                  </a:lnTo>
                  <a:lnTo>
                    <a:pt x="1700" y="24998"/>
                  </a:lnTo>
                  <a:lnTo>
                    <a:pt x="1651" y="25030"/>
                  </a:lnTo>
                  <a:lnTo>
                    <a:pt x="1" y="26133"/>
                  </a:lnTo>
                  <a:lnTo>
                    <a:pt x="1" y="26186"/>
                  </a:lnTo>
                  <a:lnTo>
                    <a:pt x="1700" y="25062"/>
                  </a:lnTo>
                  <a:lnTo>
                    <a:pt x="1748" y="25030"/>
                  </a:lnTo>
                  <a:lnTo>
                    <a:pt x="3523" y="23858"/>
                  </a:lnTo>
                  <a:lnTo>
                    <a:pt x="3582" y="23821"/>
                  </a:lnTo>
                  <a:lnTo>
                    <a:pt x="5346" y="22654"/>
                  </a:lnTo>
                  <a:lnTo>
                    <a:pt x="5411" y="22610"/>
                  </a:lnTo>
                  <a:lnTo>
                    <a:pt x="6002" y="22218"/>
                  </a:lnTo>
                  <a:lnTo>
                    <a:pt x="7168" y="21449"/>
                  </a:lnTo>
                  <a:lnTo>
                    <a:pt x="7238" y="21401"/>
                  </a:lnTo>
                  <a:lnTo>
                    <a:pt x="8992" y="20239"/>
                  </a:lnTo>
                  <a:lnTo>
                    <a:pt x="9067" y="20190"/>
                  </a:lnTo>
                  <a:lnTo>
                    <a:pt x="10814" y="19035"/>
                  </a:lnTo>
                  <a:lnTo>
                    <a:pt x="10895" y="18976"/>
                  </a:lnTo>
                  <a:lnTo>
                    <a:pt x="12632" y="17825"/>
                  </a:lnTo>
                  <a:lnTo>
                    <a:pt x="12718" y="17766"/>
                  </a:lnTo>
                  <a:lnTo>
                    <a:pt x="14455" y="16621"/>
                  </a:lnTo>
                  <a:lnTo>
                    <a:pt x="14546" y="16556"/>
                  </a:lnTo>
                  <a:lnTo>
                    <a:pt x="16278" y="15410"/>
                  </a:lnTo>
                  <a:lnTo>
                    <a:pt x="16375" y="15346"/>
                  </a:lnTo>
                  <a:lnTo>
                    <a:pt x="18100" y="14201"/>
                  </a:lnTo>
                  <a:lnTo>
                    <a:pt x="18202" y="14137"/>
                  </a:lnTo>
                  <a:lnTo>
                    <a:pt x="19924" y="12996"/>
                  </a:lnTo>
                  <a:lnTo>
                    <a:pt x="20026" y="12926"/>
                  </a:lnTo>
                  <a:lnTo>
                    <a:pt x="20703" y="12474"/>
                  </a:lnTo>
                  <a:lnTo>
                    <a:pt x="21746" y="11787"/>
                  </a:lnTo>
                  <a:lnTo>
                    <a:pt x="21853" y="11712"/>
                  </a:lnTo>
                  <a:lnTo>
                    <a:pt x="23569" y="10571"/>
                  </a:lnTo>
                  <a:lnTo>
                    <a:pt x="23666" y="10501"/>
                  </a:lnTo>
                  <a:lnTo>
                    <a:pt x="25392" y="9356"/>
                  </a:lnTo>
                  <a:lnTo>
                    <a:pt x="25488" y="9292"/>
                  </a:lnTo>
                  <a:lnTo>
                    <a:pt x="27215" y="8141"/>
                  </a:lnTo>
                  <a:lnTo>
                    <a:pt x="27300" y="8081"/>
                  </a:lnTo>
                  <a:lnTo>
                    <a:pt x="29037" y="6930"/>
                  </a:lnTo>
                  <a:lnTo>
                    <a:pt x="29124" y="6872"/>
                  </a:lnTo>
                  <a:lnTo>
                    <a:pt x="30861" y="5716"/>
                  </a:lnTo>
                  <a:lnTo>
                    <a:pt x="30941" y="5662"/>
                  </a:lnTo>
                  <a:lnTo>
                    <a:pt x="32683" y="4500"/>
                  </a:lnTo>
                  <a:lnTo>
                    <a:pt x="32758" y="4452"/>
                  </a:lnTo>
                  <a:lnTo>
                    <a:pt x="34500" y="3285"/>
                  </a:lnTo>
                  <a:lnTo>
                    <a:pt x="34576" y="3237"/>
                  </a:lnTo>
                  <a:lnTo>
                    <a:pt x="35388" y="2699"/>
                  </a:lnTo>
                  <a:lnTo>
                    <a:pt x="36324" y="2075"/>
                  </a:lnTo>
                  <a:lnTo>
                    <a:pt x="36388" y="2026"/>
                  </a:lnTo>
                  <a:lnTo>
                    <a:pt x="38146" y="854"/>
                  </a:lnTo>
                  <a:lnTo>
                    <a:pt x="38200" y="817"/>
                  </a:lnTo>
                  <a:lnTo>
                    <a:pt x="3943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4903250" y="1634725"/>
              <a:ext cx="1076925" cy="715025"/>
            </a:xfrm>
            <a:custGeom>
              <a:avLst/>
              <a:gdLst/>
              <a:ahLst/>
              <a:cxnLst/>
              <a:rect l="l" t="t" r="r" b="b"/>
              <a:pathLst>
                <a:path w="43077" h="28601" extrusionOk="0">
                  <a:moveTo>
                    <a:pt x="42975" y="0"/>
                  </a:moveTo>
                  <a:lnTo>
                    <a:pt x="41792" y="780"/>
                  </a:lnTo>
                  <a:lnTo>
                    <a:pt x="41734" y="817"/>
                  </a:lnTo>
                  <a:lnTo>
                    <a:pt x="39969" y="1984"/>
                  </a:lnTo>
                  <a:lnTo>
                    <a:pt x="39900" y="2026"/>
                  </a:lnTo>
                  <a:lnTo>
                    <a:pt x="38991" y="2629"/>
                  </a:lnTo>
                  <a:lnTo>
                    <a:pt x="38146" y="3188"/>
                  </a:lnTo>
                  <a:lnTo>
                    <a:pt x="38076" y="3237"/>
                  </a:lnTo>
                  <a:lnTo>
                    <a:pt x="38071" y="3237"/>
                  </a:lnTo>
                  <a:lnTo>
                    <a:pt x="36324" y="4398"/>
                  </a:lnTo>
                  <a:lnTo>
                    <a:pt x="36249" y="4452"/>
                  </a:lnTo>
                  <a:lnTo>
                    <a:pt x="34500" y="5607"/>
                  </a:lnTo>
                  <a:lnTo>
                    <a:pt x="34420" y="5662"/>
                  </a:lnTo>
                  <a:lnTo>
                    <a:pt x="32678" y="6813"/>
                  </a:lnTo>
                  <a:lnTo>
                    <a:pt x="32592" y="6872"/>
                  </a:lnTo>
                  <a:lnTo>
                    <a:pt x="30861" y="8022"/>
                  </a:lnTo>
                  <a:lnTo>
                    <a:pt x="30769" y="8081"/>
                  </a:lnTo>
                  <a:lnTo>
                    <a:pt x="29037" y="9227"/>
                  </a:lnTo>
                  <a:lnTo>
                    <a:pt x="28941" y="9292"/>
                  </a:lnTo>
                  <a:lnTo>
                    <a:pt x="27209" y="10437"/>
                  </a:lnTo>
                  <a:lnTo>
                    <a:pt x="27112" y="10501"/>
                  </a:lnTo>
                  <a:lnTo>
                    <a:pt x="25392" y="11641"/>
                  </a:lnTo>
                  <a:lnTo>
                    <a:pt x="25285" y="11712"/>
                  </a:lnTo>
                  <a:lnTo>
                    <a:pt x="24295" y="12367"/>
                  </a:lnTo>
                  <a:lnTo>
                    <a:pt x="23569" y="12856"/>
                  </a:lnTo>
                  <a:lnTo>
                    <a:pt x="23461" y="12926"/>
                  </a:lnTo>
                  <a:lnTo>
                    <a:pt x="21746" y="14067"/>
                  </a:lnTo>
                  <a:lnTo>
                    <a:pt x="21644" y="14137"/>
                  </a:lnTo>
                  <a:lnTo>
                    <a:pt x="19924" y="15281"/>
                  </a:lnTo>
                  <a:lnTo>
                    <a:pt x="19827" y="15346"/>
                  </a:lnTo>
                  <a:lnTo>
                    <a:pt x="18100" y="16497"/>
                  </a:lnTo>
                  <a:lnTo>
                    <a:pt x="18009" y="16556"/>
                  </a:lnTo>
                  <a:lnTo>
                    <a:pt x="16278" y="17706"/>
                  </a:lnTo>
                  <a:lnTo>
                    <a:pt x="16192" y="17766"/>
                  </a:lnTo>
                  <a:lnTo>
                    <a:pt x="14455" y="18922"/>
                  </a:lnTo>
                  <a:lnTo>
                    <a:pt x="14375" y="18981"/>
                  </a:lnTo>
                  <a:lnTo>
                    <a:pt x="12637" y="20137"/>
                  </a:lnTo>
                  <a:lnTo>
                    <a:pt x="12556" y="20190"/>
                  </a:lnTo>
                  <a:lnTo>
                    <a:pt x="10814" y="21352"/>
                  </a:lnTo>
                  <a:lnTo>
                    <a:pt x="10739" y="21401"/>
                  </a:lnTo>
                  <a:lnTo>
                    <a:pt x="9615" y="22148"/>
                  </a:lnTo>
                  <a:lnTo>
                    <a:pt x="8992" y="22568"/>
                  </a:lnTo>
                  <a:lnTo>
                    <a:pt x="8922" y="22610"/>
                  </a:lnTo>
                  <a:lnTo>
                    <a:pt x="7168" y="23783"/>
                  </a:lnTo>
                  <a:lnTo>
                    <a:pt x="7109" y="23821"/>
                  </a:lnTo>
                  <a:lnTo>
                    <a:pt x="5346" y="24998"/>
                  </a:lnTo>
                  <a:lnTo>
                    <a:pt x="5297" y="25030"/>
                  </a:lnTo>
                  <a:lnTo>
                    <a:pt x="3523" y="26213"/>
                  </a:lnTo>
                  <a:lnTo>
                    <a:pt x="3480" y="26246"/>
                  </a:lnTo>
                  <a:lnTo>
                    <a:pt x="1700" y="27429"/>
                  </a:lnTo>
                  <a:lnTo>
                    <a:pt x="1668" y="27456"/>
                  </a:lnTo>
                  <a:lnTo>
                    <a:pt x="1" y="28568"/>
                  </a:lnTo>
                  <a:lnTo>
                    <a:pt x="1" y="28601"/>
                  </a:lnTo>
                  <a:lnTo>
                    <a:pt x="1700" y="27472"/>
                  </a:lnTo>
                  <a:lnTo>
                    <a:pt x="1733" y="27456"/>
                  </a:lnTo>
                  <a:lnTo>
                    <a:pt x="3523" y="26267"/>
                  </a:lnTo>
                  <a:lnTo>
                    <a:pt x="3560" y="26246"/>
                  </a:lnTo>
                  <a:lnTo>
                    <a:pt x="5346" y="25069"/>
                  </a:lnTo>
                  <a:lnTo>
                    <a:pt x="5394" y="25030"/>
                  </a:lnTo>
                  <a:lnTo>
                    <a:pt x="7168" y="23858"/>
                  </a:lnTo>
                  <a:lnTo>
                    <a:pt x="7228" y="23821"/>
                  </a:lnTo>
                  <a:lnTo>
                    <a:pt x="8992" y="22654"/>
                  </a:lnTo>
                  <a:lnTo>
                    <a:pt x="9056" y="22610"/>
                  </a:lnTo>
                  <a:lnTo>
                    <a:pt x="9653" y="22218"/>
                  </a:lnTo>
                  <a:lnTo>
                    <a:pt x="10814" y="21449"/>
                  </a:lnTo>
                  <a:lnTo>
                    <a:pt x="10884" y="21401"/>
                  </a:lnTo>
                  <a:lnTo>
                    <a:pt x="12637" y="20239"/>
                  </a:lnTo>
                  <a:lnTo>
                    <a:pt x="12712" y="20190"/>
                  </a:lnTo>
                  <a:lnTo>
                    <a:pt x="14455" y="19035"/>
                  </a:lnTo>
                  <a:lnTo>
                    <a:pt x="14541" y="18981"/>
                  </a:lnTo>
                  <a:lnTo>
                    <a:pt x="16278" y="17825"/>
                  </a:lnTo>
                  <a:lnTo>
                    <a:pt x="16368" y="17766"/>
                  </a:lnTo>
                  <a:lnTo>
                    <a:pt x="18100" y="16621"/>
                  </a:lnTo>
                  <a:lnTo>
                    <a:pt x="18192" y="16556"/>
                  </a:lnTo>
                  <a:lnTo>
                    <a:pt x="19924" y="15410"/>
                  </a:lnTo>
                  <a:lnTo>
                    <a:pt x="20021" y="15346"/>
                  </a:lnTo>
                  <a:lnTo>
                    <a:pt x="21746" y="14201"/>
                  </a:lnTo>
                  <a:lnTo>
                    <a:pt x="21848" y="14137"/>
                  </a:lnTo>
                  <a:lnTo>
                    <a:pt x="23569" y="12996"/>
                  </a:lnTo>
                  <a:lnTo>
                    <a:pt x="23671" y="12926"/>
                  </a:lnTo>
                  <a:lnTo>
                    <a:pt x="24349" y="12474"/>
                  </a:lnTo>
                  <a:lnTo>
                    <a:pt x="25392" y="11787"/>
                  </a:lnTo>
                  <a:lnTo>
                    <a:pt x="25494" y="11712"/>
                  </a:lnTo>
                  <a:lnTo>
                    <a:pt x="27209" y="10566"/>
                  </a:lnTo>
                  <a:lnTo>
                    <a:pt x="27215" y="10566"/>
                  </a:lnTo>
                  <a:lnTo>
                    <a:pt x="27312" y="10501"/>
                  </a:lnTo>
                  <a:lnTo>
                    <a:pt x="29037" y="9356"/>
                  </a:lnTo>
                  <a:lnTo>
                    <a:pt x="29129" y="9292"/>
                  </a:lnTo>
                  <a:lnTo>
                    <a:pt x="30861" y="8141"/>
                  </a:lnTo>
                  <a:lnTo>
                    <a:pt x="30946" y="8081"/>
                  </a:lnTo>
                  <a:lnTo>
                    <a:pt x="32678" y="6930"/>
                  </a:lnTo>
                  <a:lnTo>
                    <a:pt x="32764" y="6872"/>
                  </a:lnTo>
                  <a:lnTo>
                    <a:pt x="34500" y="5716"/>
                  </a:lnTo>
                  <a:lnTo>
                    <a:pt x="34582" y="5662"/>
                  </a:lnTo>
                  <a:lnTo>
                    <a:pt x="36324" y="4500"/>
                  </a:lnTo>
                  <a:lnTo>
                    <a:pt x="36399" y="4452"/>
                  </a:lnTo>
                  <a:lnTo>
                    <a:pt x="38146" y="3285"/>
                  </a:lnTo>
                  <a:lnTo>
                    <a:pt x="38217" y="3237"/>
                  </a:lnTo>
                  <a:lnTo>
                    <a:pt x="39029" y="2699"/>
                  </a:lnTo>
                  <a:lnTo>
                    <a:pt x="39969" y="2075"/>
                  </a:lnTo>
                  <a:lnTo>
                    <a:pt x="40034" y="2026"/>
                  </a:lnTo>
                  <a:lnTo>
                    <a:pt x="41792" y="854"/>
                  </a:lnTo>
                  <a:lnTo>
                    <a:pt x="41846" y="817"/>
                  </a:lnTo>
                  <a:lnTo>
                    <a:pt x="4307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4903250" y="1634725"/>
              <a:ext cx="1168075" cy="775125"/>
            </a:xfrm>
            <a:custGeom>
              <a:avLst/>
              <a:gdLst/>
              <a:ahLst/>
              <a:cxnLst/>
              <a:rect l="l" t="t" r="r" b="b"/>
              <a:pathLst>
                <a:path w="46723" h="31005" extrusionOk="0">
                  <a:moveTo>
                    <a:pt x="46621" y="0"/>
                  </a:moveTo>
                  <a:lnTo>
                    <a:pt x="45437" y="780"/>
                  </a:lnTo>
                  <a:lnTo>
                    <a:pt x="45379" y="817"/>
                  </a:lnTo>
                  <a:lnTo>
                    <a:pt x="43615" y="1984"/>
                  </a:lnTo>
                  <a:lnTo>
                    <a:pt x="43551" y="2026"/>
                  </a:lnTo>
                  <a:lnTo>
                    <a:pt x="43545" y="2026"/>
                  </a:lnTo>
                  <a:lnTo>
                    <a:pt x="42637" y="2629"/>
                  </a:lnTo>
                  <a:lnTo>
                    <a:pt x="41792" y="3188"/>
                  </a:lnTo>
                  <a:lnTo>
                    <a:pt x="41717" y="3237"/>
                  </a:lnTo>
                  <a:lnTo>
                    <a:pt x="39969" y="4398"/>
                  </a:lnTo>
                  <a:lnTo>
                    <a:pt x="39888" y="4452"/>
                  </a:lnTo>
                  <a:lnTo>
                    <a:pt x="38146" y="5607"/>
                  </a:lnTo>
                  <a:lnTo>
                    <a:pt x="38066" y="5662"/>
                  </a:lnTo>
                  <a:lnTo>
                    <a:pt x="36324" y="6813"/>
                  </a:lnTo>
                  <a:lnTo>
                    <a:pt x="36237" y="6872"/>
                  </a:lnTo>
                  <a:lnTo>
                    <a:pt x="34500" y="8022"/>
                  </a:lnTo>
                  <a:lnTo>
                    <a:pt x="34410" y="8081"/>
                  </a:lnTo>
                  <a:lnTo>
                    <a:pt x="32678" y="9227"/>
                  </a:lnTo>
                  <a:lnTo>
                    <a:pt x="32581" y="9292"/>
                  </a:lnTo>
                  <a:lnTo>
                    <a:pt x="30861" y="10437"/>
                  </a:lnTo>
                  <a:lnTo>
                    <a:pt x="30758" y="10501"/>
                  </a:lnTo>
                  <a:lnTo>
                    <a:pt x="29037" y="11641"/>
                  </a:lnTo>
                  <a:lnTo>
                    <a:pt x="28930" y="11712"/>
                  </a:lnTo>
                  <a:lnTo>
                    <a:pt x="27940" y="12367"/>
                  </a:lnTo>
                  <a:lnTo>
                    <a:pt x="27209" y="12856"/>
                  </a:lnTo>
                  <a:lnTo>
                    <a:pt x="27107" y="12926"/>
                  </a:lnTo>
                  <a:lnTo>
                    <a:pt x="25392" y="14067"/>
                  </a:lnTo>
                  <a:lnTo>
                    <a:pt x="25290" y="14137"/>
                  </a:lnTo>
                  <a:lnTo>
                    <a:pt x="23569" y="15281"/>
                  </a:lnTo>
                  <a:lnTo>
                    <a:pt x="23473" y="15346"/>
                  </a:lnTo>
                  <a:lnTo>
                    <a:pt x="21746" y="16497"/>
                  </a:lnTo>
                  <a:lnTo>
                    <a:pt x="21654" y="16556"/>
                  </a:lnTo>
                  <a:lnTo>
                    <a:pt x="19924" y="17706"/>
                  </a:lnTo>
                  <a:lnTo>
                    <a:pt x="19837" y="17766"/>
                  </a:lnTo>
                  <a:lnTo>
                    <a:pt x="18100" y="18922"/>
                  </a:lnTo>
                  <a:lnTo>
                    <a:pt x="18020" y="18981"/>
                  </a:lnTo>
                  <a:lnTo>
                    <a:pt x="16278" y="20137"/>
                  </a:lnTo>
                  <a:lnTo>
                    <a:pt x="16202" y="20190"/>
                  </a:lnTo>
                  <a:lnTo>
                    <a:pt x="14455" y="21352"/>
                  </a:lnTo>
                  <a:lnTo>
                    <a:pt x="14385" y="21401"/>
                  </a:lnTo>
                  <a:lnTo>
                    <a:pt x="13256" y="22148"/>
                  </a:lnTo>
                  <a:lnTo>
                    <a:pt x="12632" y="22568"/>
                  </a:lnTo>
                  <a:lnTo>
                    <a:pt x="12568" y="22610"/>
                  </a:lnTo>
                  <a:lnTo>
                    <a:pt x="10814" y="23783"/>
                  </a:lnTo>
                  <a:lnTo>
                    <a:pt x="10749" y="23821"/>
                  </a:lnTo>
                  <a:lnTo>
                    <a:pt x="8992" y="24998"/>
                  </a:lnTo>
                  <a:lnTo>
                    <a:pt x="8938" y="25030"/>
                  </a:lnTo>
                  <a:lnTo>
                    <a:pt x="7168" y="26213"/>
                  </a:lnTo>
                  <a:lnTo>
                    <a:pt x="7126" y="26246"/>
                  </a:lnTo>
                  <a:lnTo>
                    <a:pt x="5346" y="27429"/>
                  </a:lnTo>
                  <a:lnTo>
                    <a:pt x="5314" y="27456"/>
                  </a:lnTo>
                  <a:lnTo>
                    <a:pt x="3523" y="28650"/>
                  </a:lnTo>
                  <a:lnTo>
                    <a:pt x="3495" y="28665"/>
                  </a:lnTo>
                  <a:lnTo>
                    <a:pt x="1700" y="29864"/>
                  </a:lnTo>
                  <a:lnTo>
                    <a:pt x="1684" y="29876"/>
                  </a:lnTo>
                  <a:lnTo>
                    <a:pt x="1" y="30999"/>
                  </a:lnTo>
                  <a:lnTo>
                    <a:pt x="1" y="31005"/>
                  </a:lnTo>
                  <a:lnTo>
                    <a:pt x="1700" y="29881"/>
                  </a:lnTo>
                  <a:lnTo>
                    <a:pt x="1716" y="29876"/>
                  </a:lnTo>
                  <a:lnTo>
                    <a:pt x="3523" y="28682"/>
                  </a:lnTo>
                  <a:lnTo>
                    <a:pt x="3544" y="28665"/>
                  </a:lnTo>
                  <a:lnTo>
                    <a:pt x="5346" y="27472"/>
                  </a:lnTo>
                  <a:lnTo>
                    <a:pt x="5378" y="27456"/>
                  </a:lnTo>
                  <a:lnTo>
                    <a:pt x="7168" y="26267"/>
                  </a:lnTo>
                  <a:lnTo>
                    <a:pt x="7206" y="26246"/>
                  </a:lnTo>
                  <a:lnTo>
                    <a:pt x="8992" y="25069"/>
                  </a:lnTo>
                  <a:lnTo>
                    <a:pt x="9040" y="25030"/>
                  </a:lnTo>
                  <a:lnTo>
                    <a:pt x="10814" y="23858"/>
                  </a:lnTo>
                  <a:lnTo>
                    <a:pt x="10873" y="23821"/>
                  </a:lnTo>
                  <a:lnTo>
                    <a:pt x="12632" y="22654"/>
                  </a:lnTo>
                  <a:lnTo>
                    <a:pt x="12702" y="22610"/>
                  </a:lnTo>
                  <a:lnTo>
                    <a:pt x="13293" y="22218"/>
                  </a:lnTo>
                  <a:lnTo>
                    <a:pt x="14455" y="21449"/>
                  </a:lnTo>
                  <a:lnTo>
                    <a:pt x="14529" y="21401"/>
                  </a:lnTo>
                  <a:lnTo>
                    <a:pt x="16278" y="20239"/>
                  </a:lnTo>
                  <a:lnTo>
                    <a:pt x="16358" y="20190"/>
                  </a:lnTo>
                  <a:lnTo>
                    <a:pt x="18100" y="19035"/>
                  </a:lnTo>
                  <a:lnTo>
                    <a:pt x="18182" y="18981"/>
                  </a:lnTo>
                  <a:lnTo>
                    <a:pt x="19924" y="17825"/>
                  </a:lnTo>
                  <a:lnTo>
                    <a:pt x="20009" y="17766"/>
                  </a:lnTo>
                  <a:lnTo>
                    <a:pt x="21746" y="16621"/>
                  </a:lnTo>
                  <a:lnTo>
                    <a:pt x="21838" y="16556"/>
                  </a:lnTo>
                  <a:lnTo>
                    <a:pt x="23569" y="15410"/>
                  </a:lnTo>
                  <a:lnTo>
                    <a:pt x="23666" y="15346"/>
                  </a:lnTo>
                  <a:lnTo>
                    <a:pt x="25392" y="14201"/>
                  </a:lnTo>
                  <a:lnTo>
                    <a:pt x="25488" y="14137"/>
                  </a:lnTo>
                  <a:lnTo>
                    <a:pt x="27209" y="12996"/>
                  </a:lnTo>
                  <a:lnTo>
                    <a:pt x="27317" y="12926"/>
                  </a:lnTo>
                  <a:lnTo>
                    <a:pt x="27995" y="12474"/>
                  </a:lnTo>
                  <a:lnTo>
                    <a:pt x="29037" y="11781"/>
                  </a:lnTo>
                  <a:lnTo>
                    <a:pt x="29139" y="11712"/>
                  </a:lnTo>
                  <a:lnTo>
                    <a:pt x="30854" y="10566"/>
                  </a:lnTo>
                  <a:lnTo>
                    <a:pt x="30861" y="10566"/>
                  </a:lnTo>
                  <a:lnTo>
                    <a:pt x="30958" y="10501"/>
                  </a:lnTo>
                  <a:lnTo>
                    <a:pt x="32678" y="9356"/>
                  </a:lnTo>
                  <a:lnTo>
                    <a:pt x="32775" y="9292"/>
                  </a:lnTo>
                  <a:lnTo>
                    <a:pt x="34500" y="8141"/>
                  </a:lnTo>
                  <a:lnTo>
                    <a:pt x="34592" y="8081"/>
                  </a:lnTo>
                  <a:lnTo>
                    <a:pt x="36324" y="6930"/>
                  </a:lnTo>
                  <a:lnTo>
                    <a:pt x="36410" y="6872"/>
                  </a:lnTo>
                  <a:lnTo>
                    <a:pt x="38146" y="5716"/>
                  </a:lnTo>
                  <a:lnTo>
                    <a:pt x="38227" y="5662"/>
                  </a:lnTo>
                  <a:lnTo>
                    <a:pt x="39969" y="4500"/>
                  </a:lnTo>
                  <a:lnTo>
                    <a:pt x="40044" y="4452"/>
                  </a:lnTo>
                  <a:lnTo>
                    <a:pt x="41792" y="3285"/>
                  </a:lnTo>
                  <a:lnTo>
                    <a:pt x="41863" y="3237"/>
                  </a:lnTo>
                  <a:lnTo>
                    <a:pt x="42674" y="2699"/>
                  </a:lnTo>
                  <a:lnTo>
                    <a:pt x="43615" y="2070"/>
                  </a:lnTo>
                  <a:lnTo>
                    <a:pt x="43680" y="2026"/>
                  </a:lnTo>
                  <a:lnTo>
                    <a:pt x="45432" y="854"/>
                  </a:lnTo>
                  <a:lnTo>
                    <a:pt x="45437" y="854"/>
                  </a:lnTo>
                  <a:lnTo>
                    <a:pt x="45492" y="817"/>
                  </a:lnTo>
                  <a:lnTo>
                    <a:pt x="46723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4959050" y="1634725"/>
              <a:ext cx="1203425" cy="798650"/>
            </a:xfrm>
            <a:custGeom>
              <a:avLst/>
              <a:gdLst/>
              <a:ahLst/>
              <a:cxnLst/>
              <a:rect l="l" t="t" r="r" b="b"/>
              <a:pathLst>
                <a:path w="48137" h="31946" extrusionOk="0">
                  <a:moveTo>
                    <a:pt x="48034" y="0"/>
                  </a:moveTo>
                  <a:lnTo>
                    <a:pt x="46846" y="780"/>
                  </a:lnTo>
                  <a:lnTo>
                    <a:pt x="46793" y="817"/>
                  </a:lnTo>
                  <a:lnTo>
                    <a:pt x="45024" y="1984"/>
                  </a:lnTo>
                  <a:lnTo>
                    <a:pt x="44959" y="2026"/>
                  </a:lnTo>
                  <a:lnTo>
                    <a:pt x="44051" y="2629"/>
                  </a:lnTo>
                  <a:lnTo>
                    <a:pt x="43205" y="3188"/>
                  </a:lnTo>
                  <a:lnTo>
                    <a:pt x="43131" y="3237"/>
                  </a:lnTo>
                  <a:lnTo>
                    <a:pt x="41383" y="4398"/>
                  </a:lnTo>
                  <a:lnTo>
                    <a:pt x="41302" y="4452"/>
                  </a:lnTo>
                  <a:lnTo>
                    <a:pt x="39560" y="5607"/>
                  </a:lnTo>
                  <a:lnTo>
                    <a:pt x="39480" y="5662"/>
                  </a:lnTo>
                  <a:lnTo>
                    <a:pt x="37737" y="6813"/>
                  </a:lnTo>
                  <a:lnTo>
                    <a:pt x="37651" y="6872"/>
                  </a:lnTo>
                  <a:lnTo>
                    <a:pt x="35914" y="8022"/>
                  </a:lnTo>
                  <a:lnTo>
                    <a:pt x="35824" y="8081"/>
                  </a:lnTo>
                  <a:lnTo>
                    <a:pt x="34092" y="9227"/>
                  </a:lnTo>
                  <a:lnTo>
                    <a:pt x="33995" y="9292"/>
                  </a:lnTo>
                  <a:lnTo>
                    <a:pt x="32268" y="10437"/>
                  </a:lnTo>
                  <a:lnTo>
                    <a:pt x="32171" y="10501"/>
                  </a:lnTo>
                  <a:lnTo>
                    <a:pt x="30446" y="11641"/>
                  </a:lnTo>
                  <a:lnTo>
                    <a:pt x="30344" y="11712"/>
                  </a:lnTo>
                  <a:lnTo>
                    <a:pt x="29349" y="12367"/>
                  </a:lnTo>
                  <a:lnTo>
                    <a:pt x="28629" y="12851"/>
                  </a:lnTo>
                  <a:lnTo>
                    <a:pt x="28521" y="12926"/>
                  </a:lnTo>
                  <a:lnTo>
                    <a:pt x="26805" y="14067"/>
                  </a:lnTo>
                  <a:lnTo>
                    <a:pt x="26800" y="14067"/>
                  </a:lnTo>
                  <a:lnTo>
                    <a:pt x="26698" y="14137"/>
                  </a:lnTo>
                  <a:lnTo>
                    <a:pt x="24977" y="15281"/>
                  </a:lnTo>
                  <a:lnTo>
                    <a:pt x="24886" y="15346"/>
                  </a:lnTo>
                  <a:lnTo>
                    <a:pt x="23160" y="16497"/>
                  </a:lnTo>
                  <a:lnTo>
                    <a:pt x="23063" y="16556"/>
                  </a:lnTo>
                  <a:lnTo>
                    <a:pt x="21337" y="17706"/>
                  </a:lnTo>
                  <a:lnTo>
                    <a:pt x="21251" y="17766"/>
                  </a:lnTo>
                  <a:lnTo>
                    <a:pt x="19514" y="18922"/>
                  </a:lnTo>
                  <a:lnTo>
                    <a:pt x="19434" y="18976"/>
                  </a:lnTo>
                  <a:lnTo>
                    <a:pt x="19428" y="18976"/>
                  </a:lnTo>
                  <a:lnTo>
                    <a:pt x="17692" y="20137"/>
                  </a:lnTo>
                  <a:lnTo>
                    <a:pt x="17610" y="20190"/>
                  </a:lnTo>
                  <a:lnTo>
                    <a:pt x="15868" y="21352"/>
                  </a:lnTo>
                  <a:lnTo>
                    <a:pt x="15793" y="21401"/>
                  </a:lnTo>
                  <a:lnTo>
                    <a:pt x="14669" y="22148"/>
                  </a:lnTo>
                  <a:lnTo>
                    <a:pt x="14046" y="22562"/>
                  </a:lnTo>
                  <a:lnTo>
                    <a:pt x="13975" y="22610"/>
                  </a:lnTo>
                  <a:lnTo>
                    <a:pt x="12223" y="23783"/>
                  </a:lnTo>
                  <a:lnTo>
                    <a:pt x="12163" y="23821"/>
                  </a:lnTo>
                  <a:lnTo>
                    <a:pt x="10400" y="24998"/>
                  </a:lnTo>
                  <a:lnTo>
                    <a:pt x="10351" y="25030"/>
                  </a:lnTo>
                  <a:lnTo>
                    <a:pt x="8582" y="26213"/>
                  </a:lnTo>
                  <a:lnTo>
                    <a:pt x="8539" y="26246"/>
                  </a:lnTo>
                  <a:lnTo>
                    <a:pt x="6760" y="27429"/>
                  </a:lnTo>
                  <a:lnTo>
                    <a:pt x="6722" y="27456"/>
                  </a:lnTo>
                  <a:lnTo>
                    <a:pt x="4936" y="28650"/>
                  </a:lnTo>
                  <a:lnTo>
                    <a:pt x="4909" y="28665"/>
                  </a:lnTo>
                  <a:lnTo>
                    <a:pt x="3114" y="29864"/>
                  </a:lnTo>
                  <a:lnTo>
                    <a:pt x="3097" y="29876"/>
                  </a:lnTo>
                  <a:lnTo>
                    <a:pt x="1291" y="31080"/>
                  </a:lnTo>
                  <a:lnTo>
                    <a:pt x="1285" y="31085"/>
                  </a:lnTo>
                  <a:lnTo>
                    <a:pt x="0" y="31946"/>
                  </a:lnTo>
                  <a:lnTo>
                    <a:pt x="1291" y="31090"/>
                  </a:lnTo>
                  <a:lnTo>
                    <a:pt x="1296" y="31085"/>
                  </a:lnTo>
                  <a:lnTo>
                    <a:pt x="3114" y="29881"/>
                  </a:lnTo>
                  <a:lnTo>
                    <a:pt x="3130" y="29876"/>
                  </a:lnTo>
                  <a:lnTo>
                    <a:pt x="4936" y="28682"/>
                  </a:lnTo>
                  <a:lnTo>
                    <a:pt x="4958" y="28665"/>
                  </a:lnTo>
                  <a:lnTo>
                    <a:pt x="6760" y="27472"/>
                  </a:lnTo>
                  <a:lnTo>
                    <a:pt x="6792" y="27456"/>
                  </a:lnTo>
                  <a:lnTo>
                    <a:pt x="8582" y="26267"/>
                  </a:lnTo>
                  <a:lnTo>
                    <a:pt x="8619" y="26246"/>
                  </a:lnTo>
                  <a:lnTo>
                    <a:pt x="10400" y="25069"/>
                  </a:lnTo>
                  <a:lnTo>
                    <a:pt x="10453" y="25030"/>
                  </a:lnTo>
                  <a:lnTo>
                    <a:pt x="12223" y="23858"/>
                  </a:lnTo>
                  <a:lnTo>
                    <a:pt x="12282" y="23821"/>
                  </a:lnTo>
                  <a:lnTo>
                    <a:pt x="14046" y="22654"/>
                  </a:lnTo>
                  <a:lnTo>
                    <a:pt x="14111" y="22610"/>
                  </a:lnTo>
                  <a:lnTo>
                    <a:pt x="14116" y="22610"/>
                  </a:lnTo>
                  <a:lnTo>
                    <a:pt x="14707" y="22218"/>
                  </a:lnTo>
                  <a:lnTo>
                    <a:pt x="15868" y="21449"/>
                  </a:lnTo>
                  <a:lnTo>
                    <a:pt x="15943" y="21401"/>
                  </a:lnTo>
                  <a:lnTo>
                    <a:pt x="17692" y="20239"/>
                  </a:lnTo>
                  <a:lnTo>
                    <a:pt x="17767" y="20190"/>
                  </a:lnTo>
                  <a:lnTo>
                    <a:pt x="19514" y="19035"/>
                  </a:lnTo>
                  <a:lnTo>
                    <a:pt x="19595" y="18981"/>
                  </a:lnTo>
                  <a:lnTo>
                    <a:pt x="21337" y="17825"/>
                  </a:lnTo>
                  <a:lnTo>
                    <a:pt x="21423" y="17766"/>
                  </a:lnTo>
                  <a:lnTo>
                    <a:pt x="23160" y="16621"/>
                  </a:lnTo>
                  <a:lnTo>
                    <a:pt x="23251" y="16556"/>
                  </a:lnTo>
                  <a:lnTo>
                    <a:pt x="24977" y="15410"/>
                  </a:lnTo>
                  <a:lnTo>
                    <a:pt x="24983" y="15410"/>
                  </a:lnTo>
                  <a:lnTo>
                    <a:pt x="25074" y="15346"/>
                  </a:lnTo>
                  <a:lnTo>
                    <a:pt x="25080" y="15346"/>
                  </a:lnTo>
                  <a:lnTo>
                    <a:pt x="26805" y="14201"/>
                  </a:lnTo>
                  <a:lnTo>
                    <a:pt x="26902" y="14137"/>
                  </a:lnTo>
                  <a:lnTo>
                    <a:pt x="28629" y="12996"/>
                  </a:lnTo>
                  <a:lnTo>
                    <a:pt x="28731" y="12926"/>
                  </a:lnTo>
                  <a:lnTo>
                    <a:pt x="29408" y="12474"/>
                  </a:lnTo>
                  <a:lnTo>
                    <a:pt x="30446" y="11787"/>
                  </a:lnTo>
                  <a:lnTo>
                    <a:pt x="30553" y="11712"/>
                  </a:lnTo>
                  <a:lnTo>
                    <a:pt x="32268" y="10571"/>
                  </a:lnTo>
                  <a:lnTo>
                    <a:pt x="32371" y="10501"/>
                  </a:lnTo>
                  <a:lnTo>
                    <a:pt x="34092" y="9356"/>
                  </a:lnTo>
                  <a:lnTo>
                    <a:pt x="34188" y="9292"/>
                  </a:lnTo>
                  <a:lnTo>
                    <a:pt x="35914" y="8141"/>
                  </a:lnTo>
                  <a:lnTo>
                    <a:pt x="36006" y="8081"/>
                  </a:lnTo>
                  <a:lnTo>
                    <a:pt x="37737" y="6930"/>
                  </a:lnTo>
                  <a:lnTo>
                    <a:pt x="37824" y="6872"/>
                  </a:lnTo>
                  <a:lnTo>
                    <a:pt x="39560" y="5716"/>
                  </a:lnTo>
                  <a:lnTo>
                    <a:pt x="39641" y="5662"/>
                  </a:lnTo>
                  <a:lnTo>
                    <a:pt x="41383" y="4500"/>
                  </a:lnTo>
                  <a:lnTo>
                    <a:pt x="41458" y="4452"/>
                  </a:lnTo>
                  <a:lnTo>
                    <a:pt x="43205" y="3285"/>
                  </a:lnTo>
                  <a:lnTo>
                    <a:pt x="43276" y="3237"/>
                  </a:lnTo>
                  <a:lnTo>
                    <a:pt x="44088" y="2699"/>
                  </a:lnTo>
                  <a:lnTo>
                    <a:pt x="45024" y="2070"/>
                  </a:lnTo>
                  <a:lnTo>
                    <a:pt x="45093" y="2026"/>
                  </a:lnTo>
                  <a:lnTo>
                    <a:pt x="46846" y="854"/>
                  </a:lnTo>
                  <a:lnTo>
                    <a:pt x="46905" y="817"/>
                  </a:lnTo>
                  <a:lnTo>
                    <a:pt x="4813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5050175" y="1634725"/>
              <a:ext cx="1203450" cy="798650"/>
            </a:xfrm>
            <a:custGeom>
              <a:avLst/>
              <a:gdLst/>
              <a:ahLst/>
              <a:cxnLst/>
              <a:rect l="l" t="t" r="r" b="b"/>
              <a:pathLst>
                <a:path w="48138" h="31946" extrusionOk="0">
                  <a:moveTo>
                    <a:pt x="48035" y="0"/>
                  </a:moveTo>
                  <a:lnTo>
                    <a:pt x="46847" y="780"/>
                  </a:lnTo>
                  <a:lnTo>
                    <a:pt x="46794" y="817"/>
                  </a:lnTo>
                  <a:lnTo>
                    <a:pt x="45024" y="1984"/>
                  </a:lnTo>
                  <a:lnTo>
                    <a:pt x="44960" y="2026"/>
                  </a:lnTo>
                  <a:lnTo>
                    <a:pt x="44051" y="2629"/>
                  </a:lnTo>
                  <a:lnTo>
                    <a:pt x="43201" y="3188"/>
                  </a:lnTo>
                  <a:lnTo>
                    <a:pt x="43131" y="3237"/>
                  </a:lnTo>
                  <a:lnTo>
                    <a:pt x="41379" y="4398"/>
                  </a:lnTo>
                  <a:lnTo>
                    <a:pt x="41303" y="4452"/>
                  </a:lnTo>
                  <a:lnTo>
                    <a:pt x="39560" y="5607"/>
                  </a:lnTo>
                  <a:lnTo>
                    <a:pt x="39475" y="5662"/>
                  </a:lnTo>
                  <a:lnTo>
                    <a:pt x="37738" y="6813"/>
                  </a:lnTo>
                  <a:lnTo>
                    <a:pt x="37652" y="6872"/>
                  </a:lnTo>
                  <a:lnTo>
                    <a:pt x="35915" y="8022"/>
                  </a:lnTo>
                  <a:lnTo>
                    <a:pt x="35824" y="8081"/>
                  </a:lnTo>
                  <a:lnTo>
                    <a:pt x="34092" y="9227"/>
                  </a:lnTo>
                  <a:lnTo>
                    <a:pt x="33996" y="9292"/>
                  </a:lnTo>
                  <a:lnTo>
                    <a:pt x="32269" y="10437"/>
                  </a:lnTo>
                  <a:lnTo>
                    <a:pt x="32167" y="10501"/>
                  </a:lnTo>
                  <a:lnTo>
                    <a:pt x="30447" y="11641"/>
                  </a:lnTo>
                  <a:lnTo>
                    <a:pt x="30340" y="11712"/>
                  </a:lnTo>
                  <a:lnTo>
                    <a:pt x="29350" y="12367"/>
                  </a:lnTo>
                  <a:lnTo>
                    <a:pt x="28623" y="12856"/>
                  </a:lnTo>
                  <a:lnTo>
                    <a:pt x="28521" y="12926"/>
                  </a:lnTo>
                  <a:lnTo>
                    <a:pt x="26806" y="14067"/>
                  </a:lnTo>
                  <a:lnTo>
                    <a:pt x="26704" y="14137"/>
                  </a:lnTo>
                  <a:lnTo>
                    <a:pt x="24984" y="15281"/>
                  </a:lnTo>
                  <a:lnTo>
                    <a:pt x="24881" y="15346"/>
                  </a:lnTo>
                  <a:lnTo>
                    <a:pt x="23160" y="16497"/>
                  </a:lnTo>
                  <a:lnTo>
                    <a:pt x="23069" y="16556"/>
                  </a:lnTo>
                  <a:lnTo>
                    <a:pt x="21338" y="17706"/>
                  </a:lnTo>
                  <a:lnTo>
                    <a:pt x="21247" y="17766"/>
                  </a:lnTo>
                  <a:lnTo>
                    <a:pt x="19515" y="18922"/>
                  </a:lnTo>
                  <a:lnTo>
                    <a:pt x="19428" y="18981"/>
                  </a:lnTo>
                  <a:lnTo>
                    <a:pt x="17692" y="20137"/>
                  </a:lnTo>
                  <a:lnTo>
                    <a:pt x="17616" y="20190"/>
                  </a:lnTo>
                  <a:lnTo>
                    <a:pt x="15869" y="21352"/>
                  </a:lnTo>
                  <a:lnTo>
                    <a:pt x="15794" y="21401"/>
                  </a:lnTo>
                  <a:lnTo>
                    <a:pt x="14670" y="22148"/>
                  </a:lnTo>
                  <a:lnTo>
                    <a:pt x="14047" y="22568"/>
                  </a:lnTo>
                  <a:lnTo>
                    <a:pt x="13982" y="22610"/>
                  </a:lnTo>
                  <a:lnTo>
                    <a:pt x="12223" y="23783"/>
                  </a:lnTo>
                  <a:lnTo>
                    <a:pt x="12164" y="23821"/>
                  </a:lnTo>
                  <a:lnTo>
                    <a:pt x="10401" y="24998"/>
                  </a:lnTo>
                  <a:lnTo>
                    <a:pt x="10352" y="25030"/>
                  </a:lnTo>
                  <a:lnTo>
                    <a:pt x="8578" y="26213"/>
                  </a:lnTo>
                  <a:lnTo>
                    <a:pt x="8540" y="26246"/>
                  </a:lnTo>
                  <a:lnTo>
                    <a:pt x="6760" y="27429"/>
                  </a:lnTo>
                  <a:lnTo>
                    <a:pt x="6728" y="27456"/>
                  </a:lnTo>
                  <a:lnTo>
                    <a:pt x="4937" y="28650"/>
                  </a:lnTo>
                  <a:lnTo>
                    <a:pt x="4910" y="28665"/>
                  </a:lnTo>
                  <a:lnTo>
                    <a:pt x="3115" y="29864"/>
                  </a:lnTo>
                  <a:lnTo>
                    <a:pt x="3098" y="29876"/>
                  </a:lnTo>
                  <a:lnTo>
                    <a:pt x="1291" y="31080"/>
                  </a:lnTo>
                  <a:lnTo>
                    <a:pt x="1286" y="31085"/>
                  </a:lnTo>
                  <a:lnTo>
                    <a:pt x="1" y="31946"/>
                  </a:lnTo>
                  <a:lnTo>
                    <a:pt x="1291" y="31090"/>
                  </a:lnTo>
                  <a:lnTo>
                    <a:pt x="1296" y="31085"/>
                  </a:lnTo>
                  <a:lnTo>
                    <a:pt x="3115" y="29881"/>
                  </a:lnTo>
                  <a:lnTo>
                    <a:pt x="3125" y="29876"/>
                  </a:lnTo>
                  <a:lnTo>
                    <a:pt x="4937" y="28682"/>
                  </a:lnTo>
                  <a:lnTo>
                    <a:pt x="4959" y="28665"/>
                  </a:lnTo>
                  <a:lnTo>
                    <a:pt x="6755" y="27472"/>
                  </a:lnTo>
                  <a:lnTo>
                    <a:pt x="6788" y="27456"/>
                  </a:lnTo>
                  <a:lnTo>
                    <a:pt x="8578" y="26267"/>
                  </a:lnTo>
                  <a:lnTo>
                    <a:pt x="8620" y="26246"/>
                  </a:lnTo>
                  <a:lnTo>
                    <a:pt x="10401" y="25062"/>
                  </a:lnTo>
                  <a:lnTo>
                    <a:pt x="10449" y="25030"/>
                  </a:lnTo>
                  <a:lnTo>
                    <a:pt x="12223" y="23858"/>
                  </a:lnTo>
                  <a:lnTo>
                    <a:pt x="12283" y="23821"/>
                  </a:lnTo>
                  <a:lnTo>
                    <a:pt x="14047" y="22654"/>
                  </a:lnTo>
                  <a:lnTo>
                    <a:pt x="14111" y="22610"/>
                  </a:lnTo>
                  <a:lnTo>
                    <a:pt x="14116" y="22610"/>
                  </a:lnTo>
                  <a:lnTo>
                    <a:pt x="14708" y="22218"/>
                  </a:lnTo>
                  <a:lnTo>
                    <a:pt x="15869" y="21449"/>
                  </a:lnTo>
                  <a:lnTo>
                    <a:pt x="15939" y="21401"/>
                  </a:lnTo>
                  <a:lnTo>
                    <a:pt x="17692" y="20239"/>
                  </a:lnTo>
                  <a:lnTo>
                    <a:pt x="17767" y="20190"/>
                  </a:lnTo>
                  <a:lnTo>
                    <a:pt x="19510" y="19035"/>
                  </a:lnTo>
                  <a:lnTo>
                    <a:pt x="19515" y="19035"/>
                  </a:lnTo>
                  <a:lnTo>
                    <a:pt x="19596" y="18976"/>
                  </a:lnTo>
                  <a:lnTo>
                    <a:pt x="21332" y="17825"/>
                  </a:lnTo>
                  <a:lnTo>
                    <a:pt x="21423" y="17766"/>
                  </a:lnTo>
                  <a:lnTo>
                    <a:pt x="23160" y="16621"/>
                  </a:lnTo>
                  <a:lnTo>
                    <a:pt x="23252" y="16556"/>
                  </a:lnTo>
                  <a:lnTo>
                    <a:pt x="24984" y="15410"/>
                  </a:lnTo>
                  <a:lnTo>
                    <a:pt x="25074" y="15346"/>
                  </a:lnTo>
                  <a:lnTo>
                    <a:pt x="26801" y="14201"/>
                  </a:lnTo>
                  <a:lnTo>
                    <a:pt x="26903" y="14137"/>
                  </a:lnTo>
                  <a:lnTo>
                    <a:pt x="28623" y="12996"/>
                  </a:lnTo>
                  <a:lnTo>
                    <a:pt x="28732" y="12926"/>
                  </a:lnTo>
                  <a:lnTo>
                    <a:pt x="29409" y="12474"/>
                  </a:lnTo>
                  <a:lnTo>
                    <a:pt x="30447" y="11787"/>
                  </a:lnTo>
                  <a:lnTo>
                    <a:pt x="30554" y="11712"/>
                  </a:lnTo>
                  <a:lnTo>
                    <a:pt x="32269" y="10571"/>
                  </a:lnTo>
                  <a:lnTo>
                    <a:pt x="32372" y="10501"/>
                  </a:lnTo>
                  <a:lnTo>
                    <a:pt x="34092" y="9356"/>
                  </a:lnTo>
                  <a:lnTo>
                    <a:pt x="34189" y="9292"/>
                  </a:lnTo>
                  <a:lnTo>
                    <a:pt x="35915" y="8141"/>
                  </a:lnTo>
                  <a:lnTo>
                    <a:pt x="36006" y="8081"/>
                  </a:lnTo>
                  <a:lnTo>
                    <a:pt x="37738" y="6930"/>
                  </a:lnTo>
                  <a:lnTo>
                    <a:pt x="37825" y="6872"/>
                  </a:lnTo>
                  <a:lnTo>
                    <a:pt x="39560" y="5716"/>
                  </a:lnTo>
                  <a:lnTo>
                    <a:pt x="39642" y="5662"/>
                  </a:lnTo>
                  <a:lnTo>
                    <a:pt x="41379" y="4500"/>
                  </a:lnTo>
                  <a:lnTo>
                    <a:pt x="41459" y="4452"/>
                  </a:lnTo>
                  <a:lnTo>
                    <a:pt x="43201" y="3285"/>
                  </a:lnTo>
                  <a:lnTo>
                    <a:pt x="43277" y="3237"/>
                  </a:lnTo>
                  <a:lnTo>
                    <a:pt x="44089" y="2699"/>
                  </a:lnTo>
                  <a:lnTo>
                    <a:pt x="45024" y="2075"/>
                  </a:lnTo>
                  <a:lnTo>
                    <a:pt x="45094" y="2026"/>
                  </a:lnTo>
                  <a:lnTo>
                    <a:pt x="46847" y="854"/>
                  </a:lnTo>
                  <a:lnTo>
                    <a:pt x="46906" y="817"/>
                  </a:lnTo>
                  <a:lnTo>
                    <a:pt x="4813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5141200" y="1634725"/>
              <a:ext cx="1203425" cy="798650"/>
            </a:xfrm>
            <a:custGeom>
              <a:avLst/>
              <a:gdLst/>
              <a:ahLst/>
              <a:cxnLst/>
              <a:rect l="l" t="t" r="r" b="b"/>
              <a:pathLst>
                <a:path w="48137" h="31946" extrusionOk="0">
                  <a:moveTo>
                    <a:pt x="48035" y="0"/>
                  </a:moveTo>
                  <a:lnTo>
                    <a:pt x="46851" y="780"/>
                  </a:lnTo>
                  <a:lnTo>
                    <a:pt x="46792" y="817"/>
                  </a:lnTo>
                  <a:lnTo>
                    <a:pt x="45029" y="1984"/>
                  </a:lnTo>
                  <a:lnTo>
                    <a:pt x="44965" y="2026"/>
                  </a:lnTo>
                  <a:lnTo>
                    <a:pt x="44056" y="2629"/>
                  </a:lnTo>
                  <a:lnTo>
                    <a:pt x="43206" y="3188"/>
                  </a:lnTo>
                  <a:lnTo>
                    <a:pt x="43136" y="3237"/>
                  </a:lnTo>
                  <a:lnTo>
                    <a:pt x="41389" y="4398"/>
                  </a:lnTo>
                  <a:lnTo>
                    <a:pt x="41307" y="4452"/>
                  </a:lnTo>
                  <a:lnTo>
                    <a:pt x="39560" y="5607"/>
                  </a:lnTo>
                  <a:lnTo>
                    <a:pt x="39480" y="5662"/>
                  </a:lnTo>
                  <a:lnTo>
                    <a:pt x="37738" y="6813"/>
                  </a:lnTo>
                  <a:lnTo>
                    <a:pt x="37651" y="6872"/>
                  </a:lnTo>
                  <a:lnTo>
                    <a:pt x="35919" y="8022"/>
                  </a:lnTo>
                  <a:lnTo>
                    <a:pt x="35829" y="8081"/>
                  </a:lnTo>
                  <a:lnTo>
                    <a:pt x="34097" y="9227"/>
                  </a:lnTo>
                  <a:lnTo>
                    <a:pt x="34000" y="9292"/>
                  </a:lnTo>
                  <a:lnTo>
                    <a:pt x="32274" y="10437"/>
                  </a:lnTo>
                  <a:lnTo>
                    <a:pt x="32172" y="10501"/>
                  </a:lnTo>
                  <a:lnTo>
                    <a:pt x="30451" y="11641"/>
                  </a:lnTo>
                  <a:lnTo>
                    <a:pt x="30344" y="11712"/>
                  </a:lnTo>
                  <a:lnTo>
                    <a:pt x="29354" y="12367"/>
                  </a:lnTo>
                  <a:lnTo>
                    <a:pt x="28628" y="12856"/>
                  </a:lnTo>
                  <a:lnTo>
                    <a:pt x="28526" y="12926"/>
                  </a:lnTo>
                  <a:lnTo>
                    <a:pt x="26806" y="14067"/>
                  </a:lnTo>
                  <a:lnTo>
                    <a:pt x="26704" y="14137"/>
                  </a:lnTo>
                  <a:lnTo>
                    <a:pt x="24982" y="15281"/>
                  </a:lnTo>
                  <a:lnTo>
                    <a:pt x="24885" y="15346"/>
                  </a:lnTo>
                  <a:lnTo>
                    <a:pt x="23160" y="16497"/>
                  </a:lnTo>
                  <a:lnTo>
                    <a:pt x="23068" y="16556"/>
                  </a:lnTo>
                  <a:lnTo>
                    <a:pt x="21343" y="17706"/>
                  </a:lnTo>
                  <a:lnTo>
                    <a:pt x="21251" y="17766"/>
                  </a:lnTo>
                  <a:lnTo>
                    <a:pt x="19519" y="18922"/>
                  </a:lnTo>
                  <a:lnTo>
                    <a:pt x="19433" y="18981"/>
                  </a:lnTo>
                  <a:lnTo>
                    <a:pt x="17697" y="20137"/>
                  </a:lnTo>
                  <a:lnTo>
                    <a:pt x="17616" y="20190"/>
                  </a:lnTo>
                  <a:lnTo>
                    <a:pt x="15874" y="21352"/>
                  </a:lnTo>
                  <a:lnTo>
                    <a:pt x="15799" y="21401"/>
                  </a:lnTo>
                  <a:lnTo>
                    <a:pt x="14675" y="22148"/>
                  </a:lnTo>
                  <a:lnTo>
                    <a:pt x="14051" y="22568"/>
                  </a:lnTo>
                  <a:lnTo>
                    <a:pt x="13981" y="22610"/>
                  </a:lnTo>
                  <a:lnTo>
                    <a:pt x="12228" y="23783"/>
                  </a:lnTo>
                  <a:lnTo>
                    <a:pt x="12169" y="23821"/>
                  </a:lnTo>
                  <a:lnTo>
                    <a:pt x="10406" y="24998"/>
                  </a:lnTo>
                  <a:lnTo>
                    <a:pt x="10357" y="25030"/>
                  </a:lnTo>
                  <a:lnTo>
                    <a:pt x="8582" y="26213"/>
                  </a:lnTo>
                  <a:lnTo>
                    <a:pt x="8540" y="26246"/>
                  </a:lnTo>
                  <a:lnTo>
                    <a:pt x="6760" y="27429"/>
                  </a:lnTo>
                  <a:lnTo>
                    <a:pt x="6728" y="27456"/>
                  </a:lnTo>
                  <a:lnTo>
                    <a:pt x="4937" y="28650"/>
                  </a:lnTo>
                  <a:lnTo>
                    <a:pt x="4915" y="28665"/>
                  </a:lnTo>
                  <a:lnTo>
                    <a:pt x="3114" y="29864"/>
                  </a:lnTo>
                  <a:lnTo>
                    <a:pt x="3098" y="29876"/>
                  </a:lnTo>
                  <a:lnTo>
                    <a:pt x="1296" y="31080"/>
                  </a:lnTo>
                  <a:lnTo>
                    <a:pt x="1286" y="31085"/>
                  </a:lnTo>
                  <a:lnTo>
                    <a:pt x="0" y="31946"/>
                  </a:lnTo>
                  <a:lnTo>
                    <a:pt x="1291" y="31090"/>
                  </a:lnTo>
                  <a:lnTo>
                    <a:pt x="1296" y="31090"/>
                  </a:lnTo>
                  <a:lnTo>
                    <a:pt x="1296" y="31085"/>
                  </a:lnTo>
                  <a:lnTo>
                    <a:pt x="3114" y="29881"/>
                  </a:lnTo>
                  <a:lnTo>
                    <a:pt x="3130" y="29876"/>
                  </a:lnTo>
                  <a:lnTo>
                    <a:pt x="4937" y="28682"/>
                  </a:lnTo>
                  <a:lnTo>
                    <a:pt x="4964" y="28665"/>
                  </a:lnTo>
                  <a:lnTo>
                    <a:pt x="6760" y="27472"/>
                  </a:lnTo>
                  <a:lnTo>
                    <a:pt x="6792" y="27456"/>
                  </a:lnTo>
                  <a:lnTo>
                    <a:pt x="8582" y="26267"/>
                  </a:lnTo>
                  <a:lnTo>
                    <a:pt x="8625" y="26246"/>
                  </a:lnTo>
                  <a:lnTo>
                    <a:pt x="10406" y="25069"/>
                  </a:lnTo>
                  <a:lnTo>
                    <a:pt x="10454" y="25030"/>
                  </a:lnTo>
                  <a:lnTo>
                    <a:pt x="12228" y="23858"/>
                  </a:lnTo>
                  <a:lnTo>
                    <a:pt x="12287" y="23821"/>
                  </a:lnTo>
                  <a:lnTo>
                    <a:pt x="14051" y="22654"/>
                  </a:lnTo>
                  <a:lnTo>
                    <a:pt x="14116" y="22610"/>
                  </a:lnTo>
                  <a:lnTo>
                    <a:pt x="14712" y="22218"/>
                  </a:lnTo>
                  <a:lnTo>
                    <a:pt x="15874" y="21449"/>
                  </a:lnTo>
                  <a:lnTo>
                    <a:pt x="15943" y="21401"/>
                  </a:lnTo>
                  <a:lnTo>
                    <a:pt x="17697" y="20239"/>
                  </a:lnTo>
                  <a:lnTo>
                    <a:pt x="17772" y="20190"/>
                  </a:lnTo>
                  <a:lnTo>
                    <a:pt x="19519" y="19035"/>
                  </a:lnTo>
                  <a:lnTo>
                    <a:pt x="19601" y="18981"/>
                  </a:lnTo>
                  <a:lnTo>
                    <a:pt x="21343" y="17825"/>
                  </a:lnTo>
                  <a:lnTo>
                    <a:pt x="21428" y="17766"/>
                  </a:lnTo>
                  <a:lnTo>
                    <a:pt x="23160" y="16621"/>
                  </a:lnTo>
                  <a:lnTo>
                    <a:pt x="23252" y="16556"/>
                  </a:lnTo>
                  <a:lnTo>
                    <a:pt x="24982" y="15410"/>
                  </a:lnTo>
                  <a:lnTo>
                    <a:pt x="25079" y="15346"/>
                  </a:lnTo>
                  <a:lnTo>
                    <a:pt x="26806" y="14201"/>
                  </a:lnTo>
                  <a:lnTo>
                    <a:pt x="26908" y="14137"/>
                  </a:lnTo>
                  <a:lnTo>
                    <a:pt x="28628" y="12996"/>
                  </a:lnTo>
                  <a:lnTo>
                    <a:pt x="28731" y="12926"/>
                  </a:lnTo>
                  <a:lnTo>
                    <a:pt x="29409" y="12474"/>
                  </a:lnTo>
                  <a:lnTo>
                    <a:pt x="30451" y="11787"/>
                  </a:lnTo>
                  <a:lnTo>
                    <a:pt x="30553" y="11712"/>
                  </a:lnTo>
                  <a:lnTo>
                    <a:pt x="32274" y="10566"/>
                  </a:lnTo>
                  <a:lnTo>
                    <a:pt x="32370" y="10501"/>
                  </a:lnTo>
                  <a:lnTo>
                    <a:pt x="34097" y="9356"/>
                  </a:lnTo>
                  <a:lnTo>
                    <a:pt x="34194" y="9292"/>
                  </a:lnTo>
                  <a:lnTo>
                    <a:pt x="35919" y="8141"/>
                  </a:lnTo>
                  <a:lnTo>
                    <a:pt x="36006" y="8081"/>
                  </a:lnTo>
                  <a:lnTo>
                    <a:pt x="37738" y="6930"/>
                  </a:lnTo>
                  <a:lnTo>
                    <a:pt x="37829" y="6872"/>
                  </a:lnTo>
                  <a:lnTo>
                    <a:pt x="39560" y="5716"/>
                  </a:lnTo>
                  <a:lnTo>
                    <a:pt x="39641" y="5662"/>
                  </a:lnTo>
                  <a:lnTo>
                    <a:pt x="41389" y="4500"/>
                  </a:lnTo>
                  <a:lnTo>
                    <a:pt x="41463" y="4452"/>
                  </a:lnTo>
                  <a:lnTo>
                    <a:pt x="43206" y="3285"/>
                  </a:lnTo>
                  <a:lnTo>
                    <a:pt x="43282" y="3237"/>
                  </a:lnTo>
                  <a:lnTo>
                    <a:pt x="44088" y="2699"/>
                  </a:lnTo>
                  <a:lnTo>
                    <a:pt x="45029" y="2075"/>
                  </a:lnTo>
                  <a:lnTo>
                    <a:pt x="45094" y="2026"/>
                  </a:lnTo>
                  <a:lnTo>
                    <a:pt x="46851" y="854"/>
                  </a:lnTo>
                  <a:lnTo>
                    <a:pt x="46906" y="817"/>
                  </a:lnTo>
                  <a:lnTo>
                    <a:pt x="4813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5232350" y="1634725"/>
              <a:ext cx="1203425" cy="798650"/>
            </a:xfrm>
            <a:custGeom>
              <a:avLst/>
              <a:gdLst/>
              <a:ahLst/>
              <a:cxnLst/>
              <a:rect l="l" t="t" r="r" b="b"/>
              <a:pathLst>
                <a:path w="48137" h="31946" extrusionOk="0">
                  <a:moveTo>
                    <a:pt x="48034" y="0"/>
                  </a:moveTo>
                  <a:lnTo>
                    <a:pt x="46851" y="780"/>
                  </a:lnTo>
                  <a:lnTo>
                    <a:pt x="46792" y="817"/>
                  </a:lnTo>
                  <a:lnTo>
                    <a:pt x="45029" y="1984"/>
                  </a:lnTo>
                  <a:lnTo>
                    <a:pt x="44964" y="2026"/>
                  </a:lnTo>
                  <a:lnTo>
                    <a:pt x="44049" y="2629"/>
                  </a:lnTo>
                  <a:lnTo>
                    <a:pt x="43205" y="3188"/>
                  </a:lnTo>
                  <a:lnTo>
                    <a:pt x="43136" y="3237"/>
                  </a:lnTo>
                  <a:lnTo>
                    <a:pt x="41383" y="4398"/>
                  </a:lnTo>
                  <a:lnTo>
                    <a:pt x="41307" y="4452"/>
                  </a:lnTo>
                  <a:lnTo>
                    <a:pt x="39560" y="5607"/>
                  </a:lnTo>
                  <a:lnTo>
                    <a:pt x="39480" y="5662"/>
                  </a:lnTo>
                  <a:lnTo>
                    <a:pt x="37737" y="6813"/>
                  </a:lnTo>
                  <a:lnTo>
                    <a:pt x="37651" y="6872"/>
                  </a:lnTo>
                  <a:lnTo>
                    <a:pt x="35914" y="8022"/>
                  </a:lnTo>
                  <a:lnTo>
                    <a:pt x="35822" y="8081"/>
                  </a:lnTo>
                  <a:lnTo>
                    <a:pt x="34092" y="9227"/>
                  </a:lnTo>
                  <a:lnTo>
                    <a:pt x="34000" y="9292"/>
                  </a:lnTo>
                  <a:lnTo>
                    <a:pt x="32273" y="10437"/>
                  </a:lnTo>
                  <a:lnTo>
                    <a:pt x="32171" y="10501"/>
                  </a:lnTo>
                  <a:lnTo>
                    <a:pt x="30451" y="11641"/>
                  </a:lnTo>
                  <a:lnTo>
                    <a:pt x="30344" y="11712"/>
                  </a:lnTo>
                  <a:lnTo>
                    <a:pt x="29354" y="12367"/>
                  </a:lnTo>
                  <a:lnTo>
                    <a:pt x="28628" y="12856"/>
                  </a:lnTo>
                  <a:lnTo>
                    <a:pt x="28521" y="12926"/>
                  </a:lnTo>
                  <a:lnTo>
                    <a:pt x="26805" y="14067"/>
                  </a:lnTo>
                  <a:lnTo>
                    <a:pt x="26703" y="14137"/>
                  </a:lnTo>
                  <a:lnTo>
                    <a:pt x="24982" y="15281"/>
                  </a:lnTo>
                  <a:lnTo>
                    <a:pt x="24885" y="15346"/>
                  </a:lnTo>
                  <a:lnTo>
                    <a:pt x="23160" y="16497"/>
                  </a:lnTo>
                  <a:lnTo>
                    <a:pt x="23068" y="16556"/>
                  </a:lnTo>
                  <a:lnTo>
                    <a:pt x="21336" y="17706"/>
                  </a:lnTo>
                  <a:lnTo>
                    <a:pt x="21251" y="17766"/>
                  </a:lnTo>
                  <a:lnTo>
                    <a:pt x="19514" y="18922"/>
                  </a:lnTo>
                  <a:lnTo>
                    <a:pt x="19433" y="18981"/>
                  </a:lnTo>
                  <a:lnTo>
                    <a:pt x="17697" y="20137"/>
                  </a:lnTo>
                  <a:lnTo>
                    <a:pt x="17616" y="20190"/>
                  </a:lnTo>
                  <a:lnTo>
                    <a:pt x="15873" y="21352"/>
                  </a:lnTo>
                  <a:lnTo>
                    <a:pt x="15799" y="21401"/>
                  </a:lnTo>
                  <a:lnTo>
                    <a:pt x="14675" y="22148"/>
                  </a:lnTo>
                  <a:lnTo>
                    <a:pt x="14045" y="22568"/>
                  </a:lnTo>
                  <a:lnTo>
                    <a:pt x="13980" y="22610"/>
                  </a:lnTo>
                  <a:lnTo>
                    <a:pt x="12228" y="23783"/>
                  </a:lnTo>
                  <a:lnTo>
                    <a:pt x="12223" y="23783"/>
                  </a:lnTo>
                  <a:lnTo>
                    <a:pt x="12168" y="23821"/>
                  </a:lnTo>
                  <a:lnTo>
                    <a:pt x="12163" y="23821"/>
                  </a:lnTo>
                  <a:lnTo>
                    <a:pt x="10405" y="24998"/>
                  </a:lnTo>
                  <a:lnTo>
                    <a:pt x="10351" y="25030"/>
                  </a:lnTo>
                  <a:lnTo>
                    <a:pt x="8582" y="26213"/>
                  </a:lnTo>
                  <a:lnTo>
                    <a:pt x="8539" y="26246"/>
                  </a:lnTo>
                  <a:lnTo>
                    <a:pt x="6760" y="27429"/>
                  </a:lnTo>
                  <a:lnTo>
                    <a:pt x="6728" y="27456"/>
                  </a:lnTo>
                  <a:lnTo>
                    <a:pt x="4936" y="28650"/>
                  </a:lnTo>
                  <a:lnTo>
                    <a:pt x="4914" y="28665"/>
                  </a:lnTo>
                  <a:lnTo>
                    <a:pt x="3114" y="29864"/>
                  </a:lnTo>
                  <a:lnTo>
                    <a:pt x="3102" y="29876"/>
                  </a:lnTo>
                  <a:lnTo>
                    <a:pt x="1291" y="31080"/>
                  </a:lnTo>
                  <a:lnTo>
                    <a:pt x="1285" y="31085"/>
                  </a:lnTo>
                  <a:lnTo>
                    <a:pt x="0" y="31946"/>
                  </a:lnTo>
                  <a:lnTo>
                    <a:pt x="1291" y="31090"/>
                  </a:lnTo>
                  <a:lnTo>
                    <a:pt x="1296" y="31085"/>
                  </a:lnTo>
                  <a:lnTo>
                    <a:pt x="3114" y="29881"/>
                  </a:lnTo>
                  <a:lnTo>
                    <a:pt x="3130" y="29876"/>
                  </a:lnTo>
                  <a:lnTo>
                    <a:pt x="4936" y="28682"/>
                  </a:lnTo>
                  <a:lnTo>
                    <a:pt x="4958" y="28665"/>
                  </a:lnTo>
                  <a:lnTo>
                    <a:pt x="6760" y="27472"/>
                  </a:lnTo>
                  <a:lnTo>
                    <a:pt x="6792" y="27456"/>
                  </a:lnTo>
                  <a:lnTo>
                    <a:pt x="8582" y="26267"/>
                  </a:lnTo>
                  <a:lnTo>
                    <a:pt x="8619" y="26246"/>
                  </a:lnTo>
                  <a:lnTo>
                    <a:pt x="10405" y="25069"/>
                  </a:lnTo>
                  <a:lnTo>
                    <a:pt x="10453" y="25030"/>
                  </a:lnTo>
                  <a:lnTo>
                    <a:pt x="12228" y="23858"/>
                  </a:lnTo>
                  <a:lnTo>
                    <a:pt x="12287" y="23821"/>
                  </a:lnTo>
                  <a:lnTo>
                    <a:pt x="14045" y="22654"/>
                  </a:lnTo>
                  <a:lnTo>
                    <a:pt x="14116" y="22610"/>
                  </a:lnTo>
                  <a:lnTo>
                    <a:pt x="14707" y="22218"/>
                  </a:lnTo>
                  <a:lnTo>
                    <a:pt x="15873" y="21449"/>
                  </a:lnTo>
                  <a:lnTo>
                    <a:pt x="15943" y="21401"/>
                  </a:lnTo>
                  <a:lnTo>
                    <a:pt x="17697" y="20239"/>
                  </a:lnTo>
                  <a:lnTo>
                    <a:pt x="17772" y="20190"/>
                  </a:lnTo>
                  <a:lnTo>
                    <a:pt x="19514" y="19035"/>
                  </a:lnTo>
                  <a:lnTo>
                    <a:pt x="19600" y="18981"/>
                  </a:lnTo>
                  <a:lnTo>
                    <a:pt x="21336" y="17825"/>
                  </a:lnTo>
                  <a:lnTo>
                    <a:pt x="21423" y="17766"/>
                  </a:lnTo>
                  <a:lnTo>
                    <a:pt x="23160" y="16621"/>
                  </a:lnTo>
                  <a:lnTo>
                    <a:pt x="23251" y="16556"/>
                  </a:lnTo>
                  <a:lnTo>
                    <a:pt x="24982" y="15410"/>
                  </a:lnTo>
                  <a:lnTo>
                    <a:pt x="25079" y="15346"/>
                  </a:lnTo>
                  <a:lnTo>
                    <a:pt x="26805" y="14201"/>
                  </a:lnTo>
                  <a:lnTo>
                    <a:pt x="26907" y="14137"/>
                  </a:lnTo>
                  <a:lnTo>
                    <a:pt x="28628" y="12996"/>
                  </a:lnTo>
                  <a:lnTo>
                    <a:pt x="28731" y="12926"/>
                  </a:lnTo>
                  <a:lnTo>
                    <a:pt x="29408" y="12474"/>
                  </a:lnTo>
                  <a:lnTo>
                    <a:pt x="30451" y="11781"/>
                  </a:lnTo>
                  <a:lnTo>
                    <a:pt x="30553" y="11712"/>
                  </a:lnTo>
                  <a:lnTo>
                    <a:pt x="32273" y="10566"/>
                  </a:lnTo>
                  <a:lnTo>
                    <a:pt x="32370" y="10501"/>
                  </a:lnTo>
                  <a:lnTo>
                    <a:pt x="34092" y="9356"/>
                  </a:lnTo>
                  <a:lnTo>
                    <a:pt x="34188" y="9292"/>
                  </a:lnTo>
                  <a:lnTo>
                    <a:pt x="35914" y="8141"/>
                  </a:lnTo>
                  <a:lnTo>
                    <a:pt x="36006" y="8081"/>
                  </a:lnTo>
                  <a:lnTo>
                    <a:pt x="37737" y="6930"/>
                  </a:lnTo>
                  <a:lnTo>
                    <a:pt x="37823" y="6872"/>
                  </a:lnTo>
                  <a:lnTo>
                    <a:pt x="39560" y="5716"/>
                  </a:lnTo>
                  <a:lnTo>
                    <a:pt x="39646" y="5662"/>
                  </a:lnTo>
                  <a:lnTo>
                    <a:pt x="41383" y="4500"/>
                  </a:lnTo>
                  <a:lnTo>
                    <a:pt x="41458" y="4452"/>
                  </a:lnTo>
                  <a:lnTo>
                    <a:pt x="43205" y="3285"/>
                  </a:lnTo>
                  <a:lnTo>
                    <a:pt x="43275" y="3237"/>
                  </a:lnTo>
                  <a:lnTo>
                    <a:pt x="44088" y="2699"/>
                  </a:lnTo>
                  <a:lnTo>
                    <a:pt x="45029" y="2070"/>
                  </a:lnTo>
                  <a:lnTo>
                    <a:pt x="45093" y="2026"/>
                  </a:lnTo>
                  <a:lnTo>
                    <a:pt x="46851" y="854"/>
                  </a:lnTo>
                  <a:lnTo>
                    <a:pt x="46905" y="817"/>
                  </a:lnTo>
                  <a:lnTo>
                    <a:pt x="4813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5323475" y="1634725"/>
              <a:ext cx="1203450" cy="798650"/>
            </a:xfrm>
            <a:custGeom>
              <a:avLst/>
              <a:gdLst/>
              <a:ahLst/>
              <a:cxnLst/>
              <a:rect l="l" t="t" r="r" b="b"/>
              <a:pathLst>
                <a:path w="48138" h="31946" extrusionOk="0">
                  <a:moveTo>
                    <a:pt x="48035" y="0"/>
                  </a:moveTo>
                  <a:lnTo>
                    <a:pt x="46852" y="780"/>
                  </a:lnTo>
                  <a:lnTo>
                    <a:pt x="46792" y="817"/>
                  </a:lnTo>
                  <a:lnTo>
                    <a:pt x="45030" y="1984"/>
                  </a:lnTo>
                  <a:lnTo>
                    <a:pt x="44960" y="2026"/>
                  </a:lnTo>
                  <a:lnTo>
                    <a:pt x="44050" y="2629"/>
                  </a:lnTo>
                  <a:lnTo>
                    <a:pt x="43206" y="3188"/>
                  </a:lnTo>
                  <a:lnTo>
                    <a:pt x="43136" y="3237"/>
                  </a:lnTo>
                  <a:lnTo>
                    <a:pt x="41384" y="4398"/>
                  </a:lnTo>
                  <a:lnTo>
                    <a:pt x="41303" y="4452"/>
                  </a:lnTo>
                  <a:lnTo>
                    <a:pt x="39560" y="5607"/>
                  </a:lnTo>
                  <a:lnTo>
                    <a:pt x="39480" y="5662"/>
                  </a:lnTo>
                  <a:lnTo>
                    <a:pt x="37738" y="6813"/>
                  </a:lnTo>
                  <a:lnTo>
                    <a:pt x="37652" y="6872"/>
                  </a:lnTo>
                  <a:lnTo>
                    <a:pt x="35915" y="8022"/>
                  </a:lnTo>
                  <a:lnTo>
                    <a:pt x="35823" y="8081"/>
                  </a:lnTo>
                  <a:lnTo>
                    <a:pt x="34092" y="9227"/>
                  </a:lnTo>
                  <a:lnTo>
                    <a:pt x="33996" y="9292"/>
                  </a:lnTo>
                  <a:lnTo>
                    <a:pt x="32269" y="10437"/>
                  </a:lnTo>
                  <a:lnTo>
                    <a:pt x="32172" y="10501"/>
                  </a:lnTo>
                  <a:lnTo>
                    <a:pt x="30447" y="11641"/>
                  </a:lnTo>
                  <a:lnTo>
                    <a:pt x="30345" y="11712"/>
                  </a:lnTo>
                  <a:lnTo>
                    <a:pt x="29350" y="12367"/>
                  </a:lnTo>
                  <a:lnTo>
                    <a:pt x="28628" y="12851"/>
                  </a:lnTo>
                  <a:lnTo>
                    <a:pt x="28521" y="12926"/>
                  </a:lnTo>
                  <a:lnTo>
                    <a:pt x="26806" y="14067"/>
                  </a:lnTo>
                  <a:lnTo>
                    <a:pt x="26704" y="14137"/>
                  </a:lnTo>
                  <a:lnTo>
                    <a:pt x="24983" y="15281"/>
                  </a:lnTo>
                  <a:lnTo>
                    <a:pt x="24886" y="15346"/>
                  </a:lnTo>
                  <a:lnTo>
                    <a:pt x="23160" y="16497"/>
                  </a:lnTo>
                  <a:lnTo>
                    <a:pt x="23069" y="16556"/>
                  </a:lnTo>
                  <a:lnTo>
                    <a:pt x="21337" y="17706"/>
                  </a:lnTo>
                  <a:lnTo>
                    <a:pt x="21252" y="17766"/>
                  </a:lnTo>
                  <a:lnTo>
                    <a:pt x="19515" y="18922"/>
                  </a:lnTo>
                  <a:lnTo>
                    <a:pt x="19433" y="18976"/>
                  </a:lnTo>
                  <a:lnTo>
                    <a:pt x="17691" y="20137"/>
                  </a:lnTo>
                  <a:lnTo>
                    <a:pt x="17616" y="20190"/>
                  </a:lnTo>
                  <a:lnTo>
                    <a:pt x="15869" y="21352"/>
                  </a:lnTo>
                  <a:lnTo>
                    <a:pt x="15794" y="21401"/>
                  </a:lnTo>
                  <a:lnTo>
                    <a:pt x="14670" y="22148"/>
                  </a:lnTo>
                  <a:lnTo>
                    <a:pt x="14052" y="22562"/>
                  </a:lnTo>
                  <a:lnTo>
                    <a:pt x="13981" y="22610"/>
                  </a:lnTo>
                  <a:lnTo>
                    <a:pt x="12228" y="23783"/>
                  </a:lnTo>
                  <a:lnTo>
                    <a:pt x="12169" y="23821"/>
                  </a:lnTo>
                  <a:lnTo>
                    <a:pt x="10400" y="24998"/>
                  </a:lnTo>
                  <a:lnTo>
                    <a:pt x="10352" y="25030"/>
                  </a:lnTo>
                  <a:lnTo>
                    <a:pt x="8583" y="26213"/>
                  </a:lnTo>
                  <a:lnTo>
                    <a:pt x="8540" y="26246"/>
                  </a:lnTo>
                  <a:lnTo>
                    <a:pt x="6760" y="27429"/>
                  </a:lnTo>
                  <a:lnTo>
                    <a:pt x="6728" y="27456"/>
                  </a:lnTo>
                  <a:lnTo>
                    <a:pt x="4937" y="28650"/>
                  </a:lnTo>
                  <a:lnTo>
                    <a:pt x="4915" y="28665"/>
                  </a:lnTo>
                  <a:lnTo>
                    <a:pt x="3115" y="29864"/>
                  </a:lnTo>
                  <a:lnTo>
                    <a:pt x="3098" y="29876"/>
                  </a:lnTo>
                  <a:lnTo>
                    <a:pt x="1291" y="31080"/>
                  </a:lnTo>
                  <a:lnTo>
                    <a:pt x="1286" y="31085"/>
                  </a:lnTo>
                  <a:lnTo>
                    <a:pt x="1" y="31946"/>
                  </a:lnTo>
                  <a:lnTo>
                    <a:pt x="1291" y="31090"/>
                  </a:lnTo>
                  <a:lnTo>
                    <a:pt x="1296" y="31085"/>
                  </a:lnTo>
                  <a:lnTo>
                    <a:pt x="3115" y="29881"/>
                  </a:lnTo>
                  <a:lnTo>
                    <a:pt x="3130" y="29876"/>
                  </a:lnTo>
                  <a:lnTo>
                    <a:pt x="4937" y="28682"/>
                  </a:lnTo>
                  <a:lnTo>
                    <a:pt x="4959" y="28665"/>
                  </a:lnTo>
                  <a:lnTo>
                    <a:pt x="6760" y="27472"/>
                  </a:lnTo>
                  <a:lnTo>
                    <a:pt x="6793" y="27456"/>
                  </a:lnTo>
                  <a:lnTo>
                    <a:pt x="8583" y="26267"/>
                  </a:lnTo>
                  <a:lnTo>
                    <a:pt x="8620" y="26246"/>
                  </a:lnTo>
                  <a:lnTo>
                    <a:pt x="10400" y="25069"/>
                  </a:lnTo>
                  <a:lnTo>
                    <a:pt x="10454" y="25030"/>
                  </a:lnTo>
                  <a:lnTo>
                    <a:pt x="12228" y="23858"/>
                  </a:lnTo>
                  <a:lnTo>
                    <a:pt x="12283" y="23821"/>
                  </a:lnTo>
                  <a:lnTo>
                    <a:pt x="14045" y="22654"/>
                  </a:lnTo>
                  <a:lnTo>
                    <a:pt x="14052" y="22654"/>
                  </a:lnTo>
                  <a:lnTo>
                    <a:pt x="14116" y="22610"/>
                  </a:lnTo>
                  <a:lnTo>
                    <a:pt x="14708" y="22218"/>
                  </a:lnTo>
                  <a:lnTo>
                    <a:pt x="15869" y="21449"/>
                  </a:lnTo>
                  <a:lnTo>
                    <a:pt x="15944" y="21401"/>
                  </a:lnTo>
                  <a:lnTo>
                    <a:pt x="17691" y="20239"/>
                  </a:lnTo>
                  <a:lnTo>
                    <a:pt x="17767" y="20190"/>
                  </a:lnTo>
                  <a:lnTo>
                    <a:pt x="19515" y="19035"/>
                  </a:lnTo>
                  <a:lnTo>
                    <a:pt x="19595" y="18981"/>
                  </a:lnTo>
                  <a:lnTo>
                    <a:pt x="21337" y="17825"/>
                  </a:lnTo>
                  <a:lnTo>
                    <a:pt x="21423" y="17766"/>
                  </a:lnTo>
                  <a:lnTo>
                    <a:pt x="23160" y="16621"/>
                  </a:lnTo>
                  <a:lnTo>
                    <a:pt x="23252" y="16556"/>
                  </a:lnTo>
                  <a:lnTo>
                    <a:pt x="24983" y="15410"/>
                  </a:lnTo>
                  <a:lnTo>
                    <a:pt x="25079" y="15346"/>
                  </a:lnTo>
                  <a:lnTo>
                    <a:pt x="26806" y="14201"/>
                  </a:lnTo>
                  <a:lnTo>
                    <a:pt x="26903" y="14137"/>
                  </a:lnTo>
                  <a:lnTo>
                    <a:pt x="28628" y="12996"/>
                  </a:lnTo>
                  <a:lnTo>
                    <a:pt x="28732" y="12926"/>
                  </a:lnTo>
                  <a:lnTo>
                    <a:pt x="29409" y="12474"/>
                  </a:lnTo>
                  <a:lnTo>
                    <a:pt x="30447" y="11787"/>
                  </a:lnTo>
                  <a:lnTo>
                    <a:pt x="30554" y="11712"/>
                  </a:lnTo>
                  <a:lnTo>
                    <a:pt x="32269" y="10571"/>
                  </a:lnTo>
                  <a:lnTo>
                    <a:pt x="32371" y="10501"/>
                  </a:lnTo>
                  <a:lnTo>
                    <a:pt x="34092" y="9356"/>
                  </a:lnTo>
                  <a:lnTo>
                    <a:pt x="34189" y="9292"/>
                  </a:lnTo>
                  <a:lnTo>
                    <a:pt x="35915" y="8141"/>
                  </a:lnTo>
                  <a:lnTo>
                    <a:pt x="36006" y="8081"/>
                  </a:lnTo>
                  <a:lnTo>
                    <a:pt x="37738" y="6930"/>
                  </a:lnTo>
                  <a:lnTo>
                    <a:pt x="37823" y="6872"/>
                  </a:lnTo>
                  <a:lnTo>
                    <a:pt x="39560" y="5716"/>
                  </a:lnTo>
                  <a:lnTo>
                    <a:pt x="39642" y="5662"/>
                  </a:lnTo>
                  <a:lnTo>
                    <a:pt x="41384" y="4500"/>
                  </a:lnTo>
                  <a:lnTo>
                    <a:pt x="41459" y="4452"/>
                  </a:lnTo>
                  <a:lnTo>
                    <a:pt x="43206" y="3285"/>
                  </a:lnTo>
                  <a:lnTo>
                    <a:pt x="43276" y="3237"/>
                  </a:lnTo>
                  <a:lnTo>
                    <a:pt x="44089" y="2699"/>
                  </a:lnTo>
                  <a:lnTo>
                    <a:pt x="45030" y="2070"/>
                  </a:lnTo>
                  <a:lnTo>
                    <a:pt x="45094" y="2026"/>
                  </a:lnTo>
                  <a:lnTo>
                    <a:pt x="46852" y="854"/>
                  </a:lnTo>
                  <a:lnTo>
                    <a:pt x="46906" y="817"/>
                  </a:lnTo>
                  <a:lnTo>
                    <a:pt x="4813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5414625" y="1634725"/>
              <a:ext cx="1203425" cy="798650"/>
            </a:xfrm>
            <a:custGeom>
              <a:avLst/>
              <a:gdLst/>
              <a:ahLst/>
              <a:cxnLst/>
              <a:rect l="l" t="t" r="r" b="b"/>
              <a:pathLst>
                <a:path w="48137" h="31946" extrusionOk="0">
                  <a:moveTo>
                    <a:pt x="48035" y="0"/>
                  </a:moveTo>
                  <a:lnTo>
                    <a:pt x="46846" y="780"/>
                  </a:lnTo>
                  <a:lnTo>
                    <a:pt x="46792" y="817"/>
                  </a:lnTo>
                  <a:lnTo>
                    <a:pt x="45024" y="1984"/>
                  </a:lnTo>
                  <a:lnTo>
                    <a:pt x="44960" y="2026"/>
                  </a:lnTo>
                  <a:lnTo>
                    <a:pt x="44050" y="2629"/>
                  </a:lnTo>
                  <a:lnTo>
                    <a:pt x="43206" y="3188"/>
                  </a:lnTo>
                  <a:lnTo>
                    <a:pt x="43131" y="3237"/>
                  </a:lnTo>
                  <a:lnTo>
                    <a:pt x="41384" y="4398"/>
                  </a:lnTo>
                  <a:lnTo>
                    <a:pt x="41302" y="4452"/>
                  </a:lnTo>
                  <a:lnTo>
                    <a:pt x="39560" y="5607"/>
                  </a:lnTo>
                  <a:lnTo>
                    <a:pt x="39480" y="5662"/>
                  </a:lnTo>
                  <a:lnTo>
                    <a:pt x="37738" y="6813"/>
                  </a:lnTo>
                  <a:lnTo>
                    <a:pt x="37651" y="6872"/>
                  </a:lnTo>
                  <a:lnTo>
                    <a:pt x="35914" y="8022"/>
                  </a:lnTo>
                  <a:lnTo>
                    <a:pt x="35823" y="8081"/>
                  </a:lnTo>
                  <a:lnTo>
                    <a:pt x="34092" y="9227"/>
                  </a:lnTo>
                  <a:lnTo>
                    <a:pt x="33995" y="9292"/>
                  </a:lnTo>
                  <a:lnTo>
                    <a:pt x="32269" y="10437"/>
                  </a:lnTo>
                  <a:lnTo>
                    <a:pt x="32172" y="10501"/>
                  </a:lnTo>
                  <a:lnTo>
                    <a:pt x="30452" y="11641"/>
                  </a:lnTo>
                  <a:lnTo>
                    <a:pt x="30344" y="11712"/>
                  </a:lnTo>
                  <a:lnTo>
                    <a:pt x="29355" y="12367"/>
                  </a:lnTo>
                  <a:lnTo>
                    <a:pt x="28623" y="12856"/>
                  </a:lnTo>
                  <a:lnTo>
                    <a:pt x="28521" y="12926"/>
                  </a:lnTo>
                  <a:lnTo>
                    <a:pt x="26806" y="14067"/>
                  </a:lnTo>
                  <a:lnTo>
                    <a:pt x="26704" y="14137"/>
                  </a:lnTo>
                  <a:lnTo>
                    <a:pt x="24982" y="15281"/>
                  </a:lnTo>
                  <a:lnTo>
                    <a:pt x="24886" y="15346"/>
                  </a:lnTo>
                  <a:lnTo>
                    <a:pt x="23160" y="16497"/>
                  </a:lnTo>
                  <a:lnTo>
                    <a:pt x="23069" y="16556"/>
                  </a:lnTo>
                  <a:lnTo>
                    <a:pt x="21337" y="17706"/>
                  </a:lnTo>
                  <a:lnTo>
                    <a:pt x="21246" y="17766"/>
                  </a:lnTo>
                  <a:lnTo>
                    <a:pt x="19514" y="18922"/>
                  </a:lnTo>
                  <a:lnTo>
                    <a:pt x="19433" y="18981"/>
                  </a:lnTo>
                  <a:lnTo>
                    <a:pt x="17691" y="20137"/>
                  </a:lnTo>
                  <a:lnTo>
                    <a:pt x="17616" y="20190"/>
                  </a:lnTo>
                  <a:lnTo>
                    <a:pt x="15869" y="21352"/>
                  </a:lnTo>
                  <a:lnTo>
                    <a:pt x="15799" y="21401"/>
                  </a:lnTo>
                  <a:lnTo>
                    <a:pt x="14670" y="22148"/>
                  </a:lnTo>
                  <a:lnTo>
                    <a:pt x="14045" y="22568"/>
                  </a:lnTo>
                  <a:lnTo>
                    <a:pt x="13981" y="22610"/>
                  </a:lnTo>
                  <a:lnTo>
                    <a:pt x="12223" y="23783"/>
                  </a:lnTo>
                  <a:lnTo>
                    <a:pt x="12164" y="23821"/>
                  </a:lnTo>
                  <a:lnTo>
                    <a:pt x="10406" y="24998"/>
                  </a:lnTo>
                  <a:lnTo>
                    <a:pt x="10352" y="25030"/>
                  </a:lnTo>
                  <a:lnTo>
                    <a:pt x="8582" y="26213"/>
                  </a:lnTo>
                  <a:lnTo>
                    <a:pt x="8540" y="26246"/>
                  </a:lnTo>
                  <a:lnTo>
                    <a:pt x="6760" y="27429"/>
                  </a:lnTo>
                  <a:lnTo>
                    <a:pt x="6728" y="27456"/>
                  </a:lnTo>
                  <a:lnTo>
                    <a:pt x="4937" y="28650"/>
                  </a:lnTo>
                  <a:lnTo>
                    <a:pt x="4910" y="28665"/>
                  </a:lnTo>
                  <a:lnTo>
                    <a:pt x="3114" y="29864"/>
                  </a:lnTo>
                  <a:lnTo>
                    <a:pt x="3098" y="29876"/>
                  </a:lnTo>
                  <a:lnTo>
                    <a:pt x="1291" y="31080"/>
                  </a:lnTo>
                  <a:lnTo>
                    <a:pt x="1286" y="31085"/>
                  </a:lnTo>
                  <a:lnTo>
                    <a:pt x="0" y="31946"/>
                  </a:lnTo>
                  <a:lnTo>
                    <a:pt x="1291" y="31090"/>
                  </a:lnTo>
                  <a:lnTo>
                    <a:pt x="1296" y="31085"/>
                  </a:lnTo>
                  <a:lnTo>
                    <a:pt x="3114" y="29881"/>
                  </a:lnTo>
                  <a:lnTo>
                    <a:pt x="3130" y="29876"/>
                  </a:lnTo>
                  <a:lnTo>
                    <a:pt x="4937" y="28682"/>
                  </a:lnTo>
                  <a:lnTo>
                    <a:pt x="4959" y="28665"/>
                  </a:lnTo>
                  <a:lnTo>
                    <a:pt x="6754" y="27472"/>
                  </a:lnTo>
                  <a:lnTo>
                    <a:pt x="6792" y="27456"/>
                  </a:lnTo>
                  <a:lnTo>
                    <a:pt x="8582" y="26267"/>
                  </a:lnTo>
                  <a:lnTo>
                    <a:pt x="8620" y="26246"/>
                  </a:lnTo>
                  <a:lnTo>
                    <a:pt x="10406" y="25062"/>
                  </a:lnTo>
                  <a:lnTo>
                    <a:pt x="10449" y="25030"/>
                  </a:lnTo>
                  <a:lnTo>
                    <a:pt x="12223" y="23858"/>
                  </a:lnTo>
                  <a:lnTo>
                    <a:pt x="12282" y="23821"/>
                  </a:lnTo>
                  <a:lnTo>
                    <a:pt x="14045" y="22654"/>
                  </a:lnTo>
                  <a:lnTo>
                    <a:pt x="14110" y="22610"/>
                  </a:lnTo>
                  <a:lnTo>
                    <a:pt x="14116" y="22610"/>
                  </a:lnTo>
                  <a:lnTo>
                    <a:pt x="14707" y="22218"/>
                  </a:lnTo>
                  <a:lnTo>
                    <a:pt x="15869" y="21449"/>
                  </a:lnTo>
                  <a:lnTo>
                    <a:pt x="15944" y="21401"/>
                  </a:lnTo>
                  <a:lnTo>
                    <a:pt x="17691" y="20239"/>
                  </a:lnTo>
                  <a:lnTo>
                    <a:pt x="17767" y="20190"/>
                  </a:lnTo>
                  <a:lnTo>
                    <a:pt x="19514" y="19035"/>
                  </a:lnTo>
                  <a:lnTo>
                    <a:pt x="19594" y="18976"/>
                  </a:lnTo>
                  <a:lnTo>
                    <a:pt x="21337" y="17825"/>
                  </a:lnTo>
                  <a:lnTo>
                    <a:pt x="21423" y="17766"/>
                  </a:lnTo>
                  <a:lnTo>
                    <a:pt x="23160" y="16621"/>
                  </a:lnTo>
                  <a:lnTo>
                    <a:pt x="23252" y="16556"/>
                  </a:lnTo>
                  <a:lnTo>
                    <a:pt x="24982" y="15410"/>
                  </a:lnTo>
                  <a:lnTo>
                    <a:pt x="25079" y="15346"/>
                  </a:lnTo>
                  <a:lnTo>
                    <a:pt x="26801" y="14201"/>
                  </a:lnTo>
                  <a:lnTo>
                    <a:pt x="26903" y="14137"/>
                  </a:lnTo>
                  <a:lnTo>
                    <a:pt x="28623" y="12996"/>
                  </a:lnTo>
                  <a:lnTo>
                    <a:pt x="28731" y="12926"/>
                  </a:lnTo>
                  <a:lnTo>
                    <a:pt x="29409" y="12474"/>
                  </a:lnTo>
                  <a:lnTo>
                    <a:pt x="30452" y="11787"/>
                  </a:lnTo>
                  <a:lnTo>
                    <a:pt x="30554" y="11712"/>
                  </a:lnTo>
                  <a:lnTo>
                    <a:pt x="32269" y="10571"/>
                  </a:lnTo>
                  <a:lnTo>
                    <a:pt x="32371" y="10501"/>
                  </a:lnTo>
                  <a:lnTo>
                    <a:pt x="34092" y="9356"/>
                  </a:lnTo>
                  <a:lnTo>
                    <a:pt x="34189" y="9292"/>
                  </a:lnTo>
                  <a:lnTo>
                    <a:pt x="35914" y="8141"/>
                  </a:lnTo>
                  <a:lnTo>
                    <a:pt x="36006" y="8081"/>
                  </a:lnTo>
                  <a:lnTo>
                    <a:pt x="37738" y="6930"/>
                  </a:lnTo>
                  <a:lnTo>
                    <a:pt x="37823" y="6872"/>
                  </a:lnTo>
                  <a:lnTo>
                    <a:pt x="39560" y="5716"/>
                  </a:lnTo>
                  <a:lnTo>
                    <a:pt x="39641" y="5662"/>
                  </a:lnTo>
                  <a:lnTo>
                    <a:pt x="41384" y="4500"/>
                  </a:lnTo>
                  <a:lnTo>
                    <a:pt x="41458" y="4452"/>
                  </a:lnTo>
                  <a:lnTo>
                    <a:pt x="43206" y="3285"/>
                  </a:lnTo>
                  <a:lnTo>
                    <a:pt x="43275" y="3237"/>
                  </a:lnTo>
                  <a:lnTo>
                    <a:pt x="44089" y="2699"/>
                  </a:lnTo>
                  <a:lnTo>
                    <a:pt x="45024" y="2075"/>
                  </a:lnTo>
                  <a:lnTo>
                    <a:pt x="45094" y="2026"/>
                  </a:lnTo>
                  <a:lnTo>
                    <a:pt x="46846" y="854"/>
                  </a:lnTo>
                  <a:lnTo>
                    <a:pt x="46906" y="817"/>
                  </a:lnTo>
                  <a:lnTo>
                    <a:pt x="4813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5505650" y="1634725"/>
              <a:ext cx="1203550" cy="798650"/>
            </a:xfrm>
            <a:custGeom>
              <a:avLst/>
              <a:gdLst/>
              <a:ahLst/>
              <a:cxnLst/>
              <a:rect l="l" t="t" r="r" b="b"/>
              <a:pathLst>
                <a:path w="48142" h="31946" extrusionOk="0">
                  <a:moveTo>
                    <a:pt x="48040" y="0"/>
                  </a:moveTo>
                  <a:lnTo>
                    <a:pt x="46851" y="780"/>
                  </a:lnTo>
                  <a:lnTo>
                    <a:pt x="46797" y="817"/>
                  </a:lnTo>
                  <a:lnTo>
                    <a:pt x="45029" y="1984"/>
                  </a:lnTo>
                  <a:lnTo>
                    <a:pt x="44964" y="2026"/>
                  </a:lnTo>
                  <a:lnTo>
                    <a:pt x="44055" y="2629"/>
                  </a:lnTo>
                  <a:lnTo>
                    <a:pt x="43205" y="3188"/>
                  </a:lnTo>
                  <a:lnTo>
                    <a:pt x="43136" y="3237"/>
                  </a:lnTo>
                  <a:lnTo>
                    <a:pt x="41388" y="4398"/>
                  </a:lnTo>
                  <a:lnTo>
                    <a:pt x="41307" y="4452"/>
                  </a:lnTo>
                  <a:lnTo>
                    <a:pt x="39565" y="5607"/>
                  </a:lnTo>
                  <a:lnTo>
                    <a:pt x="39480" y="5662"/>
                  </a:lnTo>
                  <a:lnTo>
                    <a:pt x="37743" y="6813"/>
                  </a:lnTo>
                  <a:lnTo>
                    <a:pt x="37651" y="6872"/>
                  </a:lnTo>
                  <a:lnTo>
                    <a:pt x="35919" y="8022"/>
                  </a:lnTo>
                  <a:lnTo>
                    <a:pt x="35827" y="8081"/>
                  </a:lnTo>
                  <a:lnTo>
                    <a:pt x="34097" y="9227"/>
                  </a:lnTo>
                  <a:lnTo>
                    <a:pt x="34000" y="9292"/>
                  </a:lnTo>
                  <a:lnTo>
                    <a:pt x="32273" y="10437"/>
                  </a:lnTo>
                  <a:lnTo>
                    <a:pt x="32171" y="10501"/>
                  </a:lnTo>
                  <a:lnTo>
                    <a:pt x="30451" y="11641"/>
                  </a:lnTo>
                  <a:lnTo>
                    <a:pt x="30343" y="11712"/>
                  </a:lnTo>
                  <a:lnTo>
                    <a:pt x="29354" y="12367"/>
                  </a:lnTo>
                  <a:lnTo>
                    <a:pt x="28628" y="12856"/>
                  </a:lnTo>
                  <a:lnTo>
                    <a:pt x="28526" y="12926"/>
                  </a:lnTo>
                  <a:lnTo>
                    <a:pt x="26811" y="14067"/>
                  </a:lnTo>
                  <a:lnTo>
                    <a:pt x="26703" y="14137"/>
                  </a:lnTo>
                  <a:lnTo>
                    <a:pt x="24982" y="15281"/>
                  </a:lnTo>
                  <a:lnTo>
                    <a:pt x="24890" y="15346"/>
                  </a:lnTo>
                  <a:lnTo>
                    <a:pt x="23160" y="16497"/>
                  </a:lnTo>
                  <a:lnTo>
                    <a:pt x="23068" y="16556"/>
                  </a:lnTo>
                  <a:lnTo>
                    <a:pt x="21341" y="17706"/>
                  </a:lnTo>
                  <a:lnTo>
                    <a:pt x="21251" y="17766"/>
                  </a:lnTo>
                  <a:lnTo>
                    <a:pt x="19519" y="18922"/>
                  </a:lnTo>
                  <a:lnTo>
                    <a:pt x="19433" y="18981"/>
                  </a:lnTo>
                  <a:lnTo>
                    <a:pt x="17696" y="20137"/>
                  </a:lnTo>
                  <a:lnTo>
                    <a:pt x="17616" y="20190"/>
                  </a:lnTo>
                  <a:lnTo>
                    <a:pt x="15873" y="21352"/>
                  </a:lnTo>
                  <a:lnTo>
                    <a:pt x="15799" y="21401"/>
                  </a:lnTo>
                  <a:lnTo>
                    <a:pt x="14675" y="22148"/>
                  </a:lnTo>
                  <a:lnTo>
                    <a:pt x="14050" y="22568"/>
                  </a:lnTo>
                  <a:lnTo>
                    <a:pt x="13980" y="22610"/>
                  </a:lnTo>
                  <a:lnTo>
                    <a:pt x="12228" y="23783"/>
                  </a:lnTo>
                  <a:lnTo>
                    <a:pt x="12168" y="23821"/>
                  </a:lnTo>
                  <a:lnTo>
                    <a:pt x="10404" y="24998"/>
                  </a:lnTo>
                  <a:lnTo>
                    <a:pt x="10356" y="25030"/>
                  </a:lnTo>
                  <a:lnTo>
                    <a:pt x="8582" y="26213"/>
                  </a:lnTo>
                  <a:lnTo>
                    <a:pt x="8545" y="26246"/>
                  </a:lnTo>
                  <a:lnTo>
                    <a:pt x="6765" y="27429"/>
                  </a:lnTo>
                  <a:lnTo>
                    <a:pt x="6726" y="27456"/>
                  </a:lnTo>
                  <a:lnTo>
                    <a:pt x="4941" y="28650"/>
                  </a:lnTo>
                  <a:lnTo>
                    <a:pt x="4914" y="28665"/>
                  </a:lnTo>
                  <a:lnTo>
                    <a:pt x="3113" y="29864"/>
                  </a:lnTo>
                  <a:lnTo>
                    <a:pt x="3102" y="29876"/>
                  </a:lnTo>
                  <a:lnTo>
                    <a:pt x="1296" y="31080"/>
                  </a:lnTo>
                  <a:lnTo>
                    <a:pt x="1291" y="31085"/>
                  </a:lnTo>
                  <a:lnTo>
                    <a:pt x="0" y="31946"/>
                  </a:lnTo>
                  <a:lnTo>
                    <a:pt x="0" y="31946"/>
                  </a:lnTo>
                  <a:lnTo>
                    <a:pt x="1291" y="31090"/>
                  </a:lnTo>
                  <a:lnTo>
                    <a:pt x="1296" y="31090"/>
                  </a:lnTo>
                  <a:lnTo>
                    <a:pt x="1301" y="31085"/>
                  </a:lnTo>
                  <a:lnTo>
                    <a:pt x="3113" y="29881"/>
                  </a:lnTo>
                  <a:lnTo>
                    <a:pt x="3130" y="29876"/>
                  </a:lnTo>
                  <a:lnTo>
                    <a:pt x="4941" y="28682"/>
                  </a:lnTo>
                  <a:lnTo>
                    <a:pt x="4963" y="28665"/>
                  </a:lnTo>
                  <a:lnTo>
                    <a:pt x="6765" y="27472"/>
                  </a:lnTo>
                  <a:lnTo>
                    <a:pt x="6791" y="27456"/>
                  </a:lnTo>
                  <a:lnTo>
                    <a:pt x="8582" y="26267"/>
                  </a:lnTo>
                  <a:lnTo>
                    <a:pt x="8625" y="26246"/>
                  </a:lnTo>
                  <a:lnTo>
                    <a:pt x="10404" y="25069"/>
                  </a:lnTo>
                  <a:lnTo>
                    <a:pt x="10458" y="25030"/>
                  </a:lnTo>
                  <a:lnTo>
                    <a:pt x="12228" y="23858"/>
                  </a:lnTo>
                  <a:lnTo>
                    <a:pt x="12287" y="23821"/>
                  </a:lnTo>
                  <a:lnTo>
                    <a:pt x="14050" y="22654"/>
                  </a:lnTo>
                  <a:lnTo>
                    <a:pt x="14121" y="22610"/>
                  </a:lnTo>
                  <a:lnTo>
                    <a:pt x="14712" y="22218"/>
                  </a:lnTo>
                  <a:lnTo>
                    <a:pt x="15873" y="21449"/>
                  </a:lnTo>
                  <a:lnTo>
                    <a:pt x="15943" y="21401"/>
                  </a:lnTo>
                  <a:lnTo>
                    <a:pt x="17696" y="20239"/>
                  </a:lnTo>
                  <a:lnTo>
                    <a:pt x="17772" y="20190"/>
                  </a:lnTo>
                  <a:lnTo>
                    <a:pt x="19519" y="19035"/>
                  </a:lnTo>
                  <a:lnTo>
                    <a:pt x="19599" y="18981"/>
                  </a:lnTo>
                  <a:lnTo>
                    <a:pt x="21341" y="17825"/>
                  </a:lnTo>
                  <a:lnTo>
                    <a:pt x="21428" y="17766"/>
                  </a:lnTo>
                  <a:lnTo>
                    <a:pt x="23160" y="16621"/>
                  </a:lnTo>
                  <a:lnTo>
                    <a:pt x="23251" y="16556"/>
                  </a:lnTo>
                  <a:lnTo>
                    <a:pt x="24982" y="15410"/>
                  </a:lnTo>
                  <a:lnTo>
                    <a:pt x="25079" y="15346"/>
                  </a:lnTo>
                  <a:lnTo>
                    <a:pt x="26811" y="14201"/>
                  </a:lnTo>
                  <a:lnTo>
                    <a:pt x="26907" y="14137"/>
                  </a:lnTo>
                  <a:lnTo>
                    <a:pt x="28628" y="12996"/>
                  </a:lnTo>
                  <a:lnTo>
                    <a:pt x="28736" y="12926"/>
                  </a:lnTo>
                  <a:lnTo>
                    <a:pt x="29407" y="12474"/>
                  </a:lnTo>
                  <a:lnTo>
                    <a:pt x="30451" y="11787"/>
                  </a:lnTo>
                  <a:lnTo>
                    <a:pt x="30558" y="11712"/>
                  </a:lnTo>
                  <a:lnTo>
                    <a:pt x="32273" y="10571"/>
                  </a:lnTo>
                  <a:lnTo>
                    <a:pt x="32370" y="10501"/>
                  </a:lnTo>
                  <a:lnTo>
                    <a:pt x="34097" y="9356"/>
                  </a:lnTo>
                  <a:lnTo>
                    <a:pt x="34194" y="9292"/>
                  </a:lnTo>
                  <a:lnTo>
                    <a:pt x="35919" y="8141"/>
                  </a:lnTo>
                  <a:lnTo>
                    <a:pt x="36011" y="8081"/>
                  </a:lnTo>
                  <a:lnTo>
                    <a:pt x="37743" y="6930"/>
                  </a:lnTo>
                  <a:lnTo>
                    <a:pt x="37828" y="6872"/>
                  </a:lnTo>
                  <a:lnTo>
                    <a:pt x="39565" y="5716"/>
                  </a:lnTo>
                  <a:lnTo>
                    <a:pt x="39646" y="5662"/>
                  </a:lnTo>
                  <a:lnTo>
                    <a:pt x="41388" y="4500"/>
                  </a:lnTo>
                  <a:lnTo>
                    <a:pt x="41463" y="4452"/>
                  </a:lnTo>
                  <a:lnTo>
                    <a:pt x="43205" y="3285"/>
                  </a:lnTo>
                  <a:lnTo>
                    <a:pt x="43280" y="3237"/>
                  </a:lnTo>
                  <a:lnTo>
                    <a:pt x="44093" y="2699"/>
                  </a:lnTo>
                  <a:lnTo>
                    <a:pt x="45029" y="2075"/>
                  </a:lnTo>
                  <a:lnTo>
                    <a:pt x="45099" y="2026"/>
                  </a:lnTo>
                  <a:lnTo>
                    <a:pt x="46851" y="854"/>
                  </a:lnTo>
                  <a:lnTo>
                    <a:pt x="46910" y="817"/>
                  </a:lnTo>
                  <a:lnTo>
                    <a:pt x="4814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5596775" y="1634725"/>
              <a:ext cx="1203450" cy="798650"/>
            </a:xfrm>
            <a:custGeom>
              <a:avLst/>
              <a:gdLst/>
              <a:ahLst/>
              <a:cxnLst/>
              <a:rect l="l" t="t" r="r" b="b"/>
              <a:pathLst>
                <a:path w="48138" h="31946" extrusionOk="0">
                  <a:moveTo>
                    <a:pt x="48035" y="0"/>
                  </a:moveTo>
                  <a:lnTo>
                    <a:pt x="46852" y="780"/>
                  </a:lnTo>
                  <a:lnTo>
                    <a:pt x="46792" y="817"/>
                  </a:lnTo>
                  <a:lnTo>
                    <a:pt x="45030" y="1984"/>
                  </a:lnTo>
                  <a:lnTo>
                    <a:pt x="44965" y="2026"/>
                  </a:lnTo>
                  <a:lnTo>
                    <a:pt x="44050" y="2629"/>
                  </a:lnTo>
                  <a:lnTo>
                    <a:pt x="43206" y="3188"/>
                  </a:lnTo>
                  <a:lnTo>
                    <a:pt x="43136" y="3237"/>
                  </a:lnTo>
                  <a:lnTo>
                    <a:pt x="41384" y="4398"/>
                  </a:lnTo>
                  <a:lnTo>
                    <a:pt x="41308" y="4452"/>
                  </a:lnTo>
                  <a:lnTo>
                    <a:pt x="39560" y="5607"/>
                  </a:lnTo>
                  <a:lnTo>
                    <a:pt x="39480" y="5662"/>
                  </a:lnTo>
                  <a:lnTo>
                    <a:pt x="37738" y="6813"/>
                  </a:lnTo>
                  <a:lnTo>
                    <a:pt x="37657" y="6872"/>
                  </a:lnTo>
                  <a:lnTo>
                    <a:pt x="35920" y="8022"/>
                  </a:lnTo>
                  <a:lnTo>
                    <a:pt x="35828" y="8081"/>
                  </a:lnTo>
                  <a:lnTo>
                    <a:pt x="34098" y="9227"/>
                  </a:lnTo>
                  <a:lnTo>
                    <a:pt x="34001" y="9292"/>
                  </a:lnTo>
                  <a:lnTo>
                    <a:pt x="32274" y="10437"/>
                  </a:lnTo>
                  <a:lnTo>
                    <a:pt x="32172" y="10501"/>
                  </a:lnTo>
                  <a:lnTo>
                    <a:pt x="30452" y="11641"/>
                  </a:lnTo>
                  <a:lnTo>
                    <a:pt x="30343" y="11712"/>
                  </a:lnTo>
                  <a:lnTo>
                    <a:pt x="29355" y="12367"/>
                  </a:lnTo>
                  <a:lnTo>
                    <a:pt x="28628" y="12856"/>
                  </a:lnTo>
                  <a:lnTo>
                    <a:pt x="28521" y="12926"/>
                  </a:lnTo>
                  <a:lnTo>
                    <a:pt x="26806" y="14067"/>
                  </a:lnTo>
                  <a:lnTo>
                    <a:pt x="26704" y="14137"/>
                  </a:lnTo>
                  <a:lnTo>
                    <a:pt x="24983" y="15281"/>
                  </a:lnTo>
                  <a:lnTo>
                    <a:pt x="24886" y="15346"/>
                  </a:lnTo>
                  <a:lnTo>
                    <a:pt x="23166" y="16497"/>
                  </a:lnTo>
                  <a:lnTo>
                    <a:pt x="23069" y="16556"/>
                  </a:lnTo>
                  <a:lnTo>
                    <a:pt x="21337" y="17706"/>
                  </a:lnTo>
                  <a:lnTo>
                    <a:pt x="21252" y="17766"/>
                  </a:lnTo>
                  <a:lnTo>
                    <a:pt x="19515" y="18922"/>
                  </a:lnTo>
                  <a:lnTo>
                    <a:pt x="19433" y="18981"/>
                  </a:lnTo>
                  <a:lnTo>
                    <a:pt x="17696" y="20137"/>
                  </a:lnTo>
                  <a:lnTo>
                    <a:pt x="17616" y="20190"/>
                  </a:lnTo>
                  <a:lnTo>
                    <a:pt x="15874" y="21352"/>
                  </a:lnTo>
                  <a:lnTo>
                    <a:pt x="15799" y="21401"/>
                  </a:lnTo>
                  <a:lnTo>
                    <a:pt x="14675" y="22148"/>
                  </a:lnTo>
                  <a:lnTo>
                    <a:pt x="14051" y="22568"/>
                  </a:lnTo>
                  <a:lnTo>
                    <a:pt x="13981" y="22610"/>
                  </a:lnTo>
                  <a:lnTo>
                    <a:pt x="12228" y="23783"/>
                  </a:lnTo>
                  <a:lnTo>
                    <a:pt x="12169" y="23821"/>
                  </a:lnTo>
                  <a:lnTo>
                    <a:pt x="10405" y="24998"/>
                  </a:lnTo>
                  <a:lnTo>
                    <a:pt x="10357" y="25030"/>
                  </a:lnTo>
                  <a:lnTo>
                    <a:pt x="8583" y="26213"/>
                  </a:lnTo>
                  <a:lnTo>
                    <a:pt x="8540" y="26246"/>
                  </a:lnTo>
                  <a:lnTo>
                    <a:pt x="6759" y="27429"/>
                  </a:lnTo>
                  <a:lnTo>
                    <a:pt x="6727" y="27456"/>
                  </a:lnTo>
                  <a:lnTo>
                    <a:pt x="4937" y="28650"/>
                  </a:lnTo>
                  <a:lnTo>
                    <a:pt x="4915" y="28665"/>
                  </a:lnTo>
                  <a:lnTo>
                    <a:pt x="3120" y="29864"/>
                  </a:lnTo>
                  <a:lnTo>
                    <a:pt x="3103" y="29876"/>
                  </a:lnTo>
                  <a:lnTo>
                    <a:pt x="1296" y="31080"/>
                  </a:lnTo>
                  <a:lnTo>
                    <a:pt x="1286" y="31085"/>
                  </a:lnTo>
                  <a:lnTo>
                    <a:pt x="1" y="31946"/>
                  </a:lnTo>
                  <a:lnTo>
                    <a:pt x="1291" y="31090"/>
                  </a:lnTo>
                  <a:lnTo>
                    <a:pt x="1296" y="31090"/>
                  </a:lnTo>
                  <a:lnTo>
                    <a:pt x="1296" y="31085"/>
                  </a:lnTo>
                  <a:lnTo>
                    <a:pt x="3120" y="29881"/>
                  </a:lnTo>
                  <a:lnTo>
                    <a:pt x="3130" y="29876"/>
                  </a:lnTo>
                  <a:lnTo>
                    <a:pt x="4937" y="28682"/>
                  </a:lnTo>
                  <a:lnTo>
                    <a:pt x="4964" y="28665"/>
                  </a:lnTo>
                  <a:lnTo>
                    <a:pt x="6759" y="27472"/>
                  </a:lnTo>
                  <a:lnTo>
                    <a:pt x="6791" y="27456"/>
                  </a:lnTo>
                  <a:lnTo>
                    <a:pt x="8583" y="26267"/>
                  </a:lnTo>
                  <a:lnTo>
                    <a:pt x="8625" y="26246"/>
                  </a:lnTo>
                  <a:lnTo>
                    <a:pt x="10405" y="25069"/>
                  </a:lnTo>
                  <a:lnTo>
                    <a:pt x="10454" y="25030"/>
                  </a:lnTo>
                  <a:lnTo>
                    <a:pt x="12228" y="23858"/>
                  </a:lnTo>
                  <a:lnTo>
                    <a:pt x="12288" y="23821"/>
                  </a:lnTo>
                  <a:lnTo>
                    <a:pt x="14051" y="22654"/>
                  </a:lnTo>
                  <a:lnTo>
                    <a:pt x="14115" y="22610"/>
                  </a:lnTo>
                  <a:lnTo>
                    <a:pt x="14713" y="22218"/>
                  </a:lnTo>
                  <a:lnTo>
                    <a:pt x="15874" y="21449"/>
                  </a:lnTo>
                  <a:lnTo>
                    <a:pt x="15944" y="21401"/>
                  </a:lnTo>
                  <a:lnTo>
                    <a:pt x="17696" y="20239"/>
                  </a:lnTo>
                  <a:lnTo>
                    <a:pt x="17772" y="20190"/>
                  </a:lnTo>
                  <a:lnTo>
                    <a:pt x="19515" y="19035"/>
                  </a:lnTo>
                  <a:lnTo>
                    <a:pt x="19600" y="18981"/>
                  </a:lnTo>
                  <a:lnTo>
                    <a:pt x="21337" y="17825"/>
                  </a:lnTo>
                  <a:lnTo>
                    <a:pt x="21429" y="17766"/>
                  </a:lnTo>
                  <a:lnTo>
                    <a:pt x="23166" y="16621"/>
                  </a:lnTo>
                  <a:lnTo>
                    <a:pt x="23257" y="16556"/>
                  </a:lnTo>
                  <a:lnTo>
                    <a:pt x="24983" y="15410"/>
                  </a:lnTo>
                  <a:lnTo>
                    <a:pt x="25079" y="15346"/>
                  </a:lnTo>
                  <a:lnTo>
                    <a:pt x="26806" y="14201"/>
                  </a:lnTo>
                  <a:lnTo>
                    <a:pt x="26908" y="14137"/>
                  </a:lnTo>
                  <a:lnTo>
                    <a:pt x="28628" y="12996"/>
                  </a:lnTo>
                  <a:lnTo>
                    <a:pt x="28730" y="12926"/>
                  </a:lnTo>
                  <a:lnTo>
                    <a:pt x="29408" y="12474"/>
                  </a:lnTo>
                  <a:lnTo>
                    <a:pt x="30452" y="11787"/>
                  </a:lnTo>
                  <a:lnTo>
                    <a:pt x="30554" y="11712"/>
                  </a:lnTo>
                  <a:lnTo>
                    <a:pt x="32274" y="10566"/>
                  </a:lnTo>
                  <a:lnTo>
                    <a:pt x="32371" y="10501"/>
                  </a:lnTo>
                  <a:lnTo>
                    <a:pt x="34098" y="9356"/>
                  </a:lnTo>
                  <a:lnTo>
                    <a:pt x="34189" y="9292"/>
                  </a:lnTo>
                  <a:lnTo>
                    <a:pt x="35920" y="8141"/>
                  </a:lnTo>
                  <a:lnTo>
                    <a:pt x="36006" y="8081"/>
                  </a:lnTo>
                  <a:lnTo>
                    <a:pt x="37738" y="6930"/>
                  </a:lnTo>
                  <a:lnTo>
                    <a:pt x="37823" y="6872"/>
                  </a:lnTo>
                  <a:lnTo>
                    <a:pt x="39560" y="5716"/>
                  </a:lnTo>
                  <a:lnTo>
                    <a:pt x="39647" y="5662"/>
                  </a:lnTo>
                  <a:lnTo>
                    <a:pt x="41384" y="4500"/>
                  </a:lnTo>
                  <a:lnTo>
                    <a:pt x="41464" y="4452"/>
                  </a:lnTo>
                  <a:lnTo>
                    <a:pt x="43206" y="3285"/>
                  </a:lnTo>
                  <a:lnTo>
                    <a:pt x="43276" y="3237"/>
                  </a:lnTo>
                  <a:lnTo>
                    <a:pt x="44088" y="2699"/>
                  </a:lnTo>
                  <a:lnTo>
                    <a:pt x="45030" y="2070"/>
                  </a:lnTo>
                  <a:lnTo>
                    <a:pt x="45094" y="2026"/>
                  </a:lnTo>
                  <a:lnTo>
                    <a:pt x="46852" y="854"/>
                  </a:lnTo>
                  <a:lnTo>
                    <a:pt x="46911" y="817"/>
                  </a:lnTo>
                  <a:lnTo>
                    <a:pt x="4813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5687925" y="1634725"/>
              <a:ext cx="1203425" cy="798650"/>
            </a:xfrm>
            <a:custGeom>
              <a:avLst/>
              <a:gdLst/>
              <a:ahLst/>
              <a:cxnLst/>
              <a:rect l="l" t="t" r="r" b="b"/>
              <a:pathLst>
                <a:path w="48137" h="31946" extrusionOk="0">
                  <a:moveTo>
                    <a:pt x="48035" y="0"/>
                  </a:moveTo>
                  <a:lnTo>
                    <a:pt x="46852" y="780"/>
                  </a:lnTo>
                  <a:lnTo>
                    <a:pt x="46792" y="817"/>
                  </a:lnTo>
                  <a:lnTo>
                    <a:pt x="45029" y="1984"/>
                  </a:lnTo>
                  <a:lnTo>
                    <a:pt x="44965" y="2026"/>
                  </a:lnTo>
                  <a:lnTo>
                    <a:pt x="44055" y="2629"/>
                  </a:lnTo>
                  <a:lnTo>
                    <a:pt x="43206" y="3188"/>
                  </a:lnTo>
                  <a:lnTo>
                    <a:pt x="43136" y="3237"/>
                  </a:lnTo>
                  <a:lnTo>
                    <a:pt x="41384" y="4398"/>
                  </a:lnTo>
                  <a:lnTo>
                    <a:pt x="41307" y="4452"/>
                  </a:lnTo>
                  <a:lnTo>
                    <a:pt x="39560" y="5607"/>
                  </a:lnTo>
                  <a:lnTo>
                    <a:pt x="39480" y="5662"/>
                  </a:lnTo>
                  <a:lnTo>
                    <a:pt x="37738" y="6813"/>
                  </a:lnTo>
                  <a:lnTo>
                    <a:pt x="37651" y="6872"/>
                  </a:lnTo>
                  <a:lnTo>
                    <a:pt x="35914" y="8022"/>
                  </a:lnTo>
                  <a:lnTo>
                    <a:pt x="35823" y="8081"/>
                  </a:lnTo>
                  <a:lnTo>
                    <a:pt x="34092" y="9227"/>
                  </a:lnTo>
                  <a:lnTo>
                    <a:pt x="34001" y="9292"/>
                  </a:lnTo>
                  <a:lnTo>
                    <a:pt x="32274" y="10437"/>
                  </a:lnTo>
                  <a:lnTo>
                    <a:pt x="32172" y="10501"/>
                  </a:lnTo>
                  <a:lnTo>
                    <a:pt x="30452" y="11641"/>
                  </a:lnTo>
                  <a:lnTo>
                    <a:pt x="30343" y="11712"/>
                  </a:lnTo>
                  <a:lnTo>
                    <a:pt x="29355" y="12367"/>
                  </a:lnTo>
                  <a:lnTo>
                    <a:pt x="28628" y="12851"/>
                  </a:lnTo>
                  <a:lnTo>
                    <a:pt x="28521" y="12926"/>
                  </a:lnTo>
                  <a:lnTo>
                    <a:pt x="26806" y="14067"/>
                  </a:lnTo>
                  <a:lnTo>
                    <a:pt x="26704" y="14137"/>
                  </a:lnTo>
                  <a:lnTo>
                    <a:pt x="24982" y="15281"/>
                  </a:lnTo>
                  <a:lnTo>
                    <a:pt x="24886" y="15346"/>
                  </a:lnTo>
                  <a:lnTo>
                    <a:pt x="23160" y="16497"/>
                  </a:lnTo>
                  <a:lnTo>
                    <a:pt x="23069" y="16556"/>
                  </a:lnTo>
                  <a:lnTo>
                    <a:pt x="21337" y="17706"/>
                  </a:lnTo>
                  <a:lnTo>
                    <a:pt x="21251" y="17766"/>
                  </a:lnTo>
                  <a:lnTo>
                    <a:pt x="19514" y="18922"/>
                  </a:lnTo>
                  <a:lnTo>
                    <a:pt x="19433" y="18976"/>
                  </a:lnTo>
                  <a:lnTo>
                    <a:pt x="17691" y="20137"/>
                  </a:lnTo>
                  <a:lnTo>
                    <a:pt x="17616" y="20190"/>
                  </a:lnTo>
                  <a:lnTo>
                    <a:pt x="15869" y="21352"/>
                  </a:lnTo>
                  <a:lnTo>
                    <a:pt x="15799" y="21401"/>
                  </a:lnTo>
                  <a:lnTo>
                    <a:pt x="14670" y="22148"/>
                  </a:lnTo>
                  <a:lnTo>
                    <a:pt x="14050" y="22562"/>
                  </a:lnTo>
                  <a:lnTo>
                    <a:pt x="13981" y="22610"/>
                  </a:lnTo>
                  <a:lnTo>
                    <a:pt x="12228" y="23783"/>
                  </a:lnTo>
                  <a:lnTo>
                    <a:pt x="12169" y="23821"/>
                  </a:lnTo>
                  <a:lnTo>
                    <a:pt x="10405" y="24998"/>
                  </a:lnTo>
                  <a:lnTo>
                    <a:pt x="10352" y="25030"/>
                  </a:lnTo>
                  <a:lnTo>
                    <a:pt x="8582" y="26213"/>
                  </a:lnTo>
                  <a:lnTo>
                    <a:pt x="8540" y="26246"/>
                  </a:lnTo>
                  <a:lnTo>
                    <a:pt x="6759" y="27429"/>
                  </a:lnTo>
                  <a:lnTo>
                    <a:pt x="6727" y="27456"/>
                  </a:lnTo>
                  <a:lnTo>
                    <a:pt x="4937" y="28650"/>
                  </a:lnTo>
                  <a:lnTo>
                    <a:pt x="4915" y="28665"/>
                  </a:lnTo>
                  <a:lnTo>
                    <a:pt x="3113" y="29864"/>
                  </a:lnTo>
                  <a:lnTo>
                    <a:pt x="3098" y="29876"/>
                  </a:lnTo>
                  <a:lnTo>
                    <a:pt x="1291" y="31080"/>
                  </a:lnTo>
                  <a:lnTo>
                    <a:pt x="1286" y="31085"/>
                  </a:lnTo>
                  <a:lnTo>
                    <a:pt x="0" y="31946"/>
                  </a:lnTo>
                  <a:lnTo>
                    <a:pt x="1291" y="31090"/>
                  </a:lnTo>
                  <a:lnTo>
                    <a:pt x="1296" y="31085"/>
                  </a:lnTo>
                  <a:lnTo>
                    <a:pt x="3113" y="29881"/>
                  </a:lnTo>
                  <a:lnTo>
                    <a:pt x="3130" y="29876"/>
                  </a:lnTo>
                  <a:lnTo>
                    <a:pt x="4937" y="28682"/>
                  </a:lnTo>
                  <a:lnTo>
                    <a:pt x="4959" y="28665"/>
                  </a:lnTo>
                  <a:lnTo>
                    <a:pt x="6759" y="27472"/>
                  </a:lnTo>
                  <a:lnTo>
                    <a:pt x="6791" y="27456"/>
                  </a:lnTo>
                  <a:lnTo>
                    <a:pt x="8582" y="26267"/>
                  </a:lnTo>
                  <a:lnTo>
                    <a:pt x="8625" y="26246"/>
                  </a:lnTo>
                  <a:lnTo>
                    <a:pt x="10405" y="25069"/>
                  </a:lnTo>
                  <a:lnTo>
                    <a:pt x="10454" y="25030"/>
                  </a:lnTo>
                  <a:lnTo>
                    <a:pt x="12228" y="23858"/>
                  </a:lnTo>
                  <a:lnTo>
                    <a:pt x="12282" y="23821"/>
                  </a:lnTo>
                  <a:lnTo>
                    <a:pt x="12288" y="23821"/>
                  </a:lnTo>
                  <a:lnTo>
                    <a:pt x="14050" y="22654"/>
                  </a:lnTo>
                  <a:lnTo>
                    <a:pt x="14115" y="22610"/>
                  </a:lnTo>
                  <a:lnTo>
                    <a:pt x="14707" y="22218"/>
                  </a:lnTo>
                  <a:lnTo>
                    <a:pt x="15869" y="21449"/>
                  </a:lnTo>
                  <a:lnTo>
                    <a:pt x="15944" y="21401"/>
                  </a:lnTo>
                  <a:lnTo>
                    <a:pt x="17691" y="20239"/>
                  </a:lnTo>
                  <a:lnTo>
                    <a:pt x="17772" y="20190"/>
                  </a:lnTo>
                  <a:lnTo>
                    <a:pt x="19520" y="19035"/>
                  </a:lnTo>
                  <a:lnTo>
                    <a:pt x="19594" y="18981"/>
                  </a:lnTo>
                  <a:lnTo>
                    <a:pt x="21337" y="17825"/>
                  </a:lnTo>
                  <a:lnTo>
                    <a:pt x="21423" y="17766"/>
                  </a:lnTo>
                  <a:lnTo>
                    <a:pt x="23160" y="16621"/>
                  </a:lnTo>
                  <a:lnTo>
                    <a:pt x="23252" y="16556"/>
                  </a:lnTo>
                  <a:lnTo>
                    <a:pt x="24982" y="15410"/>
                  </a:lnTo>
                  <a:lnTo>
                    <a:pt x="25079" y="15346"/>
                  </a:lnTo>
                  <a:lnTo>
                    <a:pt x="26806" y="14201"/>
                  </a:lnTo>
                  <a:lnTo>
                    <a:pt x="26908" y="14137"/>
                  </a:lnTo>
                  <a:lnTo>
                    <a:pt x="28628" y="12996"/>
                  </a:lnTo>
                  <a:lnTo>
                    <a:pt x="28730" y="12926"/>
                  </a:lnTo>
                  <a:lnTo>
                    <a:pt x="29408" y="12474"/>
                  </a:lnTo>
                  <a:lnTo>
                    <a:pt x="30452" y="11787"/>
                  </a:lnTo>
                  <a:lnTo>
                    <a:pt x="30554" y="11712"/>
                  </a:lnTo>
                  <a:lnTo>
                    <a:pt x="32274" y="10571"/>
                  </a:lnTo>
                  <a:lnTo>
                    <a:pt x="32371" y="10501"/>
                  </a:lnTo>
                  <a:lnTo>
                    <a:pt x="34092" y="9356"/>
                  </a:lnTo>
                  <a:lnTo>
                    <a:pt x="34189" y="9292"/>
                  </a:lnTo>
                  <a:lnTo>
                    <a:pt x="35914" y="8141"/>
                  </a:lnTo>
                  <a:lnTo>
                    <a:pt x="36006" y="8081"/>
                  </a:lnTo>
                  <a:lnTo>
                    <a:pt x="37738" y="6930"/>
                  </a:lnTo>
                  <a:lnTo>
                    <a:pt x="37823" y="6872"/>
                  </a:lnTo>
                  <a:lnTo>
                    <a:pt x="39560" y="5716"/>
                  </a:lnTo>
                  <a:lnTo>
                    <a:pt x="39641" y="5662"/>
                  </a:lnTo>
                  <a:lnTo>
                    <a:pt x="41384" y="4500"/>
                  </a:lnTo>
                  <a:lnTo>
                    <a:pt x="41458" y="4452"/>
                  </a:lnTo>
                  <a:lnTo>
                    <a:pt x="43206" y="3285"/>
                  </a:lnTo>
                  <a:lnTo>
                    <a:pt x="43275" y="3237"/>
                  </a:lnTo>
                  <a:lnTo>
                    <a:pt x="44087" y="2699"/>
                  </a:lnTo>
                  <a:lnTo>
                    <a:pt x="45029" y="2070"/>
                  </a:lnTo>
                  <a:lnTo>
                    <a:pt x="45094" y="2026"/>
                  </a:lnTo>
                  <a:lnTo>
                    <a:pt x="46852" y="854"/>
                  </a:lnTo>
                  <a:lnTo>
                    <a:pt x="46906" y="817"/>
                  </a:lnTo>
                  <a:lnTo>
                    <a:pt x="4813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5779075" y="1634725"/>
              <a:ext cx="1203425" cy="798650"/>
            </a:xfrm>
            <a:custGeom>
              <a:avLst/>
              <a:gdLst/>
              <a:ahLst/>
              <a:cxnLst/>
              <a:rect l="l" t="t" r="r" b="b"/>
              <a:pathLst>
                <a:path w="48137" h="31946" extrusionOk="0">
                  <a:moveTo>
                    <a:pt x="48035" y="0"/>
                  </a:moveTo>
                  <a:lnTo>
                    <a:pt x="46851" y="780"/>
                  </a:lnTo>
                  <a:lnTo>
                    <a:pt x="46792" y="817"/>
                  </a:lnTo>
                  <a:lnTo>
                    <a:pt x="45029" y="1984"/>
                  </a:lnTo>
                  <a:lnTo>
                    <a:pt x="44958" y="2026"/>
                  </a:lnTo>
                  <a:lnTo>
                    <a:pt x="44050" y="2629"/>
                  </a:lnTo>
                  <a:lnTo>
                    <a:pt x="43206" y="3188"/>
                  </a:lnTo>
                  <a:lnTo>
                    <a:pt x="43136" y="3237"/>
                  </a:lnTo>
                  <a:lnTo>
                    <a:pt x="41383" y="4398"/>
                  </a:lnTo>
                  <a:lnTo>
                    <a:pt x="41307" y="4452"/>
                  </a:lnTo>
                  <a:lnTo>
                    <a:pt x="39560" y="5607"/>
                  </a:lnTo>
                  <a:lnTo>
                    <a:pt x="39480" y="5662"/>
                  </a:lnTo>
                  <a:lnTo>
                    <a:pt x="37738" y="6813"/>
                  </a:lnTo>
                  <a:lnTo>
                    <a:pt x="37651" y="6872"/>
                  </a:lnTo>
                  <a:lnTo>
                    <a:pt x="35914" y="8022"/>
                  </a:lnTo>
                  <a:lnTo>
                    <a:pt x="35822" y="8081"/>
                  </a:lnTo>
                  <a:lnTo>
                    <a:pt x="34092" y="9227"/>
                  </a:lnTo>
                  <a:lnTo>
                    <a:pt x="34000" y="9292"/>
                  </a:lnTo>
                  <a:lnTo>
                    <a:pt x="32268" y="10437"/>
                  </a:lnTo>
                  <a:lnTo>
                    <a:pt x="32172" y="10501"/>
                  </a:lnTo>
                  <a:lnTo>
                    <a:pt x="30451" y="11641"/>
                  </a:lnTo>
                  <a:lnTo>
                    <a:pt x="30343" y="11712"/>
                  </a:lnTo>
                  <a:lnTo>
                    <a:pt x="29354" y="12367"/>
                  </a:lnTo>
                  <a:lnTo>
                    <a:pt x="28628" y="12856"/>
                  </a:lnTo>
                  <a:lnTo>
                    <a:pt x="28521" y="12926"/>
                  </a:lnTo>
                  <a:lnTo>
                    <a:pt x="26806" y="14067"/>
                  </a:lnTo>
                  <a:lnTo>
                    <a:pt x="26704" y="14137"/>
                  </a:lnTo>
                  <a:lnTo>
                    <a:pt x="24982" y="15281"/>
                  </a:lnTo>
                  <a:lnTo>
                    <a:pt x="24885" y="15346"/>
                  </a:lnTo>
                  <a:lnTo>
                    <a:pt x="23160" y="16497"/>
                  </a:lnTo>
                  <a:lnTo>
                    <a:pt x="23068" y="16556"/>
                  </a:lnTo>
                  <a:lnTo>
                    <a:pt x="21336" y="17706"/>
                  </a:lnTo>
                  <a:lnTo>
                    <a:pt x="21251" y="17766"/>
                  </a:lnTo>
                  <a:lnTo>
                    <a:pt x="19514" y="18922"/>
                  </a:lnTo>
                  <a:lnTo>
                    <a:pt x="19433" y="18981"/>
                  </a:lnTo>
                  <a:lnTo>
                    <a:pt x="17691" y="20137"/>
                  </a:lnTo>
                  <a:lnTo>
                    <a:pt x="17616" y="20190"/>
                  </a:lnTo>
                  <a:lnTo>
                    <a:pt x="15874" y="21352"/>
                  </a:lnTo>
                  <a:lnTo>
                    <a:pt x="15799" y="21401"/>
                  </a:lnTo>
                  <a:lnTo>
                    <a:pt x="14675" y="22148"/>
                  </a:lnTo>
                  <a:lnTo>
                    <a:pt x="14045" y="22568"/>
                  </a:lnTo>
                  <a:lnTo>
                    <a:pt x="13980" y="22610"/>
                  </a:lnTo>
                  <a:lnTo>
                    <a:pt x="12223" y="23783"/>
                  </a:lnTo>
                  <a:lnTo>
                    <a:pt x="12163" y="23821"/>
                  </a:lnTo>
                  <a:lnTo>
                    <a:pt x="10404" y="24998"/>
                  </a:lnTo>
                  <a:lnTo>
                    <a:pt x="10351" y="25030"/>
                  </a:lnTo>
                  <a:lnTo>
                    <a:pt x="8582" y="26213"/>
                  </a:lnTo>
                  <a:lnTo>
                    <a:pt x="8540" y="26246"/>
                  </a:lnTo>
                  <a:lnTo>
                    <a:pt x="6759" y="27429"/>
                  </a:lnTo>
                  <a:lnTo>
                    <a:pt x="6726" y="27456"/>
                  </a:lnTo>
                  <a:lnTo>
                    <a:pt x="4936" y="28650"/>
                  </a:lnTo>
                  <a:lnTo>
                    <a:pt x="4914" y="28665"/>
                  </a:lnTo>
                  <a:lnTo>
                    <a:pt x="3113" y="29864"/>
                  </a:lnTo>
                  <a:lnTo>
                    <a:pt x="3097" y="29876"/>
                  </a:lnTo>
                  <a:lnTo>
                    <a:pt x="1291" y="31080"/>
                  </a:lnTo>
                  <a:lnTo>
                    <a:pt x="1286" y="31085"/>
                  </a:lnTo>
                  <a:lnTo>
                    <a:pt x="0" y="31946"/>
                  </a:lnTo>
                  <a:lnTo>
                    <a:pt x="1291" y="31090"/>
                  </a:lnTo>
                  <a:lnTo>
                    <a:pt x="1296" y="31085"/>
                  </a:lnTo>
                  <a:lnTo>
                    <a:pt x="3113" y="29881"/>
                  </a:lnTo>
                  <a:lnTo>
                    <a:pt x="3130" y="29876"/>
                  </a:lnTo>
                  <a:lnTo>
                    <a:pt x="4936" y="28682"/>
                  </a:lnTo>
                  <a:lnTo>
                    <a:pt x="4958" y="28665"/>
                  </a:lnTo>
                  <a:lnTo>
                    <a:pt x="6759" y="27472"/>
                  </a:lnTo>
                  <a:lnTo>
                    <a:pt x="6791" y="27456"/>
                  </a:lnTo>
                  <a:lnTo>
                    <a:pt x="8582" y="26267"/>
                  </a:lnTo>
                  <a:lnTo>
                    <a:pt x="8620" y="26246"/>
                  </a:lnTo>
                  <a:lnTo>
                    <a:pt x="10404" y="25062"/>
                  </a:lnTo>
                  <a:lnTo>
                    <a:pt x="10453" y="25030"/>
                  </a:lnTo>
                  <a:lnTo>
                    <a:pt x="12223" y="23858"/>
                  </a:lnTo>
                  <a:lnTo>
                    <a:pt x="12282" y="23821"/>
                  </a:lnTo>
                  <a:lnTo>
                    <a:pt x="14045" y="22654"/>
                  </a:lnTo>
                  <a:lnTo>
                    <a:pt x="14115" y="22610"/>
                  </a:lnTo>
                  <a:lnTo>
                    <a:pt x="14707" y="22218"/>
                  </a:lnTo>
                  <a:lnTo>
                    <a:pt x="15868" y="21449"/>
                  </a:lnTo>
                  <a:lnTo>
                    <a:pt x="15943" y="21401"/>
                  </a:lnTo>
                  <a:lnTo>
                    <a:pt x="17691" y="20239"/>
                  </a:lnTo>
                  <a:lnTo>
                    <a:pt x="17767" y="20190"/>
                  </a:lnTo>
                  <a:lnTo>
                    <a:pt x="19514" y="19035"/>
                  </a:lnTo>
                  <a:lnTo>
                    <a:pt x="19599" y="18976"/>
                  </a:lnTo>
                  <a:lnTo>
                    <a:pt x="21336" y="17825"/>
                  </a:lnTo>
                  <a:lnTo>
                    <a:pt x="21423" y="17766"/>
                  </a:lnTo>
                  <a:lnTo>
                    <a:pt x="23160" y="16621"/>
                  </a:lnTo>
                  <a:lnTo>
                    <a:pt x="23251" y="16556"/>
                  </a:lnTo>
                  <a:lnTo>
                    <a:pt x="24982" y="15410"/>
                  </a:lnTo>
                  <a:lnTo>
                    <a:pt x="25079" y="15346"/>
                  </a:lnTo>
                  <a:lnTo>
                    <a:pt x="26806" y="14201"/>
                  </a:lnTo>
                  <a:lnTo>
                    <a:pt x="26908" y="14137"/>
                  </a:lnTo>
                  <a:lnTo>
                    <a:pt x="28628" y="12996"/>
                  </a:lnTo>
                  <a:lnTo>
                    <a:pt x="28730" y="12926"/>
                  </a:lnTo>
                  <a:lnTo>
                    <a:pt x="29407" y="12474"/>
                  </a:lnTo>
                  <a:lnTo>
                    <a:pt x="30451" y="11787"/>
                  </a:lnTo>
                  <a:lnTo>
                    <a:pt x="30553" y="11712"/>
                  </a:lnTo>
                  <a:lnTo>
                    <a:pt x="32268" y="10571"/>
                  </a:lnTo>
                  <a:lnTo>
                    <a:pt x="32370" y="10501"/>
                  </a:lnTo>
                  <a:lnTo>
                    <a:pt x="34092" y="9356"/>
                  </a:lnTo>
                  <a:lnTo>
                    <a:pt x="34189" y="9292"/>
                  </a:lnTo>
                  <a:lnTo>
                    <a:pt x="35914" y="8141"/>
                  </a:lnTo>
                  <a:lnTo>
                    <a:pt x="36006" y="8081"/>
                  </a:lnTo>
                  <a:lnTo>
                    <a:pt x="37738" y="6930"/>
                  </a:lnTo>
                  <a:lnTo>
                    <a:pt x="37823" y="6872"/>
                  </a:lnTo>
                  <a:lnTo>
                    <a:pt x="39560" y="5716"/>
                  </a:lnTo>
                  <a:lnTo>
                    <a:pt x="39641" y="5662"/>
                  </a:lnTo>
                  <a:lnTo>
                    <a:pt x="41383" y="4500"/>
                  </a:lnTo>
                  <a:lnTo>
                    <a:pt x="41458" y="4452"/>
                  </a:lnTo>
                  <a:lnTo>
                    <a:pt x="43206" y="3285"/>
                  </a:lnTo>
                  <a:lnTo>
                    <a:pt x="43275" y="3237"/>
                  </a:lnTo>
                  <a:lnTo>
                    <a:pt x="44087" y="2699"/>
                  </a:lnTo>
                  <a:lnTo>
                    <a:pt x="45029" y="2075"/>
                  </a:lnTo>
                  <a:lnTo>
                    <a:pt x="45094" y="2026"/>
                  </a:lnTo>
                  <a:lnTo>
                    <a:pt x="46851" y="854"/>
                  </a:lnTo>
                  <a:lnTo>
                    <a:pt x="46905" y="817"/>
                  </a:lnTo>
                  <a:lnTo>
                    <a:pt x="4813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5870200" y="1634725"/>
              <a:ext cx="1203450" cy="798650"/>
            </a:xfrm>
            <a:custGeom>
              <a:avLst/>
              <a:gdLst/>
              <a:ahLst/>
              <a:cxnLst/>
              <a:rect l="l" t="t" r="r" b="b"/>
              <a:pathLst>
                <a:path w="48138" h="31946" extrusionOk="0">
                  <a:moveTo>
                    <a:pt x="48035" y="0"/>
                  </a:moveTo>
                  <a:lnTo>
                    <a:pt x="46847" y="780"/>
                  </a:lnTo>
                  <a:lnTo>
                    <a:pt x="46793" y="817"/>
                  </a:lnTo>
                  <a:lnTo>
                    <a:pt x="45030" y="1984"/>
                  </a:lnTo>
                  <a:lnTo>
                    <a:pt x="44959" y="2026"/>
                  </a:lnTo>
                  <a:lnTo>
                    <a:pt x="44050" y="2629"/>
                  </a:lnTo>
                  <a:lnTo>
                    <a:pt x="43206" y="3188"/>
                  </a:lnTo>
                  <a:lnTo>
                    <a:pt x="43131" y="3237"/>
                  </a:lnTo>
                  <a:lnTo>
                    <a:pt x="41384" y="4398"/>
                  </a:lnTo>
                  <a:lnTo>
                    <a:pt x="41303" y="4452"/>
                  </a:lnTo>
                  <a:lnTo>
                    <a:pt x="39561" y="5607"/>
                  </a:lnTo>
                  <a:lnTo>
                    <a:pt x="39474" y="5662"/>
                  </a:lnTo>
                  <a:lnTo>
                    <a:pt x="37738" y="6813"/>
                  </a:lnTo>
                  <a:lnTo>
                    <a:pt x="37652" y="6872"/>
                  </a:lnTo>
                  <a:lnTo>
                    <a:pt x="35915" y="8022"/>
                  </a:lnTo>
                  <a:lnTo>
                    <a:pt x="35823" y="8081"/>
                  </a:lnTo>
                  <a:lnTo>
                    <a:pt x="34093" y="9227"/>
                  </a:lnTo>
                  <a:lnTo>
                    <a:pt x="33996" y="9292"/>
                  </a:lnTo>
                  <a:lnTo>
                    <a:pt x="32269" y="10437"/>
                  </a:lnTo>
                  <a:lnTo>
                    <a:pt x="32167" y="10501"/>
                  </a:lnTo>
                  <a:lnTo>
                    <a:pt x="30447" y="11641"/>
                  </a:lnTo>
                  <a:lnTo>
                    <a:pt x="30344" y="11712"/>
                  </a:lnTo>
                  <a:lnTo>
                    <a:pt x="29355" y="12367"/>
                  </a:lnTo>
                  <a:lnTo>
                    <a:pt x="28623" y="12856"/>
                  </a:lnTo>
                  <a:lnTo>
                    <a:pt x="28521" y="12926"/>
                  </a:lnTo>
                  <a:lnTo>
                    <a:pt x="26806" y="14067"/>
                  </a:lnTo>
                  <a:lnTo>
                    <a:pt x="26704" y="14137"/>
                  </a:lnTo>
                  <a:lnTo>
                    <a:pt x="24983" y="15281"/>
                  </a:lnTo>
                  <a:lnTo>
                    <a:pt x="24881" y="15346"/>
                  </a:lnTo>
                  <a:lnTo>
                    <a:pt x="23161" y="16497"/>
                  </a:lnTo>
                  <a:lnTo>
                    <a:pt x="23069" y="16556"/>
                  </a:lnTo>
                  <a:lnTo>
                    <a:pt x="21337" y="17706"/>
                  </a:lnTo>
                  <a:lnTo>
                    <a:pt x="21245" y="17766"/>
                  </a:lnTo>
                  <a:lnTo>
                    <a:pt x="19515" y="18922"/>
                  </a:lnTo>
                  <a:lnTo>
                    <a:pt x="19434" y="18981"/>
                  </a:lnTo>
                  <a:lnTo>
                    <a:pt x="17691" y="20137"/>
                  </a:lnTo>
                  <a:lnTo>
                    <a:pt x="17617" y="20190"/>
                  </a:lnTo>
                  <a:lnTo>
                    <a:pt x="15869" y="21352"/>
                  </a:lnTo>
                  <a:lnTo>
                    <a:pt x="15793" y="21401"/>
                  </a:lnTo>
                  <a:lnTo>
                    <a:pt x="14670" y="22148"/>
                  </a:lnTo>
                  <a:lnTo>
                    <a:pt x="14046" y="22568"/>
                  </a:lnTo>
                  <a:lnTo>
                    <a:pt x="13981" y="22610"/>
                  </a:lnTo>
                  <a:lnTo>
                    <a:pt x="12229" y="23783"/>
                  </a:lnTo>
                  <a:lnTo>
                    <a:pt x="12164" y="23821"/>
                  </a:lnTo>
                  <a:lnTo>
                    <a:pt x="10400" y="24998"/>
                  </a:lnTo>
                  <a:lnTo>
                    <a:pt x="10352" y="25030"/>
                  </a:lnTo>
                  <a:lnTo>
                    <a:pt x="8578" y="26213"/>
                  </a:lnTo>
                  <a:lnTo>
                    <a:pt x="8540" y="26246"/>
                  </a:lnTo>
                  <a:lnTo>
                    <a:pt x="6759" y="27429"/>
                  </a:lnTo>
                  <a:lnTo>
                    <a:pt x="6727" y="27456"/>
                  </a:lnTo>
                  <a:lnTo>
                    <a:pt x="4937" y="28650"/>
                  </a:lnTo>
                  <a:lnTo>
                    <a:pt x="4910" y="28665"/>
                  </a:lnTo>
                  <a:lnTo>
                    <a:pt x="3114" y="29864"/>
                  </a:lnTo>
                  <a:lnTo>
                    <a:pt x="3098" y="29876"/>
                  </a:lnTo>
                  <a:lnTo>
                    <a:pt x="1291" y="31080"/>
                  </a:lnTo>
                  <a:lnTo>
                    <a:pt x="1286" y="31085"/>
                  </a:lnTo>
                  <a:lnTo>
                    <a:pt x="1" y="31946"/>
                  </a:lnTo>
                  <a:lnTo>
                    <a:pt x="1291" y="31090"/>
                  </a:lnTo>
                  <a:lnTo>
                    <a:pt x="1297" y="31085"/>
                  </a:lnTo>
                  <a:lnTo>
                    <a:pt x="3114" y="29881"/>
                  </a:lnTo>
                  <a:lnTo>
                    <a:pt x="3125" y="29876"/>
                  </a:lnTo>
                  <a:lnTo>
                    <a:pt x="4937" y="28682"/>
                  </a:lnTo>
                  <a:lnTo>
                    <a:pt x="4959" y="28665"/>
                  </a:lnTo>
                  <a:lnTo>
                    <a:pt x="6759" y="27472"/>
                  </a:lnTo>
                  <a:lnTo>
                    <a:pt x="6786" y="27456"/>
                  </a:lnTo>
                  <a:lnTo>
                    <a:pt x="8578" y="26267"/>
                  </a:lnTo>
                  <a:lnTo>
                    <a:pt x="8620" y="26246"/>
                  </a:lnTo>
                  <a:lnTo>
                    <a:pt x="10400" y="25069"/>
                  </a:lnTo>
                  <a:lnTo>
                    <a:pt x="10454" y="25030"/>
                  </a:lnTo>
                  <a:lnTo>
                    <a:pt x="12229" y="23858"/>
                  </a:lnTo>
                  <a:lnTo>
                    <a:pt x="12283" y="23821"/>
                  </a:lnTo>
                  <a:lnTo>
                    <a:pt x="14046" y="22654"/>
                  </a:lnTo>
                  <a:lnTo>
                    <a:pt x="14115" y="22610"/>
                  </a:lnTo>
                  <a:lnTo>
                    <a:pt x="14708" y="22218"/>
                  </a:lnTo>
                  <a:lnTo>
                    <a:pt x="15869" y="21449"/>
                  </a:lnTo>
                  <a:lnTo>
                    <a:pt x="15944" y="21401"/>
                  </a:lnTo>
                  <a:lnTo>
                    <a:pt x="17691" y="20239"/>
                  </a:lnTo>
                  <a:lnTo>
                    <a:pt x="17767" y="20190"/>
                  </a:lnTo>
                  <a:lnTo>
                    <a:pt x="19515" y="19035"/>
                  </a:lnTo>
                  <a:lnTo>
                    <a:pt x="19595" y="18981"/>
                  </a:lnTo>
                  <a:lnTo>
                    <a:pt x="21337" y="17825"/>
                  </a:lnTo>
                  <a:lnTo>
                    <a:pt x="21424" y="17766"/>
                  </a:lnTo>
                  <a:lnTo>
                    <a:pt x="23161" y="16621"/>
                  </a:lnTo>
                  <a:lnTo>
                    <a:pt x="23252" y="16556"/>
                  </a:lnTo>
                  <a:lnTo>
                    <a:pt x="24983" y="15410"/>
                  </a:lnTo>
                  <a:lnTo>
                    <a:pt x="25074" y="15346"/>
                  </a:lnTo>
                  <a:lnTo>
                    <a:pt x="26806" y="14201"/>
                  </a:lnTo>
                  <a:lnTo>
                    <a:pt x="26903" y="14137"/>
                  </a:lnTo>
                  <a:lnTo>
                    <a:pt x="28623" y="12996"/>
                  </a:lnTo>
                  <a:lnTo>
                    <a:pt x="28730" y="12926"/>
                  </a:lnTo>
                  <a:lnTo>
                    <a:pt x="29408" y="12474"/>
                  </a:lnTo>
                  <a:lnTo>
                    <a:pt x="30447" y="11787"/>
                  </a:lnTo>
                  <a:lnTo>
                    <a:pt x="30554" y="11712"/>
                  </a:lnTo>
                  <a:lnTo>
                    <a:pt x="32269" y="10571"/>
                  </a:lnTo>
                  <a:lnTo>
                    <a:pt x="32371" y="10501"/>
                  </a:lnTo>
                  <a:lnTo>
                    <a:pt x="34093" y="9356"/>
                  </a:lnTo>
                  <a:lnTo>
                    <a:pt x="34189" y="9292"/>
                  </a:lnTo>
                  <a:lnTo>
                    <a:pt x="35915" y="8141"/>
                  </a:lnTo>
                  <a:lnTo>
                    <a:pt x="36006" y="8081"/>
                  </a:lnTo>
                  <a:lnTo>
                    <a:pt x="37738" y="6930"/>
                  </a:lnTo>
                  <a:lnTo>
                    <a:pt x="37823" y="6872"/>
                  </a:lnTo>
                  <a:lnTo>
                    <a:pt x="39561" y="5716"/>
                  </a:lnTo>
                  <a:lnTo>
                    <a:pt x="39642" y="5662"/>
                  </a:lnTo>
                  <a:lnTo>
                    <a:pt x="41384" y="4500"/>
                  </a:lnTo>
                  <a:lnTo>
                    <a:pt x="41459" y="4452"/>
                  </a:lnTo>
                  <a:lnTo>
                    <a:pt x="43206" y="3285"/>
                  </a:lnTo>
                  <a:lnTo>
                    <a:pt x="43276" y="3237"/>
                  </a:lnTo>
                  <a:lnTo>
                    <a:pt x="44088" y="2699"/>
                  </a:lnTo>
                  <a:lnTo>
                    <a:pt x="45030" y="2075"/>
                  </a:lnTo>
                  <a:lnTo>
                    <a:pt x="45094" y="2026"/>
                  </a:lnTo>
                  <a:lnTo>
                    <a:pt x="46852" y="854"/>
                  </a:lnTo>
                  <a:lnTo>
                    <a:pt x="46906" y="817"/>
                  </a:lnTo>
                  <a:lnTo>
                    <a:pt x="4813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5961225" y="1634725"/>
              <a:ext cx="1203425" cy="798650"/>
            </a:xfrm>
            <a:custGeom>
              <a:avLst/>
              <a:gdLst/>
              <a:ahLst/>
              <a:cxnLst/>
              <a:rect l="l" t="t" r="r" b="b"/>
              <a:pathLst>
                <a:path w="48137" h="31946" extrusionOk="0">
                  <a:moveTo>
                    <a:pt x="48035" y="0"/>
                  </a:moveTo>
                  <a:lnTo>
                    <a:pt x="46852" y="780"/>
                  </a:lnTo>
                  <a:lnTo>
                    <a:pt x="46792" y="817"/>
                  </a:lnTo>
                  <a:lnTo>
                    <a:pt x="45028" y="1984"/>
                  </a:lnTo>
                  <a:lnTo>
                    <a:pt x="44963" y="2026"/>
                  </a:lnTo>
                  <a:lnTo>
                    <a:pt x="44055" y="2629"/>
                  </a:lnTo>
                  <a:lnTo>
                    <a:pt x="43206" y="3188"/>
                  </a:lnTo>
                  <a:lnTo>
                    <a:pt x="43136" y="3237"/>
                  </a:lnTo>
                  <a:lnTo>
                    <a:pt x="41389" y="4398"/>
                  </a:lnTo>
                  <a:lnTo>
                    <a:pt x="41307" y="4452"/>
                  </a:lnTo>
                  <a:lnTo>
                    <a:pt x="39565" y="5607"/>
                  </a:lnTo>
                  <a:lnTo>
                    <a:pt x="39479" y="5662"/>
                  </a:lnTo>
                  <a:lnTo>
                    <a:pt x="37743" y="6813"/>
                  </a:lnTo>
                  <a:lnTo>
                    <a:pt x="37657" y="6872"/>
                  </a:lnTo>
                  <a:lnTo>
                    <a:pt x="35920" y="8022"/>
                  </a:lnTo>
                  <a:lnTo>
                    <a:pt x="35828" y="8081"/>
                  </a:lnTo>
                  <a:lnTo>
                    <a:pt x="34097" y="9227"/>
                  </a:lnTo>
                  <a:lnTo>
                    <a:pt x="34001" y="9292"/>
                  </a:lnTo>
                  <a:lnTo>
                    <a:pt x="32274" y="10437"/>
                  </a:lnTo>
                  <a:lnTo>
                    <a:pt x="32177" y="10501"/>
                  </a:lnTo>
                  <a:lnTo>
                    <a:pt x="30452" y="11641"/>
                  </a:lnTo>
                  <a:lnTo>
                    <a:pt x="30343" y="11712"/>
                  </a:lnTo>
                  <a:lnTo>
                    <a:pt x="29355" y="12367"/>
                  </a:lnTo>
                  <a:lnTo>
                    <a:pt x="28628" y="12856"/>
                  </a:lnTo>
                  <a:lnTo>
                    <a:pt x="28526" y="12926"/>
                  </a:lnTo>
                  <a:lnTo>
                    <a:pt x="26806" y="14067"/>
                  </a:lnTo>
                  <a:lnTo>
                    <a:pt x="26703" y="14137"/>
                  </a:lnTo>
                  <a:lnTo>
                    <a:pt x="24982" y="15281"/>
                  </a:lnTo>
                  <a:lnTo>
                    <a:pt x="24891" y="15346"/>
                  </a:lnTo>
                  <a:lnTo>
                    <a:pt x="23165" y="16497"/>
                  </a:lnTo>
                  <a:lnTo>
                    <a:pt x="23069" y="16556"/>
                  </a:lnTo>
                  <a:lnTo>
                    <a:pt x="21342" y="17706"/>
                  </a:lnTo>
                  <a:lnTo>
                    <a:pt x="21250" y="17766"/>
                  </a:lnTo>
                  <a:lnTo>
                    <a:pt x="19520" y="18922"/>
                  </a:lnTo>
                  <a:lnTo>
                    <a:pt x="19433" y="18981"/>
                  </a:lnTo>
                  <a:lnTo>
                    <a:pt x="17696" y="20137"/>
                  </a:lnTo>
                  <a:lnTo>
                    <a:pt x="17616" y="20190"/>
                  </a:lnTo>
                  <a:lnTo>
                    <a:pt x="15874" y="21352"/>
                  </a:lnTo>
                  <a:lnTo>
                    <a:pt x="15798" y="21401"/>
                  </a:lnTo>
                  <a:lnTo>
                    <a:pt x="14675" y="22148"/>
                  </a:lnTo>
                  <a:lnTo>
                    <a:pt x="14050" y="22568"/>
                  </a:lnTo>
                  <a:lnTo>
                    <a:pt x="13981" y="22610"/>
                  </a:lnTo>
                  <a:lnTo>
                    <a:pt x="12228" y="23783"/>
                  </a:lnTo>
                  <a:lnTo>
                    <a:pt x="12169" y="23821"/>
                  </a:lnTo>
                  <a:lnTo>
                    <a:pt x="10405" y="24998"/>
                  </a:lnTo>
                  <a:lnTo>
                    <a:pt x="10357" y="25030"/>
                  </a:lnTo>
                  <a:lnTo>
                    <a:pt x="8582" y="26213"/>
                  </a:lnTo>
                  <a:lnTo>
                    <a:pt x="8539" y="26246"/>
                  </a:lnTo>
                  <a:lnTo>
                    <a:pt x="6759" y="27429"/>
                  </a:lnTo>
                  <a:lnTo>
                    <a:pt x="6727" y="27456"/>
                  </a:lnTo>
                  <a:lnTo>
                    <a:pt x="4937" y="28650"/>
                  </a:lnTo>
                  <a:lnTo>
                    <a:pt x="4915" y="28665"/>
                  </a:lnTo>
                  <a:lnTo>
                    <a:pt x="3118" y="29864"/>
                  </a:lnTo>
                  <a:lnTo>
                    <a:pt x="3103" y="29876"/>
                  </a:lnTo>
                  <a:lnTo>
                    <a:pt x="1296" y="31080"/>
                  </a:lnTo>
                  <a:lnTo>
                    <a:pt x="1286" y="31085"/>
                  </a:lnTo>
                  <a:lnTo>
                    <a:pt x="0" y="31946"/>
                  </a:lnTo>
                  <a:lnTo>
                    <a:pt x="1291" y="31090"/>
                  </a:lnTo>
                  <a:lnTo>
                    <a:pt x="1296" y="31090"/>
                  </a:lnTo>
                  <a:lnTo>
                    <a:pt x="1301" y="31085"/>
                  </a:lnTo>
                  <a:lnTo>
                    <a:pt x="3118" y="29881"/>
                  </a:lnTo>
                  <a:lnTo>
                    <a:pt x="3130" y="29876"/>
                  </a:lnTo>
                  <a:lnTo>
                    <a:pt x="4937" y="28682"/>
                  </a:lnTo>
                  <a:lnTo>
                    <a:pt x="4964" y="28665"/>
                  </a:lnTo>
                  <a:lnTo>
                    <a:pt x="6759" y="27472"/>
                  </a:lnTo>
                  <a:lnTo>
                    <a:pt x="6791" y="27456"/>
                  </a:lnTo>
                  <a:lnTo>
                    <a:pt x="8582" y="26267"/>
                  </a:lnTo>
                  <a:lnTo>
                    <a:pt x="8625" y="26246"/>
                  </a:lnTo>
                  <a:lnTo>
                    <a:pt x="10405" y="25069"/>
                  </a:lnTo>
                  <a:lnTo>
                    <a:pt x="10454" y="25030"/>
                  </a:lnTo>
                  <a:lnTo>
                    <a:pt x="12228" y="23858"/>
                  </a:lnTo>
                  <a:lnTo>
                    <a:pt x="12288" y="23821"/>
                  </a:lnTo>
                  <a:lnTo>
                    <a:pt x="14050" y="22654"/>
                  </a:lnTo>
                  <a:lnTo>
                    <a:pt x="14115" y="22610"/>
                  </a:lnTo>
                  <a:lnTo>
                    <a:pt x="14712" y="22218"/>
                  </a:lnTo>
                  <a:lnTo>
                    <a:pt x="15874" y="21449"/>
                  </a:lnTo>
                  <a:lnTo>
                    <a:pt x="15949" y="21401"/>
                  </a:lnTo>
                  <a:lnTo>
                    <a:pt x="17696" y="20239"/>
                  </a:lnTo>
                  <a:lnTo>
                    <a:pt x="17772" y="20190"/>
                  </a:lnTo>
                  <a:lnTo>
                    <a:pt x="19520" y="19035"/>
                  </a:lnTo>
                  <a:lnTo>
                    <a:pt x="19600" y="18981"/>
                  </a:lnTo>
                  <a:lnTo>
                    <a:pt x="21342" y="17825"/>
                  </a:lnTo>
                  <a:lnTo>
                    <a:pt x="21428" y="17766"/>
                  </a:lnTo>
                  <a:lnTo>
                    <a:pt x="23160" y="16621"/>
                  </a:lnTo>
                  <a:lnTo>
                    <a:pt x="23257" y="16556"/>
                  </a:lnTo>
                  <a:lnTo>
                    <a:pt x="24982" y="15410"/>
                  </a:lnTo>
                  <a:lnTo>
                    <a:pt x="25079" y="15346"/>
                  </a:lnTo>
                  <a:lnTo>
                    <a:pt x="26806" y="14201"/>
                  </a:lnTo>
                  <a:lnTo>
                    <a:pt x="26908" y="14137"/>
                  </a:lnTo>
                  <a:lnTo>
                    <a:pt x="28628" y="12996"/>
                  </a:lnTo>
                  <a:lnTo>
                    <a:pt x="28730" y="12926"/>
                  </a:lnTo>
                  <a:lnTo>
                    <a:pt x="29408" y="12474"/>
                  </a:lnTo>
                  <a:lnTo>
                    <a:pt x="30452" y="11787"/>
                  </a:lnTo>
                  <a:lnTo>
                    <a:pt x="30559" y="11712"/>
                  </a:lnTo>
                  <a:lnTo>
                    <a:pt x="32274" y="10566"/>
                  </a:lnTo>
                  <a:lnTo>
                    <a:pt x="32371" y="10501"/>
                  </a:lnTo>
                  <a:lnTo>
                    <a:pt x="34097" y="9356"/>
                  </a:lnTo>
                  <a:lnTo>
                    <a:pt x="34194" y="9292"/>
                  </a:lnTo>
                  <a:lnTo>
                    <a:pt x="35920" y="8141"/>
                  </a:lnTo>
                  <a:lnTo>
                    <a:pt x="36006" y="8081"/>
                  </a:lnTo>
                  <a:lnTo>
                    <a:pt x="37743" y="6930"/>
                  </a:lnTo>
                  <a:lnTo>
                    <a:pt x="37828" y="6872"/>
                  </a:lnTo>
                  <a:lnTo>
                    <a:pt x="39565" y="5716"/>
                  </a:lnTo>
                  <a:lnTo>
                    <a:pt x="39647" y="5662"/>
                  </a:lnTo>
                  <a:lnTo>
                    <a:pt x="41389" y="4500"/>
                  </a:lnTo>
                  <a:lnTo>
                    <a:pt x="41464" y="4452"/>
                  </a:lnTo>
                  <a:lnTo>
                    <a:pt x="43206" y="3285"/>
                  </a:lnTo>
                  <a:lnTo>
                    <a:pt x="43281" y="3237"/>
                  </a:lnTo>
                  <a:lnTo>
                    <a:pt x="44092" y="2699"/>
                  </a:lnTo>
                  <a:lnTo>
                    <a:pt x="45028" y="2070"/>
                  </a:lnTo>
                  <a:lnTo>
                    <a:pt x="45093" y="2026"/>
                  </a:lnTo>
                  <a:lnTo>
                    <a:pt x="46852" y="854"/>
                  </a:lnTo>
                  <a:lnTo>
                    <a:pt x="46911" y="817"/>
                  </a:lnTo>
                  <a:lnTo>
                    <a:pt x="4813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6052375" y="1634725"/>
              <a:ext cx="1203425" cy="798650"/>
            </a:xfrm>
            <a:custGeom>
              <a:avLst/>
              <a:gdLst/>
              <a:ahLst/>
              <a:cxnLst/>
              <a:rect l="l" t="t" r="r" b="b"/>
              <a:pathLst>
                <a:path w="48137" h="31946" extrusionOk="0">
                  <a:moveTo>
                    <a:pt x="48040" y="0"/>
                  </a:moveTo>
                  <a:lnTo>
                    <a:pt x="46851" y="780"/>
                  </a:lnTo>
                  <a:lnTo>
                    <a:pt x="46797" y="817"/>
                  </a:lnTo>
                  <a:lnTo>
                    <a:pt x="45028" y="1984"/>
                  </a:lnTo>
                  <a:lnTo>
                    <a:pt x="44963" y="2026"/>
                  </a:lnTo>
                  <a:lnTo>
                    <a:pt x="44055" y="2629"/>
                  </a:lnTo>
                  <a:lnTo>
                    <a:pt x="43206" y="3188"/>
                  </a:lnTo>
                  <a:lnTo>
                    <a:pt x="43136" y="3237"/>
                  </a:lnTo>
                  <a:lnTo>
                    <a:pt x="41382" y="4398"/>
                  </a:lnTo>
                  <a:lnTo>
                    <a:pt x="41307" y="4452"/>
                  </a:lnTo>
                  <a:lnTo>
                    <a:pt x="39560" y="5607"/>
                  </a:lnTo>
                  <a:lnTo>
                    <a:pt x="39478" y="5662"/>
                  </a:lnTo>
                  <a:lnTo>
                    <a:pt x="37743" y="6813"/>
                  </a:lnTo>
                  <a:lnTo>
                    <a:pt x="37651" y="6872"/>
                  </a:lnTo>
                  <a:lnTo>
                    <a:pt x="35919" y="8022"/>
                  </a:lnTo>
                  <a:lnTo>
                    <a:pt x="35828" y="8081"/>
                  </a:lnTo>
                  <a:lnTo>
                    <a:pt x="34097" y="9227"/>
                  </a:lnTo>
                  <a:lnTo>
                    <a:pt x="34000" y="9292"/>
                  </a:lnTo>
                  <a:lnTo>
                    <a:pt x="32274" y="10437"/>
                  </a:lnTo>
                  <a:lnTo>
                    <a:pt x="32172" y="10501"/>
                  </a:lnTo>
                  <a:lnTo>
                    <a:pt x="30451" y="11641"/>
                  </a:lnTo>
                  <a:lnTo>
                    <a:pt x="30343" y="11712"/>
                  </a:lnTo>
                  <a:lnTo>
                    <a:pt x="29354" y="12367"/>
                  </a:lnTo>
                  <a:lnTo>
                    <a:pt x="28628" y="12851"/>
                  </a:lnTo>
                  <a:lnTo>
                    <a:pt x="28521" y="12926"/>
                  </a:lnTo>
                  <a:lnTo>
                    <a:pt x="26806" y="14067"/>
                  </a:lnTo>
                  <a:lnTo>
                    <a:pt x="26702" y="14137"/>
                  </a:lnTo>
                  <a:lnTo>
                    <a:pt x="24982" y="15281"/>
                  </a:lnTo>
                  <a:lnTo>
                    <a:pt x="24885" y="15346"/>
                  </a:lnTo>
                  <a:lnTo>
                    <a:pt x="23160" y="16497"/>
                  </a:lnTo>
                  <a:lnTo>
                    <a:pt x="23068" y="16556"/>
                  </a:lnTo>
                  <a:lnTo>
                    <a:pt x="21336" y="17706"/>
                  </a:lnTo>
                  <a:lnTo>
                    <a:pt x="21250" y="17766"/>
                  </a:lnTo>
                  <a:lnTo>
                    <a:pt x="19514" y="18922"/>
                  </a:lnTo>
                  <a:lnTo>
                    <a:pt x="19433" y="18976"/>
                  </a:lnTo>
                  <a:lnTo>
                    <a:pt x="17696" y="20137"/>
                  </a:lnTo>
                  <a:lnTo>
                    <a:pt x="17616" y="20190"/>
                  </a:lnTo>
                  <a:lnTo>
                    <a:pt x="15874" y="21352"/>
                  </a:lnTo>
                  <a:lnTo>
                    <a:pt x="15797" y="21401"/>
                  </a:lnTo>
                  <a:lnTo>
                    <a:pt x="14675" y="22148"/>
                  </a:lnTo>
                  <a:lnTo>
                    <a:pt x="14050" y="22562"/>
                  </a:lnTo>
                  <a:lnTo>
                    <a:pt x="13980" y="22610"/>
                  </a:lnTo>
                  <a:lnTo>
                    <a:pt x="12228" y="23783"/>
                  </a:lnTo>
                  <a:lnTo>
                    <a:pt x="12168" y="23821"/>
                  </a:lnTo>
                  <a:lnTo>
                    <a:pt x="10404" y="24998"/>
                  </a:lnTo>
                  <a:lnTo>
                    <a:pt x="10357" y="25030"/>
                  </a:lnTo>
                  <a:lnTo>
                    <a:pt x="8582" y="26213"/>
                  </a:lnTo>
                  <a:lnTo>
                    <a:pt x="8545" y="26246"/>
                  </a:lnTo>
                  <a:lnTo>
                    <a:pt x="6759" y="27429"/>
                  </a:lnTo>
                  <a:lnTo>
                    <a:pt x="6726" y="27456"/>
                  </a:lnTo>
                  <a:lnTo>
                    <a:pt x="4936" y="28650"/>
                  </a:lnTo>
                  <a:lnTo>
                    <a:pt x="4914" y="28665"/>
                  </a:lnTo>
                  <a:lnTo>
                    <a:pt x="3113" y="29864"/>
                  </a:lnTo>
                  <a:lnTo>
                    <a:pt x="3103" y="29876"/>
                  </a:lnTo>
                  <a:lnTo>
                    <a:pt x="1291" y="31080"/>
                  </a:lnTo>
                  <a:lnTo>
                    <a:pt x="1291" y="31085"/>
                  </a:lnTo>
                  <a:lnTo>
                    <a:pt x="0" y="31946"/>
                  </a:lnTo>
                  <a:lnTo>
                    <a:pt x="0" y="31946"/>
                  </a:lnTo>
                  <a:lnTo>
                    <a:pt x="1291" y="31090"/>
                  </a:lnTo>
                  <a:lnTo>
                    <a:pt x="1301" y="31085"/>
                  </a:lnTo>
                  <a:lnTo>
                    <a:pt x="3113" y="29881"/>
                  </a:lnTo>
                  <a:lnTo>
                    <a:pt x="3130" y="29876"/>
                  </a:lnTo>
                  <a:lnTo>
                    <a:pt x="4942" y="28682"/>
                  </a:lnTo>
                  <a:lnTo>
                    <a:pt x="4964" y="28665"/>
                  </a:lnTo>
                  <a:lnTo>
                    <a:pt x="6759" y="27472"/>
                  </a:lnTo>
                  <a:lnTo>
                    <a:pt x="6791" y="27456"/>
                  </a:lnTo>
                  <a:lnTo>
                    <a:pt x="8582" y="26267"/>
                  </a:lnTo>
                  <a:lnTo>
                    <a:pt x="8625" y="26246"/>
                  </a:lnTo>
                  <a:lnTo>
                    <a:pt x="10404" y="25069"/>
                  </a:lnTo>
                  <a:lnTo>
                    <a:pt x="10453" y="25030"/>
                  </a:lnTo>
                  <a:lnTo>
                    <a:pt x="12228" y="23858"/>
                  </a:lnTo>
                  <a:lnTo>
                    <a:pt x="12287" y="23821"/>
                  </a:lnTo>
                  <a:lnTo>
                    <a:pt x="14050" y="22654"/>
                  </a:lnTo>
                  <a:lnTo>
                    <a:pt x="14120" y="22610"/>
                  </a:lnTo>
                  <a:lnTo>
                    <a:pt x="14712" y="22218"/>
                  </a:lnTo>
                  <a:lnTo>
                    <a:pt x="15874" y="21449"/>
                  </a:lnTo>
                  <a:lnTo>
                    <a:pt x="15943" y="21401"/>
                  </a:lnTo>
                  <a:lnTo>
                    <a:pt x="17696" y="20239"/>
                  </a:lnTo>
                  <a:lnTo>
                    <a:pt x="17772" y="20190"/>
                  </a:lnTo>
                  <a:lnTo>
                    <a:pt x="19519" y="19035"/>
                  </a:lnTo>
                  <a:lnTo>
                    <a:pt x="19599" y="18981"/>
                  </a:lnTo>
                  <a:lnTo>
                    <a:pt x="21336" y="17825"/>
                  </a:lnTo>
                  <a:lnTo>
                    <a:pt x="21428" y="17766"/>
                  </a:lnTo>
                  <a:lnTo>
                    <a:pt x="23160" y="16621"/>
                  </a:lnTo>
                  <a:lnTo>
                    <a:pt x="23250" y="16556"/>
                  </a:lnTo>
                  <a:lnTo>
                    <a:pt x="24982" y="15410"/>
                  </a:lnTo>
                  <a:lnTo>
                    <a:pt x="25079" y="15346"/>
                  </a:lnTo>
                  <a:lnTo>
                    <a:pt x="26806" y="14201"/>
                  </a:lnTo>
                  <a:lnTo>
                    <a:pt x="26908" y="14137"/>
                  </a:lnTo>
                  <a:lnTo>
                    <a:pt x="28628" y="12996"/>
                  </a:lnTo>
                  <a:lnTo>
                    <a:pt x="28735" y="12926"/>
                  </a:lnTo>
                  <a:lnTo>
                    <a:pt x="29407" y="12474"/>
                  </a:lnTo>
                  <a:lnTo>
                    <a:pt x="30451" y="11787"/>
                  </a:lnTo>
                  <a:lnTo>
                    <a:pt x="30558" y="11712"/>
                  </a:lnTo>
                  <a:lnTo>
                    <a:pt x="32274" y="10571"/>
                  </a:lnTo>
                  <a:lnTo>
                    <a:pt x="32370" y="10501"/>
                  </a:lnTo>
                  <a:lnTo>
                    <a:pt x="34097" y="9356"/>
                  </a:lnTo>
                  <a:lnTo>
                    <a:pt x="34187" y="9292"/>
                  </a:lnTo>
                  <a:lnTo>
                    <a:pt x="35919" y="8141"/>
                  </a:lnTo>
                  <a:lnTo>
                    <a:pt x="36011" y="8081"/>
                  </a:lnTo>
                  <a:lnTo>
                    <a:pt x="37743" y="6930"/>
                  </a:lnTo>
                  <a:lnTo>
                    <a:pt x="37823" y="6872"/>
                  </a:lnTo>
                  <a:lnTo>
                    <a:pt x="39560" y="5716"/>
                  </a:lnTo>
                  <a:lnTo>
                    <a:pt x="39646" y="5662"/>
                  </a:lnTo>
                  <a:lnTo>
                    <a:pt x="41382" y="4500"/>
                  </a:lnTo>
                  <a:lnTo>
                    <a:pt x="41458" y="4452"/>
                  </a:lnTo>
                  <a:lnTo>
                    <a:pt x="43206" y="3285"/>
                  </a:lnTo>
                  <a:lnTo>
                    <a:pt x="43275" y="3237"/>
                  </a:lnTo>
                  <a:lnTo>
                    <a:pt x="44087" y="2699"/>
                  </a:lnTo>
                  <a:lnTo>
                    <a:pt x="45028" y="2070"/>
                  </a:lnTo>
                  <a:lnTo>
                    <a:pt x="45092" y="2026"/>
                  </a:lnTo>
                  <a:lnTo>
                    <a:pt x="46851" y="854"/>
                  </a:lnTo>
                  <a:lnTo>
                    <a:pt x="46911" y="817"/>
                  </a:lnTo>
                  <a:lnTo>
                    <a:pt x="4813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6143500" y="1686350"/>
              <a:ext cx="1122650" cy="747025"/>
            </a:xfrm>
            <a:custGeom>
              <a:avLst/>
              <a:gdLst/>
              <a:ahLst/>
              <a:cxnLst/>
              <a:rect l="l" t="t" r="r" b="b"/>
              <a:pathLst>
                <a:path w="44906" h="29881" extrusionOk="0">
                  <a:moveTo>
                    <a:pt x="44906" y="0"/>
                  </a:moveTo>
                  <a:lnTo>
                    <a:pt x="44050" y="564"/>
                  </a:lnTo>
                  <a:lnTo>
                    <a:pt x="43206" y="1123"/>
                  </a:lnTo>
                  <a:lnTo>
                    <a:pt x="43137" y="1172"/>
                  </a:lnTo>
                  <a:lnTo>
                    <a:pt x="41383" y="2333"/>
                  </a:lnTo>
                  <a:lnTo>
                    <a:pt x="41308" y="2387"/>
                  </a:lnTo>
                  <a:lnTo>
                    <a:pt x="39561" y="3542"/>
                  </a:lnTo>
                  <a:lnTo>
                    <a:pt x="39479" y="3597"/>
                  </a:lnTo>
                  <a:lnTo>
                    <a:pt x="37737" y="4748"/>
                  </a:lnTo>
                  <a:lnTo>
                    <a:pt x="37652" y="4807"/>
                  </a:lnTo>
                  <a:lnTo>
                    <a:pt x="35920" y="5957"/>
                  </a:lnTo>
                  <a:lnTo>
                    <a:pt x="35828" y="6016"/>
                  </a:lnTo>
                  <a:lnTo>
                    <a:pt x="34098" y="7162"/>
                  </a:lnTo>
                  <a:lnTo>
                    <a:pt x="34001" y="7227"/>
                  </a:lnTo>
                  <a:lnTo>
                    <a:pt x="32274" y="8372"/>
                  </a:lnTo>
                  <a:lnTo>
                    <a:pt x="32172" y="8436"/>
                  </a:lnTo>
                  <a:lnTo>
                    <a:pt x="30452" y="9576"/>
                  </a:lnTo>
                  <a:lnTo>
                    <a:pt x="30344" y="9647"/>
                  </a:lnTo>
                  <a:lnTo>
                    <a:pt x="29355" y="10302"/>
                  </a:lnTo>
                  <a:lnTo>
                    <a:pt x="28629" y="10791"/>
                  </a:lnTo>
                  <a:lnTo>
                    <a:pt x="28521" y="10861"/>
                  </a:lnTo>
                  <a:lnTo>
                    <a:pt x="26806" y="12002"/>
                  </a:lnTo>
                  <a:lnTo>
                    <a:pt x="26703" y="12072"/>
                  </a:lnTo>
                  <a:lnTo>
                    <a:pt x="24983" y="13216"/>
                  </a:lnTo>
                  <a:lnTo>
                    <a:pt x="24886" y="13281"/>
                  </a:lnTo>
                  <a:lnTo>
                    <a:pt x="23161" y="14432"/>
                  </a:lnTo>
                  <a:lnTo>
                    <a:pt x="23069" y="14491"/>
                  </a:lnTo>
                  <a:lnTo>
                    <a:pt x="21337" y="15641"/>
                  </a:lnTo>
                  <a:lnTo>
                    <a:pt x="21251" y="15701"/>
                  </a:lnTo>
                  <a:lnTo>
                    <a:pt x="19515" y="16857"/>
                  </a:lnTo>
                  <a:lnTo>
                    <a:pt x="19434" y="16916"/>
                  </a:lnTo>
                  <a:lnTo>
                    <a:pt x="17691" y="18072"/>
                  </a:lnTo>
                  <a:lnTo>
                    <a:pt x="17617" y="18125"/>
                  </a:lnTo>
                  <a:lnTo>
                    <a:pt x="15874" y="19287"/>
                  </a:lnTo>
                  <a:lnTo>
                    <a:pt x="15798" y="19336"/>
                  </a:lnTo>
                  <a:lnTo>
                    <a:pt x="14675" y="20083"/>
                  </a:lnTo>
                  <a:lnTo>
                    <a:pt x="14051" y="20503"/>
                  </a:lnTo>
                  <a:lnTo>
                    <a:pt x="13981" y="20545"/>
                  </a:lnTo>
                  <a:lnTo>
                    <a:pt x="12229" y="21718"/>
                  </a:lnTo>
                  <a:lnTo>
                    <a:pt x="12169" y="21756"/>
                  </a:lnTo>
                  <a:lnTo>
                    <a:pt x="10405" y="22933"/>
                  </a:lnTo>
                  <a:lnTo>
                    <a:pt x="10357" y="22965"/>
                  </a:lnTo>
                  <a:lnTo>
                    <a:pt x="8583" y="24148"/>
                  </a:lnTo>
                  <a:lnTo>
                    <a:pt x="8539" y="24181"/>
                  </a:lnTo>
                  <a:lnTo>
                    <a:pt x="6759" y="25364"/>
                  </a:lnTo>
                  <a:lnTo>
                    <a:pt x="6727" y="25391"/>
                  </a:lnTo>
                  <a:lnTo>
                    <a:pt x="4937" y="26585"/>
                  </a:lnTo>
                  <a:lnTo>
                    <a:pt x="4915" y="26600"/>
                  </a:lnTo>
                  <a:lnTo>
                    <a:pt x="3114" y="27799"/>
                  </a:lnTo>
                  <a:lnTo>
                    <a:pt x="3098" y="27811"/>
                  </a:lnTo>
                  <a:lnTo>
                    <a:pt x="1297" y="29015"/>
                  </a:lnTo>
                  <a:lnTo>
                    <a:pt x="1286" y="29020"/>
                  </a:lnTo>
                  <a:lnTo>
                    <a:pt x="1" y="29881"/>
                  </a:lnTo>
                  <a:lnTo>
                    <a:pt x="1291" y="29025"/>
                  </a:lnTo>
                  <a:lnTo>
                    <a:pt x="1297" y="29020"/>
                  </a:lnTo>
                  <a:lnTo>
                    <a:pt x="3114" y="27816"/>
                  </a:lnTo>
                  <a:lnTo>
                    <a:pt x="3130" y="27811"/>
                  </a:lnTo>
                  <a:lnTo>
                    <a:pt x="4937" y="26617"/>
                  </a:lnTo>
                  <a:lnTo>
                    <a:pt x="4958" y="26600"/>
                  </a:lnTo>
                  <a:lnTo>
                    <a:pt x="6759" y="25407"/>
                  </a:lnTo>
                  <a:lnTo>
                    <a:pt x="6792" y="25391"/>
                  </a:lnTo>
                  <a:lnTo>
                    <a:pt x="8583" y="24202"/>
                  </a:lnTo>
                  <a:lnTo>
                    <a:pt x="8625" y="24181"/>
                  </a:lnTo>
                  <a:lnTo>
                    <a:pt x="10405" y="22997"/>
                  </a:lnTo>
                  <a:lnTo>
                    <a:pt x="10454" y="22965"/>
                  </a:lnTo>
                  <a:lnTo>
                    <a:pt x="12229" y="21793"/>
                  </a:lnTo>
                  <a:lnTo>
                    <a:pt x="12288" y="21756"/>
                  </a:lnTo>
                  <a:lnTo>
                    <a:pt x="14051" y="20589"/>
                  </a:lnTo>
                  <a:lnTo>
                    <a:pt x="14115" y="20545"/>
                  </a:lnTo>
                  <a:lnTo>
                    <a:pt x="14708" y="20153"/>
                  </a:lnTo>
                  <a:lnTo>
                    <a:pt x="15869" y="19384"/>
                  </a:lnTo>
                  <a:lnTo>
                    <a:pt x="15944" y="19336"/>
                  </a:lnTo>
                  <a:lnTo>
                    <a:pt x="17691" y="18174"/>
                  </a:lnTo>
                  <a:lnTo>
                    <a:pt x="17773" y="18125"/>
                  </a:lnTo>
                  <a:lnTo>
                    <a:pt x="19515" y="16970"/>
                  </a:lnTo>
                  <a:lnTo>
                    <a:pt x="19600" y="16911"/>
                  </a:lnTo>
                  <a:lnTo>
                    <a:pt x="21337" y="15760"/>
                  </a:lnTo>
                  <a:lnTo>
                    <a:pt x="21424" y="15701"/>
                  </a:lnTo>
                  <a:lnTo>
                    <a:pt x="23161" y="14556"/>
                  </a:lnTo>
                  <a:lnTo>
                    <a:pt x="23251" y="14491"/>
                  </a:lnTo>
                  <a:lnTo>
                    <a:pt x="24983" y="13345"/>
                  </a:lnTo>
                  <a:lnTo>
                    <a:pt x="25080" y="13281"/>
                  </a:lnTo>
                  <a:lnTo>
                    <a:pt x="26806" y="12136"/>
                  </a:lnTo>
                  <a:lnTo>
                    <a:pt x="26908" y="12072"/>
                  </a:lnTo>
                  <a:lnTo>
                    <a:pt x="28629" y="10931"/>
                  </a:lnTo>
                  <a:lnTo>
                    <a:pt x="28730" y="10861"/>
                  </a:lnTo>
                  <a:lnTo>
                    <a:pt x="29408" y="10409"/>
                  </a:lnTo>
                  <a:lnTo>
                    <a:pt x="30452" y="9722"/>
                  </a:lnTo>
                  <a:lnTo>
                    <a:pt x="30554" y="9647"/>
                  </a:lnTo>
                  <a:lnTo>
                    <a:pt x="32274" y="8506"/>
                  </a:lnTo>
                  <a:lnTo>
                    <a:pt x="32371" y="8436"/>
                  </a:lnTo>
                  <a:lnTo>
                    <a:pt x="34098" y="7291"/>
                  </a:lnTo>
                  <a:lnTo>
                    <a:pt x="34188" y="7227"/>
                  </a:lnTo>
                  <a:lnTo>
                    <a:pt x="35920" y="6076"/>
                  </a:lnTo>
                  <a:lnTo>
                    <a:pt x="36006" y="6016"/>
                  </a:lnTo>
                  <a:lnTo>
                    <a:pt x="37737" y="4865"/>
                  </a:lnTo>
                  <a:lnTo>
                    <a:pt x="37829" y="4807"/>
                  </a:lnTo>
                  <a:lnTo>
                    <a:pt x="39561" y="3651"/>
                  </a:lnTo>
                  <a:lnTo>
                    <a:pt x="39641" y="3597"/>
                  </a:lnTo>
                  <a:lnTo>
                    <a:pt x="41383" y="2435"/>
                  </a:lnTo>
                  <a:lnTo>
                    <a:pt x="41464" y="2387"/>
                  </a:lnTo>
                  <a:lnTo>
                    <a:pt x="43206" y="1220"/>
                  </a:lnTo>
                  <a:lnTo>
                    <a:pt x="43276" y="1172"/>
                  </a:lnTo>
                  <a:lnTo>
                    <a:pt x="44088" y="634"/>
                  </a:lnTo>
                  <a:lnTo>
                    <a:pt x="44906" y="85"/>
                  </a:lnTo>
                  <a:lnTo>
                    <a:pt x="4490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6234650" y="1746675"/>
              <a:ext cx="1031500" cy="686700"/>
            </a:xfrm>
            <a:custGeom>
              <a:avLst/>
              <a:gdLst/>
              <a:ahLst/>
              <a:cxnLst/>
              <a:rect l="l" t="t" r="r" b="b"/>
              <a:pathLst>
                <a:path w="41260" h="27468" extrusionOk="0">
                  <a:moveTo>
                    <a:pt x="41260" y="0"/>
                  </a:moveTo>
                  <a:lnTo>
                    <a:pt x="39560" y="1129"/>
                  </a:lnTo>
                  <a:lnTo>
                    <a:pt x="39479" y="1184"/>
                  </a:lnTo>
                  <a:lnTo>
                    <a:pt x="37737" y="2335"/>
                  </a:lnTo>
                  <a:lnTo>
                    <a:pt x="37652" y="2394"/>
                  </a:lnTo>
                  <a:lnTo>
                    <a:pt x="35915" y="3544"/>
                  </a:lnTo>
                  <a:lnTo>
                    <a:pt x="35823" y="3603"/>
                  </a:lnTo>
                  <a:lnTo>
                    <a:pt x="34091" y="4749"/>
                  </a:lnTo>
                  <a:lnTo>
                    <a:pt x="34001" y="4814"/>
                  </a:lnTo>
                  <a:lnTo>
                    <a:pt x="32269" y="5959"/>
                  </a:lnTo>
                  <a:lnTo>
                    <a:pt x="32172" y="6023"/>
                  </a:lnTo>
                  <a:lnTo>
                    <a:pt x="30452" y="7163"/>
                  </a:lnTo>
                  <a:lnTo>
                    <a:pt x="30343" y="7234"/>
                  </a:lnTo>
                  <a:lnTo>
                    <a:pt x="29355" y="7889"/>
                  </a:lnTo>
                  <a:lnTo>
                    <a:pt x="28628" y="8378"/>
                  </a:lnTo>
                  <a:lnTo>
                    <a:pt x="28521" y="8448"/>
                  </a:lnTo>
                  <a:lnTo>
                    <a:pt x="26806" y="9589"/>
                  </a:lnTo>
                  <a:lnTo>
                    <a:pt x="26703" y="9659"/>
                  </a:lnTo>
                  <a:lnTo>
                    <a:pt x="24983" y="10803"/>
                  </a:lnTo>
                  <a:lnTo>
                    <a:pt x="24886" y="10868"/>
                  </a:lnTo>
                  <a:lnTo>
                    <a:pt x="23160" y="12019"/>
                  </a:lnTo>
                  <a:lnTo>
                    <a:pt x="23069" y="12078"/>
                  </a:lnTo>
                  <a:lnTo>
                    <a:pt x="21337" y="13228"/>
                  </a:lnTo>
                  <a:lnTo>
                    <a:pt x="21250" y="13288"/>
                  </a:lnTo>
                  <a:lnTo>
                    <a:pt x="19515" y="14444"/>
                  </a:lnTo>
                  <a:lnTo>
                    <a:pt x="19433" y="14503"/>
                  </a:lnTo>
                  <a:lnTo>
                    <a:pt x="17691" y="15659"/>
                  </a:lnTo>
                  <a:lnTo>
                    <a:pt x="17616" y="15712"/>
                  </a:lnTo>
                  <a:lnTo>
                    <a:pt x="15869" y="16874"/>
                  </a:lnTo>
                  <a:lnTo>
                    <a:pt x="15798" y="16923"/>
                  </a:lnTo>
                  <a:lnTo>
                    <a:pt x="14669" y="17670"/>
                  </a:lnTo>
                  <a:lnTo>
                    <a:pt x="14045" y="18090"/>
                  </a:lnTo>
                  <a:lnTo>
                    <a:pt x="13981" y="18132"/>
                  </a:lnTo>
                  <a:lnTo>
                    <a:pt x="12228" y="19305"/>
                  </a:lnTo>
                  <a:lnTo>
                    <a:pt x="12164" y="19343"/>
                  </a:lnTo>
                  <a:lnTo>
                    <a:pt x="10405" y="20520"/>
                  </a:lnTo>
                  <a:lnTo>
                    <a:pt x="10352" y="20552"/>
                  </a:lnTo>
                  <a:lnTo>
                    <a:pt x="8583" y="21735"/>
                  </a:lnTo>
                  <a:lnTo>
                    <a:pt x="8539" y="21768"/>
                  </a:lnTo>
                  <a:lnTo>
                    <a:pt x="6759" y="22951"/>
                  </a:lnTo>
                  <a:lnTo>
                    <a:pt x="6727" y="22978"/>
                  </a:lnTo>
                  <a:lnTo>
                    <a:pt x="4937" y="24172"/>
                  </a:lnTo>
                  <a:lnTo>
                    <a:pt x="4910" y="24187"/>
                  </a:lnTo>
                  <a:lnTo>
                    <a:pt x="3113" y="25386"/>
                  </a:lnTo>
                  <a:lnTo>
                    <a:pt x="3098" y="25398"/>
                  </a:lnTo>
                  <a:lnTo>
                    <a:pt x="1291" y="26602"/>
                  </a:lnTo>
                  <a:lnTo>
                    <a:pt x="1286" y="26607"/>
                  </a:lnTo>
                  <a:lnTo>
                    <a:pt x="1" y="27468"/>
                  </a:lnTo>
                  <a:lnTo>
                    <a:pt x="1291" y="26612"/>
                  </a:lnTo>
                  <a:lnTo>
                    <a:pt x="1296" y="26607"/>
                  </a:lnTo>
                  <a:lnTo>
                    <a:pt x="3113" y="25403"/>
                  </a:lnTo>
                  <a:lnTo>
                    <a:pt x="3130" y="25398"/>
                  </a:lnTo>
                  <a:lnTo>
                    <a:pt x="4937" y="24204"/>
                  </a:lnTo>
                  <a:lnTo>
                    <a:pt x="4958" y="24187"/>
                  </a:lnTo>
                  <a:lnTo>
                    <a:pt x="6759" y="22994"/>
                  </a:lnTo>
                  <a:lnTo>
                    <a:pt x="6791" y="22978"/>
                  </a:lnTo>
                  <a:lnTo>
                    <a:pt x="8583" y="21789"/>
                  </a:lnTo>
                  <a:lnTo>
                    <a:pt x="8620" y="21768"/>
                  </a:lnTo>
                  <a:lnTo>
                    <a:pt x="10405" y="20591"/>
                  </a:lnTo>
                  <a:lnTo>
                    <a:pt x="10454" y="20552"/>
                  </a:lnTo>
                  <a:lnTo>
                    <a:pt x="12228" y="19380"/>
                  </a:lnTo>
                  <a:lnTo>
                    <a:pt x="12288" y="19343"/>
                  </a:lnTo>
                  <a:lnTo>
                    <a:pt x="14045" y="18176"/>
                  </a:lnTo>
                  <a:lnTo>
                    <a:pt x="14115" y="18132"/>
                  </a:lnTo>
                  <a:lnTo>
                    <a:pt x="14707" y="17740"/>
                  </a:lnTo>
                  <a:lnTo>
                    <a:pt x="15869" y="16971"/>
                  </a:lnTo>
                  <a:lnTo>
                    <a:pt x="15944" y="16923"/>
                  </a:lnTo>
                  <a:lnTo>
                    <a:pt x="17691" y="15761"/>
                  </a:lnTo>
                  <a:lnTo>
                    <a:pt x="17772" y="15712"/>
                  </a:lnTo>
                  <a:lnTo>
                    <a:pt x="19515" y="14557"/>
                  </a:lnTo>
                  <a:lnTo>
                    <a:pt x="19595" y="14503"/>
                  </a:lnTo>
                  <a:lnTo>
                    <a:pt x="21337" y="13347"/>
                  </a:lnTo>
                  <a:lnTo>
                    <a:pt x="21423" y="13288"/>
                  </a:lnTo>
                  <a:lnTo>
                    <a:pt x="23160" y="12143"/>
                  </a:lnTo>
                  <a:lnTo>
                    <a:pt x="23251" y="12078"/>
                  </a:lnTo>
                  <a:lnTo>
                    <a:pt x="24983" y="10932"/>
                  </a:lnTo>
                  <a:lnTo>
                    <a:pt x="25079" y="10868"/>
                  </a:lnTo>
                  <a:lnTo>
                    <a:pt x="26806" y="9723"/>
                  </a:lnTo>
                  <a:lnTo>
                    <a:pt x="26908" y="9659"/>
                  </a:lnTo>
                  <a:lnTo>
                    <a:pt x="28628" y="8518"/>
                  </a:lnTo>
                  <a:lnTo>
                    <a:pt x="28730" y="8448"/>
                  </a:lnTo>
                  <a:lnTo>
                    <a:pt x="29408" y="7996"/>
                  </a:lnTo>
                  <a:lnTo>
                    <a:pt x="30452" y="7309"/>
                  </a:lnTo>
                  <a:lnTo>
                    <a:pt x="30554" y="7234"/>
                  </a:lnTo>
                  <a:lnTo>
                    <a:pt x="32269" y="6093"/>
                  </a:lnTo>
                  <a:lnTo>
                    <a:pt x="32371" y="6023"/>
                  </a:lnTo>
                  <a:lnTo>
                    <a:pt x="34091" y="4878"/>
                  </a:lnTo>
                  <a:lnTo>
                    <a:pt x="34188" y="4814"/>
                  </a:lnTo>
                  <a:lnTo>
                    <a:pt x="35915" y="3663"/>
                  </a:lnTo>
                  <a:lnTo>
                    <a:pt x="36006" y="3603"/>
                  </a:lnTo>
                  <a:lnTo>
                    <a:pt x="37737" y="2452"/>
                  </a:lnTo>
                  <a:lnTo>
                    <a:pt x="37823" y="2394"/>
                  </a:lnTo>
                  <a:lnTo>
                    <a:pt x="39560" y="1238"/>
                  </a:lnTo>
                  <a:lnTo>
                    <a:pt x="39640" y="1184"/>
                  </a:lnTo>
                  <a:lnTo>
                    <a:pt x="41260" y="104"/>
                  </a:lnTo>
                  <a:lnTo>
                    <a:pt x="4126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6325800" y="1807025"/>
              <a:ext cx="940350" cy="626350"/>
            </a:xfrm>
            <a:custGeom>
              <a:avLst/>
              <a:gdLst/>
              <a:ahLst/>
              <a:cxnLst/>
              <a:rect l="l" t="t" r="r" b="b"/>
              <a:pathLst>
                <a:path w="37614" h="25054" extrusionOk="0">
                  <a:moveTo>
                    <a:pt x="37614" y="1"/>
                  </a:moveTo>
                  <a:lnTo>
                    <a:pt x="35914" y="1130"/>
                  </a:lnTo>
                  <a:lnTo>
                    <a:pt x="35823" y="1189"/>
                  </a:lnTo>
                  <a:lnTo>
                    <a:pt x="34091" y="2335"/>
                  </a:lnTo>
                  <a:lnTo>
                    <a:pt x="33994" y="2400"/>
                  </a:lnTo>
                  <a:lnTo>
                    <a:pt x="32269" y="3545"/>
                  </a:lnTo>
                  <a:lnTo>
                    <a:pt x="32172" y="3609"/>
                  </a:lnTo>
                  <a:lnTo>
                    <a:pt x="30445" y="4749"/>
                  </a:lnTo>
                  <a:lnTo>
                    <a:pt x="30338" y="4820"/>
                  </a:lnTo>
                  <a:lnTo>
                    <a:pt x="29348" y="5475"/>
                  </a:lnTo>
                  <a:lnTo>
                    <a:pt x="28623" y="5964"/>
                  </a:lnTo>
                  <a:lnTo>
                    <a:pt x="28521" y="6034"/>
                  </a:lnTo>
                  <a:lnTo>
                    <a:pt x="26806" y="7175"/>
                  </a:lnTo>
                  <a:lnTo>
                    <a:pt x="26702" y="7245"/>
                  </a:lnTo>
                  <a:lnTo>
                    <a:pt x="24982" y="8389"/>
                  </a:lnTo>
                  <a:lnTo>
                    <a:pt x="24885" y="8454"/>
                  </a:lnTo>
                  <a:lnTo>
                    <a:pt x="23160" y="9605"/>
                  </a:lnTo>
                  <a:lnTo>
                    <a:pt x="23068" y="9664"/>
                  </a:lnTo>
                  <a:lnTo>
                    <a:pt x="21337" y="10814"/>
                  </a:lnTo>
                  <a:lnTo>
                    <a:pt x="21250" y="10874"/>
                  </a:lnTo>
                  <a:lnTo>
                    <a:pt x="19514" y="12030"/>
                  </a:lnTo>
                  <a:lnTo>
                    <a:pt x="19428" y="12089"/>
                  </a:lnTo>
                  <a:lnTo>
                    <a:pt x="17691" y="13245"/>
                  </a:lnTo>
                  <a:lnTo>
                    <a:pt x="17616" y="13298"/>
                  </a:lnTo>
                  <a:lnTo>
                    <a:pt x="15869" y="14460"/>
                  </a:lnTo>
                  <a:lnTo>
                    <a:pt x="15792" y="14509"/>
                  </a:lnTo>
                  <a:lnTo>
                    <a:pt x="14668" y="15256"/>
                  </a:lnTo>
                  <a:lnTo>
                    <a:pt x="14045" y="15676"/>
                  </a:lnTo>
                  <a:lnTo>
                    <a:pt x="13981" y="15718"/>
                  </a:lnTo>
                  <a:lnTo>
                    <a:pt x="12223" y="16891"/>
                  </a:lnTo>
                  <a:lnTo>
                    <a:pt x="12163" y="16929"/>
                  </a:lnTo>
                  <a:lnTo>
                    <a:pt x="10399" y="18106"/>
                  </a:lnTo>
                  <a:lnTo>
                    <a:pt x="10352" y="18138"/>
                  </a:lnTo>
                  <a:lnTo>
                    <a:pt x="8577" y="19321"/>
                  </a:lnTo>
                  <a:lnTo>
                    <a:pt x="8538" y="19354"/>
                  </a:lnTo>
                  <a:lnTo>
                    <a:pt x="6759" y="20537"/>
                  </a:lnTo>
                  <a:lnTo>
                    <a:pt x="6727" y="20564"/>
                  </a:lnTo>
                  <a:lnTo>
                    <a:pt x="4937" y="21758"/>
                  </a:lnTo>
                  <a:lnTo>
                    <a:pt x="4909" y="21773"/>
                  </a:lnTo>
                  <a:lnTo>
                    <a:pt x="3113" y="22972"/>
                  </a:lnTo>
                  <a:lnTo>
                    <a:pt x="3098" y="22984"/>
                  </a:lnTo>
                  <a:lnTo>
                    <a:pt x="1291" y="24188"/>
                  </a:lnTo>
                  <a:lnTo>
                    <a:pt x="1286" y="24193"/>
                  </a:lnTo>
                  <a:lnTo>
                    <a:pt x="0" y="25054"/>
                  </a:lnTo>
                  <a:lnTo>
                    <a:pt x="1291" y="24198"/>
                  </a:lnTo>
                  <a:lnTo>
                    <a:pt x="1296" y="24193"/>
                  </a:lnTo>
                  <a:lnTo>
                    <a:pt x="3113" y="22989"/>
                  </a:lnTo>
                  <a:lnTo>
                    <a:pt x="3125" y="22984"/>
                  </a:lnTo>
                  <a:lnTo>
                    <a:pt x="4937" y="21790"/>
                  </a:lnTo>
                  <a:lnTo>
                    <a:pt x="4957" y="21773"/>
                  </a:lnTo>
                  <a:lnTo>
                    <a:pt x="6759" y="20580"/>
                  </a:lnTo>
                  <a:lnTo>
                    <a:pt x="6786" y="20564"/>
                  </a:lnTo>
                  <a:lnTo>
                    <a:pt x="8577" y="19375"/>
                  </a:lnTo>
                  <a:lnTo>
                    <a:pt x="8620" y="19354"/>
                  </a:lnTo>
                  <a:lnTo>
                    <a:pt x="10399" y="18177"/>
                  </a:lnTo>
                  <a:lnTo>
                    <a:pt x="10454" y="18138"/>
                  </a:lnTo>
                  <a:lnTo>
                    <a:pt x="12223" y="16966"/>
                  </a:lnTo>
                  <a:lnTo>
                    <a:pt x="12281" y="16929"/>
                  </a:lnTo>
                  <a:lnTo>
                    <a:pt x="14045" y="15762"/>
                  </a:lnTo>
                  <a:lnTo>
                    <a:pt x="14115" y="15718"/>
                  </a:lnTo>
                  <a:lnTo>
                    <a:pt x="14707" y="15326"/>
                  </a:lnTo>
                  <a:lnTo>
                    <a:pt x="15869" y="14557"/>
                  </a:lnTo>
                  <a:lnTo>
                    <a:pt x="15943" y="14509"/>
                  </a:lnTo>
                  <a:lnTo>
                    <a:pt x="17691" y="13347"/>
                  </a:lnTo>
                  <a:lnTo>
                    <a:pt x="17766" y="13298"/>
                  </a:lnTo>
                  <a:lnTo>
                    <a:pt x="19514" y="12143"/>
                  </a:lnTo>
                  <a:lnTo>
                    <a:pt x="19594" y="12089"/>
                  </a:lnTo>
                  <a:lnTo>
                    <a:pt x="21337" y="10933"/>
                  </a:lnTo>
                  <a:lnTo>
                    <a:pt x="21423" y="10874"/>
                  </a:lnTo>
                  <a:lnTo>
                    <a:pt x="23160" y="9729"/>
                  </a:lnTo>
                  <a:lnTo>
                    <a:pt x="23250" y="9664"/>
                  </a:lnTo>
                  <a:lnTo>
                    <a:pt x="24982" y="8518"/>
                  </a:lnTo>
                  <a:lnTo>
                    <a:pt x="25074" y="8454"/>
                  </a:lnTo>
                  <a:lnTo>
                    <a:pt x="26806" y="7309"/>
                  </a:lnTo>
                  <a:lnTo>
                    <a:pt x="26903" y="7245"/>
                  </a:lnTo>
                  <a:lnTo>
                    <a:pt x="28623" y="6104"/>
                  </a:lnTo>
                  <a:lnTo>
                    <a:pt x="28730" y="6034"/>
                  </a:lnTo>
                  <a:lnTo>
                    <a:pt x="29407" y="5582"/>
                  </a:lnTo>
                  <a:lnTo>
                    <a:pt x="30445" y="4895"/>
                  </a:lnTo>
                  <a:lnTo>
                    <a:pt x="30553" y="4820"/>
                  </a:lnTo>
                  <a:lnTo>
                    <a:pt x="32269" y="3674"/>
                  </a:lnTo>
                  <a:lnTo>
                    <a:pt x="32370" y="3609"/>
                  </a:lnTo>
                  <a:lnTo>
                    <a:pt x="34091" y="2464"/>
                  </a:lnTo>
                  <a:lnTo>
                    <a:pt x="34188" y="2400"/>
                  </a:lnTo>
                  <a:lnTo>
                    <a:pt x="35914" y="1249"/>
                  </a:lnTo>
                  <a:lnTo>
                    <a:pt x="36006" y="1189"/>
                  </a:lnTo>
                  <a:lnTo>
                    <a:pt x="37614" y="120"/>
                  </a:lnTo>
                  <a:lnTo>
                    <a:pt x="3761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6416950" y="1867400"/>
              <a:ext cx="849200" cy="565975"/>
            </a:xfrm>
            <a:custGeom>
              <a:avLst/>
              <a:gdLst/>
              <a:ahLst/>
              <a:cxnLst/>
              <a:rect l="l" t="t" r="r" b="b"/>
              <a:pathLst>
                <a:path w="33968" h="22639" extrusionOk="0">
                  <a:moveTo>
                    <a:pt x="33968" y="0"/>
                  </a:moveTo>
                  <a:lnTo>
                    <a:pt x="32268" y="1130"/>
                  </a:lnTo>
                  <a:lnTo>
                    <a:pt x="32166" y="1194"/>
                  </a:lnTo>
                  <a:lnTo>
                    <a:pt x="30445" y="2334"/>
                  </a:lnTo>
                  <a:lnTo>
                    <a:pt x="30343" y="2405"/>
                  </a:lnTo>
                  <a:lnTo>
                    <a:pt x="29348" y="3060"/>
                  </a:lnTo>
                  <a:lnTo>
                    <a:pt x="28623" y="3544"/>
                  </a:lnTo>
                  <a:lnTo>
                    <a:pt x="28521" y="3619"/>
                  </a:lnTo>
                  <a:lnTo>
                    <a:pt x="26799" y="4760"/>
                  </a:lnTo>
                  <a:lnTo>
                    <a:pt x="26697" y="4830"/>
                  </a:lnTo>
                  <a:lnTo>
                    <a:pt x="24977" y="5974"/>
                  </a:lnTo>
                  <a:lnTo>
                    <a:pt x="24880" y="6039"/>
                  </a:lnTo>
                  <a:lnTo>
                    <a:pt x="23160" y="7190"/>
                  </a:lnTo>
                  <a:lnTo>
                    <a:pt x="23063" y="7249"/>
                  </a:lnTo>
                  <a:lnTo>
                    <a:pt x="21336" y="8399"/>
                  </a:lnTo>
                  <a:lnTo>
                    <a:pt x="21245" y="8459"/>
                  </a:lnTo>
                  <a:lnTo>
                    <a:pt x="19514" y="9615"/>
                  </a:lnTo>
                  <a:lnTo>
                    <a:pt x="19433" y="9669"/>
                  </a:lnTo>
                  <a:lnTo>
                    <a:pt x="19428" y="9669"/>
                  </a:lnTo>
                  <a:lnTo>
                    <a:pt x="17691" y="10830"/>
                  </a:lnTo>
                  <a:lnTo>
                    <a:pt x="17611" y="10883"/>
                  </a:lnTo>
                  <a:lnTo>
                    <a:pt x="15868" y="12045"/>
                  </a:lnTo>
                  <a:lnTo>
                    <a:pt x="15792" y="12094"/>
                  </a:lnTo>
                  <a:lnTo>
                    <a:pt x="14668" y="12841"/>
                  </a:lnTo>
                  <a:lnTo>
                    <a:pt x="14045" y="13255"/>
                  </a:lnTo>
                  <a:lnTo>
                    <a:pt x="13975" y="13303"/>
                  </a:lnTo>
                  <a:lnTo>
                    <a:pt x="12223" y="14476"/>
                  </a:lnTo>
                  <a:lnTo>
                    <a:pt x="12163" y="14514"/>
                  </a:lnTo>
                  <a:lnTo>
                    <a:pt x="10399" y="15691"/>
                  </a:lnTo>
                  <a:lnTo>
                    <a:pt x="10351" y="15723"/>
                  </a:lnTo>
                  <a:lnTo>
                    <a:pt x="8577" y="16906"/>
                  </a:lnTo>
                  <a:lnTo>
                    <a:pt x="8538" y="16939"/>
                  </a:lnTo>
                  <a:lnTo>
                    <a:pt x="6753" y="18122"/>
                  </a:lnTo>
                  <a:lnTo>
                    <a:pt x="6721" y="18149"/>
                  </a:lnTo>
                  <a:lnTo>
                    <a:pt x="4931" y="19343"/>
                  </a:lnTo>
                  <a:lnTo>
                    <a:pt x="4909" y="19358"/>
                  </a:lnTo>
                  <a:lnTo>
                    <a:pt x="3113" y="20557"/>
                  </a:lnTo>
                  <a:lnTo>
                    <a:pt x="3097" y="20569"/>
                  </a:lnTo>
                  <a:lnTo>
                    <a:pt x="1291" y="21773"/>
                  </a:lnTo>
                  <a:lnTo>
                    <a:pt x="1285" y="21778"/>
                  </a:lnTo>
                  <a:lnTo>
                    <a:pt x="0" y="22639"/>
                  </a:lnTo>
                  <a:lnTo>
                    <a:pt x="1291" y="21783"/>
                  </a:lnTo>
                  <a:lnTo>
                    <a:pt x="1296" y="21778"/>
                  </a:lnTo>
                  <a:lnTo>
                    <a:pt x="3113" y="20574"/>
                  </a:lnTo>
                  <a:lnTo>
                    <a:pt x="3124" y="20569"/>
                  </a:lnTo>
                  <a:lnTo>
                    <a:pt x="4936" y="19375"/>
                  </a:lnTo>
                  <a:lnTo>
                    <a:pt x="4957" y="19358"/>
                  </a:lnTo>
                  <a:lnTo>
                    <a:pt x="6753" y="18165"/>
                  </a:lnTo>
                  <a:lnTo>
                    <a:pt x="6786" y="18149"/>
                  </a:lnTo>
                  <a:lnTo>
                    <a:pt x="8577" y="16960"/>
                  </a:lnTo>
                  <a:lnTo>
                    <a:pt x="8619" y="16939"/>
                  </a:lnTo>
                  <a:lnTo>
                    <a:pt x="10399" y="15762"/>
                  </a:lnTo>
                  <a:lnTo>
                    <a:pt x="10448" y="15723"/>
                  </a:lnTo>
                  <a:lnTo>
                    <a:pt x="12223" y="14551"/>
                  </a:lnTo>
                  <a:lnTo>
                    <a:pt x="12281" y="14514"/>
                  </a:lnTo>
                  <a:lnTo>
                    <a:pt x="14045" y="13347"/>
                  </a:lnTo>
                  <a:lnTo>
                    <a:pt x="14109" y="13303"/>
                  </a:lnTo>
                  <a:lnTo>
                    <a:pt x="14114" y="13303"/>
                  </a:lnTo>
                  <a:lnTo>
                    <a:pt x="14707" y="12911"/>
                  </a:lnTo>
                  <a:lnTo>
                    <a:pt x="15868" y="12142"/>
                  </a:lnTo>
                  <a:lnTo>
                    <a:pt x="15943" y="12094"/>
                  </a:lnTo>
                  <a:lnTo>
                    <a:pt x="17691" y="10932"/>
                  </a:lnTo>
                  <a:lnTo>
                    <a:pt x="17765" y="10883"/>
                  </a:lnTo>
                  <a:lnTo>
                    <a:pt x="19514" y="9728"/>
                  </a:lnTo>
                  <a:lnTo>
                    <a:pt x="19594" y="9674"/>
                  </a:lnTo>
                  <a:lnTo>
                    <a:pt x="21336" y="8518"/>
                  </a:lnTo>
                  <a:lnTo>
                    <a:pt x="21423" y="8459"/>
                  </a:lnTo>
                  <a:lnTo>
                    <a:pt x="23160" y="7314"/>
                  </a:lnTo>
                  <a:lnTo>
                    <a:pt x="23250" y="7249"/>
                  </a:lnTo>
                  <a:lnTo>
                    <a:pt x="24977" y="6103"/>
                  </a:lnTo>
                  <a:lnTo>
                    <a:pt x="24982" y="6103"/>
                  </a:lnTo>
                  <a:lnTo>
                    <a:pt x="25074" y="6039"/>
                  </a:lnTo>
                  <a:lnTo>
                    <a:pt x="26799" y="4894"/>
                  </a:lnTo>
                  <a:lnTo>
                    <a:pt x="26902" y="4830"/>
                  </a:lnTo>
                  <a:lnTo>
                    <a:pt x="28623" y="3689"/>
                  </a:lnTo>
                  <a:lnTo>
                    <a:pt x="28730" y="3619"/>
                  </a:lnTo>
                  <a:lnTo>
                    <a:pt x="29407" y="3167"/>
                  </a:lnTo>
                  <a:lnTo>
                    <a:pt x="30445" y="2480"/>
                  </a:lnTo>
                  <a:lnTo>
                    <a:pt x="30553" y="2405"/>
                  </a:lnTo>
                  <a:lnTo>
                    <a:pt x="32268" y="1264"/>
                  </a:lnTo>
                  <a:lnTo>
                    <a:pt x="32370" y="1194"/>
                  </a:lnTo>
                  <a:lnTo>
                    <a:pt x="33968" y="129"/>
                  </a:lnTo>
                  <a:lnTo>
                    <a:pt x="33968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6507950" y="1927900"/>
              <a:ext cx="758200" cy="505475"/>
            </a:xfrm>
            <a:custGeom>
              <a:avLst/>
              <a:gdLst/>
              <a:ahLst/>
              <a:cxnLst/>
              <a:rect l="l" t="t" r="r" b="b"/>
              <a:pathLst>
                <a:path w="30328" h="20219" extrusionOk="0">
                  <a:moveTo>
                    <a:pt x="30328" y="0"/>
                  </a:moveTo>
                  <a:lnTo>
                    <a:pt x="29354" y="640"/>
                  </a:lnTo>
                  <a:lnTo>
                    <a:pt x="28628" y="1129"/>
                  </a:lnTo>
                  <a:lnTo>
                    <a:pt x="28526" y="1199"/>
                  </a:lnTo>
                  <a:lnTo>
                    <a:pt x="26805" y="2340"/>
                  </a:lnTo>
                  <a:lnTo>
                    <a:pt x="26703" y="2410"/>
                  </a:lnTo>
                  <a:lnTo>
                    <a:pt x="24983" y="3554"/>
                  </a:lnTo>
                  <a:lnTo>
                    <a:pt x="24886" y="3619"/>
                  </a:lnTo>
                  <a:lnTo>
                    <a:pt x="23159" y="4770"/>
                  </a:lnTo>
                  <a:lnTo>
                    <a:pt x="23069" y="4829"/>
                  </a:lnTo>
                  <a:lnTo>
                    <a:pt x="21342" y="5979"/>
                  </a:lnTo>
                  <a:lnTo>
                    <a:pt x="21250" y="6039"/>
                  </a:lnTo>
                  <a:lnTo>
                    <a:pt x="19520" y="7195"/>
                  </a:lnTo>
                  <a:lnTo>
                    <a:pt x="19433" y="7254"/>
                  </a:lnTo>
                  <a:lnTo>
                    <a:pt x="17696" y="8410"/>
                  </a:lnTo>
                  <a:lnTo>
                    <a:pt x="17616" y="8463"/>
                  </a:lnTo>
                  <a:lnTo>
                    <a:pt x="15874" y="9625"/>
                  </a:lnTo>
                  <a:lnTo>
                    <a:pt x="15798" y="9674"/>
                  </a:lnTo>
                  <a:lnTo>
                    <a:pt x="14674" y="10421"/>
                  </a:lnTo>
                  <a:lnTo>
                    <a:pt x="14051" y="10841"/>
                  </a:lnTo>
                  <a:lnTo>
                    <a:pt x="13981" y="10883"/>
                  </a:lnTo>
                  <a:lnTo>
                    <a:pt x="12228" y="12056"/>
                  </a:lnTo>
                  <a:lnTo>
                    <a:pt x="12169" y="12094"/>
                  </a:lnTo>
                  <a:lnTo>
                    <a:pt x="10405" y="13271"/>
                  </a:lnTo>
                  <a:lnTo>
                    <a:pt x="10357" y="13303"/>
                  </a:lnTo>
                  <a:lnTo>
                    <a:pt x="8583" y="14486"/>
                  </a:lnTo>
                  <a:lnTo>
                    <a:pt x="8539" y="14519"/>
                  </a:lnTo>
                  <a:lnTo>
                    <a:pt x="6759" y="15702"/>
                  </a:lnTo>
                  <a:lnTo>
                    <a:pt x="6727" y="15729"/>
                  </a:lnTo>
                  <a:lnTo>
                    <a:pt x="4937" y="16923"/>
                  </a:lnTo>
                  <a:lnTo>
                    <a:pt x="4915" y="16938"/>
                  </a:lnTo>
                  <a:lnTo>
                    <a:pt x="3113" y="18137"/>
                  </a:lnTo>
                  <a:lnTo>
                    <a:pt x="3103" y="18149"/>
                  </a:lnTo>
                  <a:lnTo>
                    <a:pt x="1296" y="19353"/>
                  </a:lnTo>
                  <a:lnTo>
                    <a:pt x="1291" y="19358"/>
                  </a:lnTo>
                  <a:lnTo>
                    <a:pt x="1" y="20219"/>
                  </a:lnTo>
                  <a:lnTo>
                    <a:pt x="1" y="20219"/>
                  </a:lnTo>
                  <a:lnTo>
                    <a:pt x="1291" y="19363"/>
                  </a:lnTo>
                  <a:lnTo>
                    <a:pt x="1301" y="19358"/>
                  </a:lnTo>
                  <a:lnTo>
                    <a:pt x="3113" y="18154"/>
                  </a:lnTo>
                  <a:lnTo>
                    <a:pt x="3130" y="18149"/>
                  </a:lnTo>
                  <a:lnTo>
                    <a:pt x="4937" y="16955"/>
                  </a:lnTo>
                  <a:lnTo>
                    <a:pt x="4958" y="16938"/>
                  </a:lnTo>
                  <a:lnTo>
                    <a:pt x="4963" y="16938"/>
                  </a:lnTo>
                  <a:lnTo>
                    <a:pt x="6759" y="15745"/>
                  </a:lnTo>
                  <a:lnTo>
                    <a:pt x="6791" y="15729"/>
                  </a:lnTo>
                  <a:lnTo>
                    <a:pt x="8583" y="14540"/>
                  </a:lnTo>
                  <a:lnTo>
                    <a:pt x="8625" y="14519"/>
                  </a:lnTo>
                  <a:lnTo>
                    <a:pt x="10405" y="13335"/>
                  </a:lnTo>
                  <a:lnTo>
                    <a:pt x="10454" y="13303"/>
                  </a:lnTo>
                  <a:lnTo>
                    <a:pt x="12228" y="12131"/>
                  </a:lnTo>
                  <a:lnTo>
                    <a:pt x="12286" y="12094"/>
                  </a:lnTo>
                  <a:lnTo>
                    <a:pt x="14045" y="10927"/>
                  </a:lnTo>
                  <a:lnTo>
                    <a:pt x="14051" y="10927"/>
                  </a:lnTo>
                  <a:lnTo>
                    <a:pt x="14115" y="10883"/>
                  </a:lnTo>
                  <a:lnTo>
                    <a:pt x="14706" y="10491"/>
                  </a:lnTo>
                  <a:lnTo>
                    <a:pt x="15874" y="9722"/>
                  </a:lnTo>
                  <a:lnTo>
                    <a:pt x="15944" y="9674"/>
                  </a:lnTo>
                  <a:lnTo>
                    <a:pt x="17696" y="8512"/>
                  </a:lnTo>
                  <a:lnTo>
                    <a:pt x="17771" y="8463"/>
                  </a:lnTo>
                  <a:lnTo>
                    <a:pt x="19513" y="7308"/>
                  </a:lnTo>
                  <a:lnTo>
                    <a:pt x="19520" y="7308"/>
                  </a:lnTo>
                  <a:lnTo>
                    <a:pt x="19600" y="7249"/>
                  </a:lnTo>
                  <a:lnTo>
                    <a:pt x="21337" y="6098"/>
                  </a:lnTo>
                  <a:lnTo>
                    <a:pt x="21423" y="6039"/>
                  </a:lnTo>
                  <a:lnTo>
                    <a:pt x="23159" y="4894"/>
                  </a:lnTo>
                  <a:lnTo>
                    <a:pt x="23251" y="4829"/>
                  </a:lnTo>
                  <a:lnTo>
                    <a:pt x="24983" y="3683"/>
                  </a:lnTo>
                  <a:lnTo>
                    <a:pt x="25079" y="3619"/>
                  </a:lnTo>
                  <a:lnTo>
                    <a:pt x="26805" y="2474"/>
                  </a:lnTo>
                  <a:lnTo>
                    <a:pt x="26908" y="2410"/>
                  </a:lnTo>
                  <a:lnTo>
                    <a:pt x="28628" y="1269"/>
                  </a:lnTo>
                  <a:lnTo>
                    <a:pt x="28730" y="1199"/>
                  </a:lnTo>
                  <a:lnTo>
                    <a:pt x="29408" y="747"/>
                  </a:lnTo>
                  <a:lnTo>
                    <a:pt x="30328" y="134"/>
                  </a:lnTo>
                  <a:lnTo>
                    <a:pt x="30328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6599100" y="1988375"/>
              <a:ext cx="667050" cy="445000"/>
            </a:xfrm>
            <a:custGeom>
              <a:avLst/>
              <a:gdLst/>
              <a:ahLst/>
              <a:cxnLst/>
              <a:rect l="l" t="t" r="r" b="b"/>
              <a:pathLst>
                <a:path w="26682" h="17800" extrusionOk="0">
                  <a:moveTo>
                    <a:pt x="26682" y="1"/>
                  </a:moveTo>
                  <a:lnTo>
                    <a:pt x="24982" y="1135"/>
                  </a:lnTo>
                  <a:lnTo>
                    <a:pt x="24885" y="1200"/>
                  </a:lnTo>
                  <a:lnTo>
                    <a:pt x="23159" y="2351"/>
                  </a:lnTo>
                  <a:lnTo>
                    <a:pt x="23068" y="2410"/>
                  </a:lnTo>
                  <a:lnTo>
                    <a:pt x="21337" y="3560"/>
                  </a:lnTo>
                  <a:lnTo>
                    <a:pt x="21250" y="3620"/>
                  </a:lnTo>
                  <a:lnTo>
                    <a:pt x="19513" y="4776"/>
                  </a:lnTo>
                  <a:lnTo>
                    <a:pt x="19433" y="4835"/>
                  </a:lnTo>
                  <a:lnTo>
                    <a:pt x="17696" y="5991"/>
                  </a:lnTo>
                  <a:lnTo>
                    <a:pt x="17616" y="6044"/>
                  </a:lnTo>
                  <a:lnTo>
                    <a:pt x="15874" y="7206"/>
                  </a:lnTo>
                  <a:lnTo>
                    <a:pt x="15798" y="7255"/>
                  </a:lnTo>
                  <a:lnTo>
                    <a:pt x="14674" y="8002"/>
                  </a:lnTo>
                  <a:lnTo>
                    <a:pt x="14050" y="8422"/>
                  </a:lnTo>
                  <a:lnTo>
                    <a:pt x="13981" y="8464"/>
                  </a:lnTo>
                  <a:lnTo>
                    <a:pt x="12228" y="9637"/>
                  </a:lnTo>
                  <a:lnTo>
                    <a:pt x="12169" y="9675"/>
                  </a:lnTo>
                  <a:lnTo>
                    <a:pt x="10405" y="10852"/>
                  </a:lnTo>
                  <a:lnTo>
                    <a:pt x="10357" y="10884"/>
                  </a:lnTo>
                  <a:lnTo>
                    <a:pt x="8582" y="12067"/>
                  </a:lnTo>
                  <a:lnTo>
                    <a:pt x="8538" y="12100"/>
                  </a:lnTo>
                  <a:lnTo>
                    <a:pt x="6759" y="13283"/>
                  </a:lnTo>
                  <a:lnTo>
                    <a:pt x="6727" y="13310"/>
                  </a:lnTo>
                  <a:lnTo>
                    <a:pt x="4937" y="14504"/>
                  </a:lnTo>
                  <a:lnTo>
                    <a:pt x="4915" y="14519"/>
                  </a:lnTo>
                  <a:lnTo>
                    <a:pt x="3113" y="15718"/>
                  </a:lnTo>
                  <a:lnTo>
                    <a:pt x="3098" y="15730"/>
                  </a:lnTo>
                  <a:lnTo>
                    <a:pt x="1291" y="16934"/>
                  </a:lnTo>
                  <a:lnTo>
                    <a:pt x="1284" y="16939"/>
                  </a:lnTo>
                  <a:lnTo>
                    <a:pt x="0" y="17800"/>
                  </a:lnTo>
                  <a:lnTo>
                    <a:pt x="1291" y="16944"/>
                  </a:lnTo>
                  <a:lnTo>
                    <a:pt x="1296" y="16939"/>
                  </a:lnTo>
                  <a:lnTo>
                    <a:pt x="3113" y="15735"/>
                  </a:lnTo>
                  <a:lnTo>
                    <a:pt x="3130" y="15730"/>
                  </a:lnTo>
                  <a:lnTo>
                    <a:pt x="4937" y="14536"/>
                  </a:lnTo>
                  <a:lnTo>
                    <a:pt x="4962" y="14519"/>
                  </a:lnTo>
                  <a:lnTo>
                    <a:pt x="6759" y="13326"/>
                  </a:lnTo>
                  <a:lnTo>
                    <a:pt x="6791" y="13310"/>
                  </a:lnTo>
                  <a:lnTo>
                    <a:pt x="8582" y="12121"/>
                  </a:lnTo>
                  <a:lnTo>
                    <a:pt x="8625" y="12100"/>
                  </a:lnTo>
                  <a:lnTo>
                    <a:pt x="10405" y="10923"/>
                  </a:lnTo>
                  <a:lnTo>
                    <a:pt x="10454" y="10884"/>
                  </a:lnTo>
                  <a:lnTo>
                    <a:pt x="12228" y="9712"/>
                  </a:lnTo>
                  <a:lnTo>
                    <a:pt x="12286" y="9675"/>
                  </a:lnTo>
                  <a:lnTo>
                    <a:pt x="14050" y="8508"/>
                  </a:lnTo>
                  <a:lnTo>
                    <a:pt x="14115" y="8464"/>
                  </a:lnTo>
                  <a:lnTo>
                    <a:pt x="14712" y="8072"/>
                  </a:lnTo>
                  <a:lnTo>
                    <a:pt x="15874" y="7303"/>
                  </a:lnTo>
                  <a:lnTo>
                    <a:pt x="15943" y="7255"/>
                  </a:lnTo>
                  <a:lnTo>
                    <a:pt x="17691" y="6093"/>
                  </a:lnTo>
                  <a:lnTo>
                    <a:pt x="17771" y="6044"/>
                  </a:lnTo>
                  <a:lnTo>
                    <a:pt x="19513" y="4889"/>
                  </a:lnTo>
                  <a:lnTo>
                    <a:pt x="19599" y="4835"/>
                  </a:lnTo>
                  <a:lnTo>
                    <a:pt x="21337" y="3679"/>
                  </a:lnTo>
                  <a:lnTo>
                    <a:pt x="21428" y="3620"/>
                  </a:lnTo>
                  <a:lnTo>
                    <a:pt x="23159" y="2475"/>
                  </a:lnTo>
                  <a:lnTo>
                    <a:pt x="23250" y="2410"/>
                  </a:lnTo>
                  <a:lnTo>
                    <a:pt x="24982" y="1264"/>
                  </a:lnTo>
                  <a:lnTo>
                    <a:pt x="25079" y="1200"/>
                  </a:lnTo>
                  <a:lnTo>
                    <a:pt x="26682" y="135"/>
                  </a:lnTo>
                  <a:lnTo>
                    <a:pt x="2668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6690250" y="2049125"/>
              <a:ext cx="575900" cy="384250"/>
            </a:xfrm>
            <a:custGeom>
              <a:avLst/>
              <a:gdLst/>
              <a:ahLst/>
              <a:cxnLst/>
              <a:rect l="l" t="t" r="r" b="b"/>
              <a:pathLst>
                <a:path w="23036" h="15370" extrusionOk="0">
                  <a:moveTo>
                    <a:pt x="23036" y="1"/>
                  </a:moveTo>
                  <a:lnTo>
                    <a:pt x="21336" y="1130"/>
                  </a:lnTo>
                  <a:lnTo>
                    <a:pt x="21250" y="1190"/>
                  </a:lnTo>
                  <a:lnTo>
                    <a:pt x="19513" y="2346"/>
                  </a:lnTo>
                  <a:lnTo>
                    <a:pt x="19433" y="2405"/>
                  </a:lnTo>
                  <a:lnTo>
                    <a:pt x="17691" y="3561"/>
                  </a:lnTo>
                  <a:lnTo>
                    <a:pt x="17616" y="3614"/>
                  </a:lnTo>
                  <a:lnTo>
                    <a:pt x="15867" y="4776"/>
                  </a:lnTo>
                  <a:lnTo>
                    <a:pt x="15797" y="4825"/>
                  </a:lnTo>
                  <a:lnTo>
                    <a:pt x="14668" y="5572"/>
                  </a:lnTo>
                  <a:lnTo>
                    <a:pt x="14045" y="5992"/>
                  </a:lnTo>
                  <a:lnTo>
                    <a:pt x="13980" y="6034"/>
                  </a:lnTo>
                  <a:lnTo>
                    <a:pt x="12228" y="7207"/>
                  </a:lnTo>
                  <a:lnTo>
                    <a:pt x="12221" y="7207"/>
                  </a:lnTo>
                  <a:lnTo>
                    <a:pt x="12168" y="7245"/>
                  </a:lnTo>
                  <a:lnTo>
                    <a:pt x="12163" y="7245"/>
                  </a:lnTo>
                  <a:lnTo>
                    <a:pt x="10404" y="8422"/>
                  </a:lnTo>
                  <a:lnTo>
                    <a:pt x="10350" y="8454"/>
                  </a:lnTo>
                  <a:lnTo>
                    <a:pt x="8582" y="9637"/>
                  </a:lnTo>
                  <a:lnTo>
                    <a:pt x="8538" y="9670"/>
                  </a:lnTo>
                  <a:lnTo>
                    <a:pt x="6759" y="10853"/>
                  </a:lnTo>
                  <a:lnTo>
                    <a:pt x="6726" y="10880"/>
                  </a:lnTo>
                  <a:lnTo>
                    <a:pt x="4936" y="12074"/>
                  </a:lnTo>
                  <a:lnTo>
                    <a:pt x="4909" y="12089"/>
                  </a:lnTo>
                  <a:lnTo>
                    <a:pt x="3113" y="13288"/>
                  </a:lnTo>
                  <a:lnTo>
                    <a:pt x="3097" y="13300"/>
                  </a:lnTo>
                  <a:lnTo>
                    <a:pt x="1291" y="14504"/>
                  </a:lnTo>
                  <a:lnTo>
                    <a:pt x="1284" y="14509"/>
                  </a:lnTo>
                  <a:lnTo>
                    <a:pt x="0" y="15370"/>
                  </a:lnTo>
                  <a:lnTo>
                    <a:pt x="1291" y="14514"/>
                  </a:lnTo>
                  <a:lnTo>
                    <a:pt x="1296" y="14509"/>
                  </a:lnTo>
                  <a:lnTo>
                    <a:pt x="3113" y="13305"/>
                  </a:lnTo>
                  <a:lnTo>
                    <a:pt x="3130" y="13300"/>
                  </a:lnTo>
                  <a:lnTo>
                    <a:pt x="4936" y="12106"/>
                  </a:lnTo>
                  <a:lnTo>
                    <a:pt x="4957" y="12089"/>
                  </a:lnTo>
                  <a:lnTo>
                    <a:pt x="6759" y="10896"/>
                  </a:lnTo>
                  <a:lnTo>
                    <a:pt x="6791" y="10880"/>
                  </a:lnTo>
                  <a:lnTo>
                    <a:pt x="8582" y="9691"/>
                  </a:lnTo>
                  <a:lnTo>
                    <a:pt x="8619" y="9670"/>
                  </a:lnTo>
                  <a:lnTo>
                    <a:pt x="10404" y="8493"/>
                  </a:lnTo>
                  <a:lnTo>
                    <a:pt x="10453" y="8454"/>
                  </a:lnTo>
                  <a:lnTo>
                    <a:pt x="12228" y="7282"/>
                  </a:lnTo>
                  <a:lnTo>
                    <a:pt x="12286" y="7245"/>
                  </a:lnTo>
                  <a:lnTo>
                    <a:pt x="14045" y="6078"/>
                  </a:lnTo>
                  <a:lnTo>
                    <a:pt x="14114" y="6034"/>
                  </a:lnTo>
                  <a:lnTo>
                    <a:pt x="14706" y="5642"/>
                  </a:lnTo>
                  <a:lnTo>
                    <a:pt x="15867" y="4873"/>
                  </a:lnTo>
                  <a:lnTo>
                    <a:pt x="15943" y="4825"/>
                  </a:lnTo>
                  <a:lnTo>
                    <a:pt x="17691" y="3663"/>
                  </a:lnTo>
                  <a:lnTo>
                    <a:pt x="17771" y="3614"/>
                  </a:lnTo>
                  <a:lnTo>
                    <a:pt x="19513" y="2459"/>
                  </a:lnTo>
                  <a:lnTo>
                    <a:pt x="19594" y="2405"/>
                  </a:lnTo>
                  <a:lnTo>
                    <a:pt x="21336" y="1249"/>
                  </a:lnTo>
                  <a:lnTo>
                    <a:pt x="21423" y="1190"/>
                  </a:lnTo>
                  <a:lnTo>
                    <a:pt x="23036" y="120"/>
                  </a:lnTo>
                  <a:lnTo>
                    <a:pt x="2303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6781375" y="2109800"/>
              <a:ext cx="484775" cy="323575"/>
            </a:xfrm>
            <a:custGeom>
              <a:avLst/>
              <a:gdLst/>
              <a:ahLst/>
              <a:cxnLst/>
              <a:rect l="l" t="t" r="r" b="b"/>
              <a:pathLst>
                <a:path w="19391" h="12943" extrusionOk="0">
                  <a:moveTo>
                    <a:pt x="19391" y="0"/>
                  </a:moveTo>
                  <a:lnTo>
                    <a:pt x="17691" y="1134"/>
                  </a:lnTo>
                  <a:lnTo>
                    <a:pt x="17616" y="1187"/>
                  </a:lnTo>
                  <a:lnTo>
                    <a:pt x="15868" y="2349"/>
                  </a:lnTo>
                  <a:lnTo>
                    <a:pt x="15793" y="2398"/>
                  </a:lnTo>
                  <a:lnTo>
                    <a:pt x="14669" y="3145"/>
                  </a:lnTo>
                  <a:lnTo>
                    <a:pt x="14046" y="3559"/>
                  </a:lnTo>
                  <a:lnTo>
                    <a:pt x="13976" y="3607"/>
                  </a:lnTo>
                  <a:lnTo>
                    <a:pt x="12222" y="4780"/>
                  </a:lnTo>
                  <a:lnTo>
                    <a:pt x="12164" y="4818"/>
                  </a:lnTo>
                  <a:lnTo>
                    <a:pt x="10400" y="5995"/>
                  </a:lnTo>
                  <a:lnTo>
                    <a:pt x="10351" y="6027"/>
                  </a:lnTo>
                  <a:lnTo>
                    <a:pt x="8583" y="7210"/>
                  </a:lnTo>
                  <a:lnTo>
                    <a:pt x="8539" y="7243"/>
                  </a:lnTo>
                  <a:lnTo>
                    <a:pt x="6759" y="8426"/>
                  </a:lnTo>
                  <a:lnTo>
                    <a:pt x="6722" y="8453"/>
                  </a:lnTo>
                  <a:lnTo>
                    <a:pt x="4937" y="9647"/>
                  </a:lnTo>
                  <a:lnTo>
                    <a:pt x="4910" y="9662"/>
                  </a:lnTo>
                  <a:lnTo>
                    <a:pt x="3114" y="10861"/>
                  </a:lnTo>
                  <a:lnTo>
                    <a:pt x="3098" y="10873"/>
                  </a:lnTo>
                  <a:lnTo>
                    <a:pt x="1291" y="12077"/>
                  </a:lnTo>
                  <a:lnTo>
                    <a:pt x="1285" y="12082"/>
                  </a:lnTo>
                  <a:lnTo>
                    <a:pt x="1" y="12943"/>
                  </a:lnTo>
                  <a:lnTo>
                    <a:pt x="1291" y="12087"/>
                  </a:lnTo>
                  <a:lnTo>
                    <a:pt x="1296" y="12082"/>
                  </a:lnTo>
                  <a:lnTo>
                    <a:pt x="3114" y="10878"/>
                  </a:lnTo>
                  <a:lnTo>
                    <a:pt x="3130" y="10873"/>
                  </a:lnTo>
                  <a:lnTo>
                    <a:pt x="4937" y="9679"/>
                  </a:lnTo>
                  <a:lnTo>
                    <a:pt x="4958" y="9662"/>
                  </a:lnTo>
                  <a:lnTo>
                    <a:pt x="6759" y="8469"/>
                  </a:lnTo>
                  <a:lnTo>
                    <a:pt x="6791" y="8453"/>
                  </a:lnTo>
                  <a:lnTo>
                    <a:pt x="8583" y="7264"/>
                  </a:lnTo>
                  <a:lnTo>
                    <a:pt x="8620" y="7243"/>
                  </a:lnTo>
                  <a:lnTo>
                    <a:pt x="10400" y="6066"/>
                  </a:lnTo>
                  <a:lnTo>
                    <a:pt x="10454" y="6027"/>
                  </a:lnTo>
                  <a:lnTo>
                    <a:pt x="12222" y="4855"/>
                  </a:lnTo>
                  <a:lnTo>
                    <a:pt x="12281" y="4818"/>
                  </a:lnTo>
                  <a:lnTo>
                    <a:pt x="14046" y="3651"/>
                  </a:lnTo>
                  <a:lnTo>
                    <a:pt x="14115" y="3607"/>
                  </a:lnTo>
                  <a:lnTo>
                    <a:pt x="14706" y="3215"/>
                  </a:lnTo>
                  <a:lnTo>
                    <a:pt x="15868" y="2446"/>
                  </a:lnTo>
                  <a:lnTo>
                    <a:pt x="15944" y="2398"/>
                  </a:lnTo>
                  <a:lnTo>
                    <a:pt x="17691" y="1236"/>
                  </a:lnTo>
                  <a:lnTo>
                    <a:pt x="17766" y="1187"/>
                  </a:lnTo>
                  <a:lnTo>
                    <a:pt x="19391" y="107"/>
                  </a:lnTo>
                  <a:lnTo>
                    <a:pt x="1939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6872525" y="2170550"/>
              <a:ext cx="393625" cy="262825"/>
            </a:xfrm>
            <a:custGeom>
              <a:avLst/>
              <a:gdLst/>
              <a:ahLst/>
              <a:cxnLst/>
              <a:rect l="l" t="t" r="r" b="b"/>
              <a:pathLst>
                <a:path w="15745" h="10513" extrusionOk="0">
                  <a:moveTo>
                    <a:pt x="15745" y="0"/>
                  </a:moveTo>
                  <a:lnTo>
                    <a:pt x="14669" y="715"/>
                  </a:lnTo>
                  <a:lnTo>
                    <a:pt x="14045" y="1135"/>
                  </a:lnTo>
                  <a:lnTo>
                    <a:pt x="13981" y="1177"/>
                  </a:lnTo>
                  <a:lnTo>
                    <a:pt x="12222" y="2350"/>
                  </a:lnTo>
                  <a:lnTo>
                    <a:pt x="12164" y="2388"/>
                  </a:lnTo>
                  <a:lnTo>
                    <a:pt x="10400" y="3565"/>
                  </a:lnTo>
                  <a:lnTo>
                    <a:pt x="10350" y="3597"/>
                  </a:lnTo>
                  <a:lnTo>
                    <a:pt x="8576" y="4780"/>
                  </a:lnTo>
                  <a:lnTo>
                    <a:pt x="8539" y="4813"/>
                  </a:lnTo>
                  <a:lnTo>
                    <a:pt x="6759" y="5996"/>
                  </a:lnTo>
                  <a:lnTo>
                    <a:pt x="6727" y="6023"/>
                  </a:lnTo>
                  <a:lnTo>
                    <a:pt x="4937" y="7217"/>
                  </a:lnTo>
                  <a:lnTo>
                    <a:pt x="4910" y="7232"/>
                  </a:lnTo>
                  <a:lnTo>
                    <a:pt x="3113" y="8431"/>
                  </a:lnTo>
                  <a:lnTo>
                    <a:pt x="3098" y="8443"/>
                  </a:lnTo>
                  <a:lnTo>
                    <a:pt x="1291" y="9647"/>
                  </a:lnTo>
                  <a:lnTo>
                    <a:pt x="1285" y="9652"/>
                  </a:lnTo>
                  <a:lnTo>
                    <a:pt x="1" y="10513"/>
                  </a:lnTo>
                  <a:lnTo>
                    <a:pt x="1291" y="9657"/>
                  </a:lnTo>
                  <a:lnTo>
                    <a:pt x="1296" y="9652"/>
                  </a:lnTo>
                  <a:lnTo>
                    <a:pt x="3113" y="8448"/>
                  </a:lnTo>
                  <a:lnTo>
                    <a:pt x="3124" y="8443"/>
                  </a:lnTo>
                  <a:lnTo>
                    <a:pt x="4937" y="7249"/>
                  </a:lnTo>
                  <a:lnTo>
                    <a:pt x="4957" y="7232"/>
                  </a:lnTo>
                  <a:lnTo>
                    <a:pt x="6754" y="6039"/>
                  </a:lnTo>
                  <a:lnTo>
                    <a:pt x="6786" y="6023"/>
                  </a:lnTo>
                  <a:lnTo>
                    <a:pt x="8576" y="4834"/>
                  </a:lnTo>
                  <a:lnTo>
                    <a:pt x="8620" y="4813"/>
                  </a:lnTo>
                  <a:lnTo>
                    <a:pt x="10400" y="3629"/>
                  </a:lnTo>
                  <a:lnTo>
                    <a:pt x="10447" y="3597"/>
                  </a:lnTo>
                  <a:lnTo>
                    <a:pt x="12222" y="2425"/>
                  </a:lnTo>
                  <a:lnTo>
                    <a:pt x="12281" y="2388"/>
                  </a:lnTo>
                  <a:lnTo>
                    <a:pt x="14045" y="1221"/>
                  </a:lnTo>
                  <a:lnTo>
                    <a:pt x="14110" y="1177"/>
                  </a:lnTo>
                  <a:lnTo>
                    <a:pt x="14115" y="1177"/>
                  </a:lnTo>
                  <a:lnTo>
                    <a:pt x="14706" y="785"/>
                  </a:lnTo>
                  <a:lnTo>
                    <a:pt x="15745" y="97"/>
                  </a:lnTo>
                  <a:lnTo>
                    <a:pt x="15745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6963500" y="2231300"/>
              <a:ext cx="302650" cy="202075"/>
            </a:xfrm>
            <a:custGeom>
              <a:avLst/>
              <a:gdLst/>
              <a:ahLst/>
              <a:cxnLst/>
              <a:rect l="l" t="t" r="r" b="b"/>
              <a:pathLst>
                <a:path w="12106" h="8083" extrusionOk="0">
                  <a:moveTo>
                    <a:pt x="12106" y="0"/>
                  </a:moveTo>
                  <a:lnTo>
                    <a:pt x="10406" y="1135"/>
                  </a:lnTo>
                  <a:lnTo>
                    <a:pt x="10357" y="1167"/>
                  </a:lnTo>
                  <a:lnTo>
                    <a:pt x="8583" y="2350"/>
                  </a:lnTo>
                  <a:lnTo>
                    <a:pt x="8540" y="2383"/>
                  </a:lnTo>
                  <a:lnTo>
                    <a:pt x="6761" y="3566"/>
                  </a:lnTo>
                  <a:lnTo>
                    <a:pt x="6728" y="3593"/>
                  </a:lnTo>
                  <a:lnTo>
                    <a:pt x="4937" y="4787"/>
                  </a:lnTo>
                  <a:lnTo>
                    <a:pt x="4916" y="4802"/>
                  </a:lnTo>
                  <a:lnTo>
                    <a:pt x="3115" y="6001"/>
                  </a:lnTo>
                  <a:lnTo>
                    <a:pt x="3098" y="6013"/>
                  </a:lnTo>
                  <a:lnTo>
                    <a:pt x="1298" y="7217"/>
                  </a:lnTo>
                  <a:lnTo>
                    <a:pt x="1286" y="7222"/>
                  </a:lnTo>
                  <a:lnTo>
                    <a:pt x="1" y="8083"/>
                  </a:lnTo>
                  <a:lnTo>
                    <a:pt x="1291" y="7227"/>
                  </a:lnTo>
                  <a:lnTo>
                    <a:pt x="1298" y="7227"/>
                  </a:lnTo>
                  <a:lnTo>
                    <a:pt x="1298" y="7222"/>
                  </a:lnTo>
                  <a:lnTo>
                    <a:pt x="3115" y="6018"/>
                  </a:lnTo>
                  <a:lnTo>
                    <a:pt x="3130" y="6013"/>
                  </a:lnTo>
                  <a:lnTo>
                    <a:pt x="4937" y="4819"/>
                  </a:lnTo>
                  <a:lnTo>
                    <a:pt x="4964" y="4802"/>
                  </a:lnTo>
                  <a:lnTo>
                    <a:pt x="6761" y="3609"/>
                  </a:lnTo>
                  <a:lnTo>
                    <a:pt x="6793" y="3593"/>
                  </a:lnTo>
                  <a:lnTo>
                    <a:pt x="8583" y="2404"/>
                  </a:lnTo>
                  <a:lnTo>
                    <a:pt x="8627" y="2383"/>
                  </a:lnTo>
                  <a:lnTo>
                    <a:pt x="10406" y="1206"/>
                  </a:lnTo>
                  <a:lnTo>
                    <a:pt x="10454" y="1167"/>
                  </a:lnTo>
                  <a:lnTo>
                    <a:pt x="12106" y="76"/>
                  </a:lnTo>
                  <a:lnTo>
                    <a:pt x="1210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7054650" y="2292075"/>
              <a:ext cx="211500" cy="141300"/>
            </a:xfrm>
            <a:custGeom>
              <a:avLst/>
              <a:gdLst/>
              <a:ahLst/>
              <a:cxnLst/>
              <a:rect l="l" t="t" r="r" b="b"/>
              <a:pathLst>
                <a:path w="8460" h="5652" extrusionOk="0">
                  <a:moveTo>
                    <a:pt x="8460" y="1"/>
                  </a:moveTo>
                  <a:lnTo>
                    <a:pt x="6760" y="1135"/>
                  </a:lnTo>
                  <a:lnTo>
                    <a:pt x="6728" y="1162"/>
                  </a:lnTo>
                  <a:lnTo>
                    <a:pt x="4937" y="2356"/>
                  </a:lnTo>
                  <a:lnTo>
                    <a:pt x="4916" y="2371"/>
                  </a:lnTo>
                  <a:lnTo>
                    <a:pt x="3115" y="3570"/>
                  </a:lnTo>
                  <a:lnTo>
                    <a:pt x="3104" y="3582"/>
                  </a:lnTo>
                  <a:lnTo>
                    <a:pt x="1291" y="4786"/>
                  </a:lnTo>
                  <a:lnTo>
                    <a:pt x="1286" y="4791"/>
                  </a:lnTo>
                  <a:lnTo>
                    <a:pt x="0" y="5652"/>
                  </a:lnTo>
                  <a:lnTo>
                    <a:pt x="0" y="5652"/>
                  </a:lnTo>
                  <a:lnTo>
                    <a:pt x="1291" y="4796"/>
                  </a:lnTo>
                  <a:lnTo>
                    <a:pt x="1297" y="4791"/>
                  </a:lnTo>
                  <a:lnTo>
                    <a:pt x="3115" y="3587"/>
                  </a:lnTo>
                  <a:lnTo>
                    <a:pt x="3130" y="3582"/>
                  </a:lnTo>
                  <a:lnTo>
                    <a:pt x="4937" y="2388"/>
                  </a:lnTo>
                  <a:lnTo>
                    <a:pt x="4959" y="2371"/>
                  </a:lnTo>
                  <a:lnTo>
                    <a:pt x="6760" y="1178"/>
                  </a:lnTo>
                  <a:lnTo>
                    <a:pt x="6792" y="1162"/>
                  </a:lnTo>
                  <a:lnTo>
                    <a:pt x="8460" y="53"/>
                  </a:lnTo>
                  <a:lnTo>
                    <a:pt x="846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7145800" y="2352950"/>
              <a:ext cx="120350" cy="80425"/>
            </a:xfrm>
            <a:custGeom>
              <a:avLst/>
              <a:gdLst/>
              <a:ahLst/>
              <a:cxnLst/>
              <a:rect l="l" t="t" r="r" b="b"/>
              <a:pathLst>
                <a:path w="4814" h="3217" extrusionOk="0">
                  <a:moveTo>
                    <a:pt x="4814" y="1"/>
                  </a:moveTo>
                  <a:lnTo>
                    <a:pt x="3114" y="1135"/>
                  </a:lnTo>
                  <a:lnTo>
                    <a:pt x="3097" y="1147"/>
                  </a:lnTo>
                  <a:lnTo>
                    <a:pt x="1291" y="2351"/>
                  </a:lnTo>
                  <a:lnTo>
                    <a:pt x="1286" y="2356"/>
                  </a:lnTo>
                  <a:lnTo>
                    <a:pt x="0" y="3217"/>
                  </a:lnTo>
                  <a:lnTo>
                    <a:pt x="1291" y="2361"/>
                  </a:lnTo>
                  <a:lnTo>
                    <a:pt x="1297" y="2356"/>
                  </a:lnTo>
                  <a:lnTo>
                    <a:pt x="3114" y="1152"/>
                  </a:lnTo>
                  <a:lnTo>
                    <a:pt x="3130" y="1147"/>
                  </a:lnTo>
                  <a:lnTo>
                    <a:pt x="4814" y="28"/>
                  </a:lnTo>
                  <a:lnTo>
                    <a:pt x="481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7236925" y="2413700"/>
              <a:ext cx="29225" cy="19675"/>
            </a:xfrm>
            <a:custGeom>
              <a:avLst/>
              <a:gdLst/>
              <a:ahLst/>
              <a:cxnLst/>
              <a:rect l="l" t="t" r="r" b="b"/>
              <a:pathLst>
                <a:path w="1169" h="787" extrusionOk="0">
                  <a:moveTo>
                    <a:pt x="1169" y="1"/>
                  </a:moveTo>
                  <a:lnTo>
                    <a:pt x="1" y="787"/>
                  </a:lnTo>
                  <a:lnTo>
                    <a:pt x="1169" y="12"/>
                  </a:lnTo>
                  <a:lnTo>
                    <a:pt x="1169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7191500" y="1634725"/>
              <a:ext cx="74650" cy="49875"/>
            </a:xfrm>
            <a:custGeom>
              <a:avLst/>
              <a:gdLst/>
              <a:ahLst/>
              <a:cxnLst/>
              <a:rect l="l" t="t" r="r" b="b"/>
              <a:pathLst>
                <a:path w="2986" h="1995" extrusionOk="0">
                  <a:moveTo>
                    <a:pt x="1" y="0"/>
                  </a:moveTo>
                  <a:lnTo>
                    <a:pt x="1232" y="817"/>
                  </a:lnTo>
                  <a:lnTo>
                    <a:pt x="1286" y="854"/>
                  </a:lnTo>
                  <a:lnTo>
                    <a:pt x="2986" y="1994"/>
                  </a:lnTo>
                  <a:lnTo>
                    <a:pt x="2986" y="1904"/>
                  </a:lnTo>
                  <a:lnTo>
                    <a:pt x="1346" y="817"/>
                  </a:lnTo>
                  <a:lnTo>
                    <a:pt x="1286" y="78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7100375" y="1634725"/>
              <a:ext cx="165775" cy="110525"/>
            </a:xfrm>
            <a:custGeom>
              <a:avLst/>
              <a:gdLst/>
              <a:ahLst/>
              <a:cxnLst/>
              <a:rect l="l" t="t" r="r" b="b"/>
              <a:pathLst>
                <a:path w="6631" h="4421" extrusionOk="0">
                  <a:moveTo>
                    <a:pt x="0" y="0"/>
                  </a:moveTo>
                  <a:lnTo>
                    <a:pt x="1226" y="817"/>
                  </a:lnTo>
                  <a:lnTo>
                    <a:pt x="1286" y="854"/>
                  </a:lnTo>
                  <a:lnTo>
                    <a:pt x="3043" y="2026"/>
                  </a:lnTo>
                  <a:lnTo>
                    <a:pt x="3108" y="2070"/>
                  </a:lnTo>
                  <a:lnTo>
                    <a:pt x="4050" y="2699"/>
                  </a:lnTo>
                  <a:lnTo>
                    <a:pt x="4862" y="3237"/>
                  </a:lnTo>
                  <a:lnTo>
                    <a:pt x="4931" y="3285"/>
                  </a:lnTo>
                  <a:lnTo>
                    <a:pt x="6631" y="4420"/>
                  </a:lnTo>
                  <a:lnTo>
                    <a:pt x="6631" y="4317"/>
                  </a:lnTo>
                  <a:lnTo>
                    <a:pt x="5001" y="3237"/>
                  </a:lnTo>
                  <a:lnTo>
                    <a:pt x="4931" y="3188"/>
                  </a:lnTo>
                  <a:lnTo>
                    <a:pt x="4087" y="2629"/>
                  </a:lnTo>
                  <a:lnTo>
                    <a:pt x="3172" y="2026"/>
                  </a:lnTo>
                  <a:lnTo>
                    <a:pt x="3108" y="1984"/>
                  </a:lnTo>
                  <a:lnTo>
                    <a:pt x="1345" y="817"/>
                  </a:lnTo>
                  <a:lnTo>
                    <a:pt x="1286" y="78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7009225" y="1634725"/>
              <a:ext cx="256925" cy="171275"/>
            </a:xfrm>
            <a:custGeom>
              <a:avLst/>
              <a:gdLst/>
              <a:ahLst/>
              <a:cxnLst/>
              <a:rect l="l" t="t" r="r" b="b"/>
              <a:pathLst>
                <a:path w="10277" h="6851" extrusionOk="0">
                  <a:moveTo>
                    <a:pt x="0" y="0"/>
                  </a:moveTo>
                  <a:lnTo>
                    <a:pt x="1232" y="817"/>
                  </a:lnTo>
                  <a:lnTo>
                    <a:pt x="1291" y="854"/>
                  </a:lnTo>
                  <a:lnTo>
                    <a:pt x="3043" y="2026"/>
                  </a:lnTo>
                  <a:lnTo>
                    <a:pt x="3108" y="2070"/>
                  </a:lnTo>
                  <a:lnTo>
                    <a:pt x="4050" y="2699"/>
                  </a:lnTo>
                  <a:lnTo>
                    <a:pt x="4862" y="3237"/>
                  </a:lnTo>
                  <a:lnTo>
                    <a:pt x="4932" y="3285"/>
                  </a:lnTo>
                  <a:lnTo>
                    <a:pt x="6679" y="4452"/>
                  </a:lnTo>
                  <a:lnTo>
                    <a:pt x="6754" y="4500"/>
                  </a:lnTo>
                  <a:lnTo>
                    <a:pt x="8496" y="5662"/>
                  </a:lnTo>
                  <a:lnTo>
                    <a:pt x="8577" y="5716"/>
                  </a:lnTo>
                  <a:lnTo>
                    <a:pt x="10277" y="6850"/>
                  </a:lnTo>
                  <a:lnTo>
                    <a:pt x="10277" y="6737"/>
                  </a:lnTo>
                  <a:lnTo>
                    <a:pt x="8657" y="5662"/>
                  </a:lnTo>
                  <a:lnTo>
                    <a:pt x="8577" y="5607"/>
                  </a:lnTo>
                  <a:lnTo>
                    <a:pt x="6835" y="4452"/>
                  </a:lnTo>
                  <a:lnTo>
                    <a:pt x="6754" y="4398"/>
                  </a:lnTo>
                  <a:lnTo>
                    <a:pt x="5001" y="3237"/>
                  </a:lnTo>
                  <a:lnTo>
                    <a:pt x="4932" y="3188"/>
                  </a:lnTo>
                  <a:lnTo>
                    <a:pt x="4088" y="2629"/>
                  </a:lnTo>
                  <a:lnTo>
                    <a:pt x="3173" y="2026"/>
                  </a:lnTo>
                  <a:lnTo>
                    <a:pt x="3108" y="1984"/>
                  </a:lnTo>
                  <a:lnTo>
                    <a:pt x="1345" y="817"/>
                  </a:lnTo>
                  <a:lnTo>
                    <a:pt x="1286" y="78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6918075" y="1634725"/>
              <a:ext cx="348075" cy="231900"/>
            </a:xfrm>
            <a:custGeom>
              <a:avLst/>
              <a:gdLst/>
              <a:ahLst/>
              <a:cxnLst/>
              <a:rect l="l" t="t" r="r" b="b"/>
              <a:pathLst>
                <a:path w="13923" h="9276" extrusionOk="0">
                  <a:moveTo>
                    <a:pt x="1" y="0"/>
                  </a:moveTo>
                  <a:lnTo>
                    <a:pt x="1232" y="817"/>
                  </a:lnTo>
                  <a:lnTo>
                    <a:pt x="1291" y="854"/>
                  </a:lnTo>
                  <a:lnTo>
                    <a:pt x="3044" y="2026"/>
                  </a:lnTo>
                  <a:lnTo>
                    <a:pt x="3115" y="2075"/>
                  </a:lnTo>
                  <a:lnTo>
                    <a:pt x="4050" y="2699"/>
                  </a:lnTo>
                  <a:lnTo>
                    <a:pt x="4862" y="3237"/>
                  </a:lnTo>
                  <a:lnTo>
                    <a:pt x="4932" y="3285"/>
                  </a:lnTo>
                  <a:lnTo>
                    <a:pt x="6679" y="4452"/>
                  </a:lnTo>
                  <a:lnTo>
                    <a:pt x="6754" y="4500"/>
                  </a:lnTo>
                  <a:lnTo>
                    <a:pt x="8496" y="5662"/>
                  </a:lnTo>
                  <a:lnTo>
                    <a:pt x="8578" y="5716"/>
                  </a:lnTo>
                  <a:lnTo>
                    <a:pt x="10315" y="6872"/>
                  </a:lnTo>
                  <a:lnTo>
                    <a:pt x="10400" y="6930"/>
                  </a:lnTo>
                  <a:lnTo>
                    <a:pt x="12132" y="8081"/>
                  </a:lnTo>
                  <a:lnTo>
                    <a:pt x="12223" y="8141"/>
                  </a:lnTo>
                  <a:lnTo>
                    <a:pt x="13923" y="9275"/>
                  </a:lnTo>
                  <a:lnTo>
                    <a:pt x="13923" y="9151"/>
                  </a:lnTo>
                  <a:lnTo>
                    <a:pt x="12315" y="8081"/>
                  </a:lnTo>
                  <a:lnTo>
                    <a:pt x="12223" y="8022"/>
                  </a:lnTo>
                  <a:lnTo>
                    <a:pt x="10486" y="6872"/>
                  </a:lnTo>
                  <a:lnTo>
                    <a:pt x="10400" y="6813"/>
                  </a:lnTo>
                  <a:lnTo>
                    <a:pt x="8658" y="5662"/>
                  </a:lnTo>
                  <a:lnTo>
                    <a:pt x="8578" y="5607"/>
                  </a:lnTo>
                  <a:lnTo>
                    <a:pt x="6830" y="4452"/>
                  </a:lnTo>
                  <a:lnTo>
                    <a:pt x="6754" y="4398"/>
                  </a:lnTo>
                  <a:lnTo>
                    <a:pt x="5007" y="3237"/>
                  </a:lnTo>
                  <a:lnTo>
                    <a:pt x="4932" y="3188"/>
                  </a:lnTo>
                  <a:lnTo>
                    <a:pt x="4088" y="2629"/>
                  </a:lnTo>
                  <a:lnTo>
                    <a:pt x="3179" y="2026"/>
                  </a:lnTo>
                  <a:lnTo>
                    <a:pt x="3115" y="1984"/>
                  </a:lnTo>
                  <a:lnTo>
                    <a:pt x="1345" y="817"/>
                  </a:lnTo>
                  <a:lnTo>
                    <a:pt x="1291" y="78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6826925" y="1634725"/>
              <a:ext cx="439225" cy="292650"/>
            </a:xfrm>
            <a:custGeom>
              <a:avLst/>
              <a:gdLst/>
              <a:ahLst/>
              <a:cxnLst/>
              <a:rect l="l" t="t" r="r" b="b"/>
              <a:pathLst>
                <a:path w="17569" h="11706" extrusionOk="0">
                  <a:moveTo>
                    <a:pt x="1" y="0"/>
                  </a:moveTo>
                  <a:lnTo>
                    <a:pt x="1232" y="817"/>
                  </a:lnTo>
                  <a:lnTo>
                    <a:pt x="1292" y="854"/>
                  </a:lnTo>
                  <a:lnTo>
                    <a:pt x="3044" y="2026"/>
                  </a:lnTo>
                  <a:lnTo>
                    <a:pt x="3115" y="2075"/>
                  </a:lnTo>
                  <a:lnTo>
                    <a:pt x="4051" y="2699"/>
                  </a:lnTo>
                  <a:lnTo>
                    <a:pt x="4862" y="3237"/>
                  </a:lnTo>
                  <a:lnTo>
                    <a:pt x="4937" y="3285"/>
                  </a:lnTo>
                  <a:lnTo>
                    <a:pt x="6679" y="4452"/>
                  </a:lnTo>
                  <a:lnTo>
                    <a:pt x="6761" y="4500"/>
                  </a:lnTo>
                  <a:lnTo>
                    <a:pt x="8496" y="5662"/>
                  </a:lnTo>
                  <a:lnTo>
                    <a:pt x="8578" y="5716"/>
                  </a:lnTo>
                  <a:lnTo>
                    <a:pt x="10315" y="6872"/>
                  </a:lnTo>
                  <a:lnTo>
                    <a:pt x="10400" y="6930"/>
                  </a:lnTo>
                  <a:lnTo>
                    <a:pt x="12132" y="8081"/>
                  </a:lnTo>
                  <a:lnTo>
                    <a:pt x="12224" y="8141"/>
                  </a:lnTo>
                  <a:lnTo>
                    <a:pt x="13949" y="9292"/>
                  </a:lnTo>
                  <a:lnTo>
                    <a:pt x="14046" y="9356"/>
                  </a:lnTo>
                  <a:lnTo>
                    <a:pt x="15767" y="10501"/>
                  </a:lnTo>
                  <a:lnTo>
                    <a:pt x="15869" y="10571"/>
                  </a:lnTo>
                  <a:lnTo>
                    <a:pt x="17569" y="11705"/>
                  </a:lnTo>
                  <a:lnTo>
                    <a:pt x="17569" y="11566"/>
                  </a:lnTo>
                  <a:lnTo>
                    <a:pt x="15971" y="10501"/>
                  </a:lnTo>
                  <a:lnTo>
                    <a:pt x="15869" y="10437"/>
                  </a:lnTo>
                  <a:lnTo>
                    <a:pt x="14143" y="9292"/>
                  </a:lnTo>
                  <a:lnTo>
                    <a:pt x="14046" y="9227"/>
                  </a:lnTo>
                  <a:lnTo>
                    <a:pt x="12315" y="8081"/>
                  </a:lnTo>
                  <a:lnTo>
                    <a:pt x="12224" y="8022"/>
                  </a:lnTo>
                  <a:lnTo>
                    <a:pt x="10492" y="6872"/>
                  </a:lnTo>
                  <a:lnTo>
                    <a:pt x="10400" y="6813"/>
                  </a:lnTo>
                  <a:lnTo>
                    <a:pt x="8664" y="5662"/>
                  </a:lnTo>
                  <a:lnTo>
                    <a:pt x="8578" y="5607"/>
                  </a:lnTo>
                  <a:lnTo>
                    <a:pt x="6836" y="4452"/>
                  </a:lnTo>
                  <a:lnTo>
                    <a:pt x="6761" y="4398"/>
                  </a:lnTo>
                  <a:lnTo>
                    <a:pt x="5007" y="3237"/>
                  </a:lnTo>
                  <a:lnTo>
                    <a:pt x="4937" y="3188"/>
                  </a:lnTo>
                  <a:lnTo>
                    <a:pt x="4088" y="2629"/>
                  </a:lnTo>
                  <a:lnTo>
                    <a:pt x="3180" y="2026"/>
                  </a:lnTo>
                  <a:lnTo>
                    <a:pt x="3115" y="1984"/>
                  </a:lnTo>
                  <a:lnTo>
                    <a:pt x="1346" y="817"/>
                  </a:lnTo>
                  <a:lnTo>
                    <a:pt x="1292" y="78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6735925" y="1634725"/>
              <a:ext cx="530225" cy="353000"/>
            </a:xfrm>
            <a:custGeom>
              <a:avLst/>
              <a:gdLst/>
              <a:ahLst/>
              <a:cxnLst/>
              <a:rect l="l" t="t" r="r" b="b"/>
              <a:pathLst>
                <a:path w="21209" h="14120" extrusionOk="0">
                  <a:moveTo>
                    <a:pt x="0" y="0"/>
                  </a:moveTo>
                  <a:lnTo>
                    <a:pt x="1226" y="817"/>
                  </a:lnTo>
                  <a:lnTo>
                    <a:pt x="1286" y="854"/>
                  </a:lnTo>
                  <a:lnTo>
                    <a:pt x="3045" y="2026"/>
                  </a:lnTo>
                  <a:lnTo>
                    <a:pt x="3109" y="2070"/>
                  </a:lnTo>
                  <a:lnTo>
                    <a:pt x="4050" y="2699"/>
                  </a:lnTo>
                  <a:lnTo>
                    <a:pt x="4862" y="3237"/>
                  </a:lnTo>
                  <a:lnTo>
                    <a:pt x="4932" y="3285"/>
                  </a:lnTo>
                  <a:lnTo>
                    <a:pt x="6674" y="4452"/>
                  </a:lnTo>
                  <a:lnTo>
                    <a:pt x="6755" y="4500"/>
                  </a:lnTo>
                  <a:lnTo>
                    <a:pt x="8491" y="5662"/>
                  </a:lnTo>
                  <a:lnTo>
                    <a:pt x="8577" y="5716"/>
                  </a:lnTo>
                  <a:lnTo>
                    <a:pt x="10309" y="6872"/>
                  </a:lnTo>
                  <a:lnTo>
                    <a:pt x="10401" y="6930"/>
                  </a:lnTo>
                  <a:lnTo>
                    <a:pt x="12131" y="8081"/>
                  </a:lnTo>
                  <a:lnTo>
                    <a:pt x="12223" y="8141"/>
                  </a:lnTo>
                  <a:lnTo>
                    <a:pt x="13950" y="9292"/>
                  </a:lnTo>
                  <a:lnTo>
                    <a:pt x="14040" y="9356"/>
                  </a:lnTo>
                  <a:lnTo>
                    <a:pt x="15767" y="10501"/>
                  </a:lnTo>
                  <a:lnTo>
                    <a:pt x="15864" y="10566"/>
                  </a:lnTo>
                  <a:lnTo>
                    <a:pt x="17584" y="11712"/>
                  </a:lnTo>
                  <a:lnTo>
                    <a:pt x="17686" y="11787"/>
                  </a:lnTo>
                  <a:lnTo>
                    <a:pt x="18730" y="12474"/>
                  </a:lnTo>
                  <a:lnTo>
                    <a:pt x="19407" y="12926"/>
                  </a:lnTo>
                  <a:lnTo>
                    <a:pt x="19509" y="12996"/>
                  </a:lnTo>
                  <a:lnTo>
                    <a:pt x="21209" y="14120"/>
                  </a:lnTo>
                  <a:lnTo>
                    <a:pt x="21209" y="13986"/>
                  </a:lnTo>
                  <a:lnTo>
                    <a:pt x="19611" y="12926"/>
                  </a:lnTo>
                  <a:lnTo>
                    <a:pt x="19509" y="12856"/>
                  </a:lnTo>
                  <a:lnTo>
                    <a:pt x="18783" y="12367"/>
                  </a:lnTo>
                  <a:lnTo>
                    <a:pt x="17794" y="11712"/>
                  </a:lnTo>
                  <a:lnTo>
                    <a:pt x="17686" y="11641"/>
                  </a:lnTo>
                  <a:lnTo>
                    <a:pt x="15965" y="10501"/>
                  </a:lnTo>
                  <a:lnTo>
                    <a:pt x="15864" y="10437"/>
                  </a:lnTo>
                  <a:lnTo>
                    <a:pt x="14137" y="9292"/>
                  </a:lnTo>
                  <a:lnTo>
                    <a:pt x="14040" y="9227"/>
                  </a:lnTo>
                  <a:lnTo>
                    <a:pt x="12309" y="8081"/>
                  </a:lnTo>
                  <a:lnTo>
                    <a:pt x="12223" y="8022"/>
                  </a:lnTo>
                  <a:lnTo>
                    <a:pt x="10481" y="6872"/>
                  </a:lnTo>
                  <a:lnTo>
                    <a:pt x="10401" y="6813"/>
                  </a:lnTo>
                  <a:lnTo>
                    <a:pt x="8659" y="5662"/>
                  </a:lnTo>
                  <a:lnTo>
                    <a:pt x="8577" y="5607"/>
                  </a:lnTo>
                  <a:lnTo>
                    <a:pt x="6830" y="4452"/>
                  </a:lnTo>
                  <a:lnTo>
                    <a:pt x="6755" y="4398"/>
                  </a:lnTo>
                  <a:lnTo>
                    <a:pt x="5001" y="3237"/>
                  </a:lnTo>
                  <a:lnTo>
                    <a:pt x="4932" y="3188"/>
                  </a:lnTo>
                  <a:lnTo>
                    <a:pt x="4082" y="2629"/>
                  </a:lnTo>
                  <a:lnTo>
                    <a:pt x="3174" y="2026"/>
                  </a:lnTo>
                  <a:lnTo>
                    <a:pt x="3109" y="1984"/>
                  </a:lnTo>
                  <a:lnTo>
                    <a:pt x="1345" y="817"/>
                  </a:lnTo>
                  <a:lnTo>
                    <a:pt x="1286" y="78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6644775" y="1634725"/>
              <a:ext cx="621375" cy="413500"/>
            </a:xfrm>
            <a:custGeom>
              <a:avLst/>
              <a:gdLst/>
              <a:ahLst/>
              <a:cxnLst/>
              <a:rect l="l" t="t" r="r" b="b"/>
              <a:pathLst>
                <a:path w="24855" h="16540" extrusionOk="0">
                  <a:moveTo>
                    <a:pt x="1" y="0"/>
                  </a:moveTo>
                  <a:lnTo>
                    <a:pt x="1232" y="817"/>
                  </a:lnTo>
                  <a:lnTo>
                    <a:pt x="1286" y="854"/>
                  </a:lnTo>
                  <a:lnTo>
                    <a:pt x="3045" y="2026"/>
                  </a:lnTo>
                  <a:lnTo>
                    <a:pt x="3110" y="2070"/>
                  </a:lnTo>
                  <a:lnTo>
                    <a:pt x="4050" y="2699"/>
                  </a:lnTo>
                  <a:lnTo>
                    <a:pt x="4862" y="3237"/>
                  </a:lnTo>
                  <a:lnTo>
                    <a:pt x="4932" y="3285"/>
                  </a:lnTo>
                  <a:lnTo>
                    <a:pt x="6679" y="4452"/>
                  </a:lnTo>
                  <a:lnTo>
                    <a:pt x="6755" y="4500"/>
                  </a:lnTo>
                  <a:lnTo>
                    <a:pt x="8491" y="5662"/>
                  </a:lnTo>
                  <a:lnTo>
                    <a:pt x="8578" y="5716"/>
                  </a:lnTo>
                  <a:lnTo>
                    <a:pt x="10315" y="6872"/>
                  </a:lnTo>
                  <a:lnTo>
                    <a:pt x="10401" y="6930"/>
                  </a:lnTo>
                  <a:lnTo>
                    <a:pt x="12132" y="8081"/>
                  </a:lnTo>
                  <a:lnTo>
                    <a:pt x="12223" y="8141"/>
                  </a:lnTo>
                  <a:lnTo>
                    <a:pt x="13950" y="9292"/>
                  </a:lnTo>
                  <a:lnTo>
                    <a:pt x="14047" y="9356"/>
                  </a:lnTo>
                  <a:lnTo>
                    <a:pt x="15767" y="10501"/>
                  </a:lnTo>
                  <a:lnTo>
                    <a:pt x="15864" y="10571"/>
                  </a:lnTo>
                  <a:lnTo>
                    <a:pt x="17579" y="11712"/>
                  </a:lnTo>
                  <a:lnTo>
                    <a:pt x="17686" y="11787"/>
                  </a:lnTo>
                  <a:lnTo>
                    <a:pt x="18730" y="12474"/>
                  </a:lnTo>
                  <a:lnTo>
                    <a:pt x="19408" y="12926"/>
                  </a:lnTo>
                  <a:lnTo>
                    <a:pt x="19510" y="12996"/>
                  </a:lnTo>
                  <a:lnTo>
                    <a:pt x="21230" y="14137"/>
                  </a:lnTo>
                  <a:lnTo>
                    <a:pt x="21332" y="14201"/>
                  </a:lnTo>
                  <a:lnTo>
                    <a:pt x="23058" y="15346"/>
                  </a:lnTo>
                  <a:lnTo>
                    <a:pt x="23155" y="15410"/>
                  </a:lnTo>
                  <a:lnTo>
                    <a:pt x="24855" y="16540"/>
                  </a:lnTo>
                  <a:lnTo>
                    <a:pt x="24855" y="16416"/>
                  </a:lnTo>
                  <a:lnTo>
                    <a:pt x="23252" y="15346"/>
                  </a:lnTo>
                  <a:lnTo>
                    <a:pt x="23155" y="15281"/>
                  </a:lnTo>
                  <a:lnTo>
                    <a:pt x="21435" y="14137"/>
                  </a:lnTo>
                  <a:lnTo>
                    <a:pt x="21332" y="14067"/>
                  </a:lnTo>
                  <a:lnTo>
                    <a:pt x="19617" y="12926"/>
                  </a:lnTo>
                  <a:lnTo>
                    <a:pt x="19510" y="12851"/>
                  </a:lnTo>
                  <a:lnTo>
                    <a:pt x="18783" y="12367"/>
                  </a:lnTo>
                  <a:lnTo>
                    <a:pt x="17794" y="11712"/>
                  </a:lnTo>
                  <a:lnTo>
                    <a:pt x="17686" y="11641"/>
                  </a:lnTo>
                  <a:lnTo>
                    <a:pt x="15966" y="10501"/>
                  </a:lnTo>
                  <a:lnTo>
                    <a:pt x="15864" y="10437"/>
                  </a:lnTo>
                  <a:lnTo>
                    <a:pt x="14137" y="9292"/>
                  </a:lnTo>
                  <a:lnTo>
                    <a:pt x="14047" y="9227"/>
                  </a:lnTo>
                  <a:lnTo>
                    <a:pt x="12315" y="8081"/>
                  </a:lnTo>
                  <a:lnTo>
                    <a:pt x="12223" y="8022"/>
                  </a:lnTo>
                  <a:lnTo>
                    <a:pt x="10486" y="6872"/>
                  </a:lnTo>
                  <a:lnTo>
                    <a:pt x="10401" y="6813"/>
                  </a:lnTo>
                  <a:lnTo>
                    <a:pt x="8659" y="5662"/>
                  </a:lnTo>
                  <a:lnTo>
                    <a:pt x="8578" y="5607"/>
                  </a:lnTo>
                  <a:lnTo>
                    <a:pt x="6830" y="4452"/>
                  </a:lnTo>
                  <a:lnTo>
                    <a:pt x="6755" y="4398"/>
                  </a:lnTo>
                  <a:lnTo>
                    <a:pt x="5001" y="3237"/>
                  </a:lnTo>
                  <a:lnTo>
                    <a:pt x="4932" y="3188"/>
                  </a:lnTo>
                  <a:lnTo>
                    <a:pt x="4083" y="2629"/>
                  </a:lnTo>
                  <a:lnTo>
                    <a:pt x="3174" y="2026"/>
                  </a:lnTo>
                  <a:lnTo>
                    <a:pt x="3110" y="1984"/>
                  </a:lnTo>
                  <a:lnTo>
                    <a:pt x="1345" y="817"/>
                  </a:lnTo>
                  <a:lnTo>
                    <a:pt x="1286" y="78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6553625" y="1634725"/>
              <a:ext cx="712525" cy="473725"/>
            </a:xfrm>
            <a:custGeom>
              <a:avLst/>
              <a:gdLst/>
              <a:ahLst/>
              <a:cxnLst/>
              <a:rect l="l" t="t" r="r" b="b"/>
              <a:pathLst>
                <a:path w="28501" h="18949" extrusionOk="0">
                  <a:moveTo>
                    <a:pt x="1" y="0"/>
                  </a:moveTo>
                  <a:lnTo>
                    <a:pt x="1232" y="817"/>
                  </a:lnTo>
                  <a:lnTo>
                    <a:pt x="1286" y="854"/>
                  </a:lnTo>
                  <a:lnTo>
                    <a:pt x="3045" y="2026"/>
                  </a:lnTo>
                  <a:lnTo>
                    <a:pt x="3110" y="2075"/>
                  </a:lnTo>
                  <a:lnTo>
                    <a:pt x="4051" y="2699"/>
                  </a:lnTo>
                  <a:lnTo>
                    <a:pt x="4862" y="3237"/>
                  </a:lnTo>
                  <a:lnTo>
                    <a:pt x="4932" y="3285"/>
                  </a:lnTo>
                  <a:lnTo>
                    <a:pt x="6679" y="4452"/>
                  </a:lnTo>
                  <a:lnTo>
                    <a:pt x="6756" y="4500"/>
                  </a:lnTo>
                  <a:lnTo>
                    <a:pt x="8498" y="5662"/>
                  </a:lnTo>
                  <a:lnTo>
                    <a:pt x="8578" y="5716"/>
                  </a:lnTo>
                  <a:lnTo>
                    <a:pt x="10315" y="6872"/>
                  </a:lnTo>
                  <a:lnTo>
                    <a:pt x="10401" y="6930"/>
                  </a:lnTo>
                  <a:lnTo>
                    <a:pt x="12132" y="8081"/>
                  </a:lnTo>
                  <a:lnTo>
                    <a:pt x="12224" y="8141"/>
                  </a:lnTo>
                  <a:lnTo>
                    <a:pt x="13950" y="9292"/>
                  </a:lnTo>
                  <a:lnTo>
                    <a:pt x="14047" y="9356"/>
                  </a:lnTo>
                  <a:lnTo>
                    <a:pt x="15767" y="10501"/>
                  </a:lnTo>
                  <a:lnTo>
                    <a:pt x="15869" y="10571"/>
                  </a:lnTo>
                  <a:lnTo>
                    <a:pt x="17584" y="11712"/>
                  </a:lnTo>
                  <a:lnTo>
                    <a:pt x="17693" y="11787"/>
                  </a:lnTo>
                  <a:lnTo>
                    <a:pt x="18730" y="12474"/>
                  </a:lnTo>
                  <a:lnTo>
                    <a:pt x="19408" y="12926"/>
                  </a:lnTo>
                  <a:lnTo>
                    <a:pt x="19510" y="12996"/>
                  </a:lnTo>
                  <a:lnTo>
                    <a:pt x="21230" y="14137"/>
                  </a:lnTo>
                  <a:lnTo>
                    <a:pt x="21332" y="14201"/>
                  </a:lnTo>
                  <a:lnTo>
                    <a:pt x="23059" y="15346"/>
                  </a:lnTo>
                  <a:lnTo>
                    <a:pt x="23156" y="15410"/>
                  </a:lnTo>
                  <a:lnTo>
                    <a:pt x="24887" y="16556"/>
                  </a:lnTo>
                  <a:lnTo>
                    <a:pt x="24978" y="16621"/>
                  </a:lnTo>
                  <a:lnTo>
                    <a:pt x="26715" y="17766"/>
                  </a:lnTo>
                  <a:lnTo>
                    <a:pt x="26801" y="17825"/>
                  </a:lnTo>
                  <a:lnTo>
                    <a:pt x="28501" y="18949"/>
                  </a:lnTo>
                  <a:lnTo>
                    <a:pt x="28501" y="18842"/>
                  </a:lnTo>
                  <a:lnTo>
                    <a:pt x="26888" y="17766"/>
                  </a:lnTo>
                  <a:lnTo>
                    <a:pt x="26801" y="17706"/>
                  </a:lnTo>
                  <a:lnTo>
                    <a:pt x="25069" y="16556"/>
                  </a:lnTo>
                  <a:lnTo>
                    <a:pt x="24978" y="16497"/>
                  </a:lnTo>
                  <a:lnTo>
                    <a:pt x="23252" y="15346"/>
                  </a:lnTo>
                  <a:lnTo>
                    <a:pt x="23156" y="15281"/>
                  </a:lnTo>
                  <a:lnTo>
                    <a:pt x="21435" y="14137"/>
                  </a:lnTo>
                  <a:lnTo>
                    <a:pt x="21332" y="14067"/>
                  </a:lnTo>
                  <a:lnTo>
                    <a:pt x="19617" y="12926"/>
                  </a:lnTo>
                  <a:lnTo>
                    <a:pt x="19510" y="12856"/>
                  </a:lnTo>
                  <a:lnTo>
                    <a:pt x="18783" y="12367"/>
                  </a:lnTo>
                  <a:lnTo>
                    <a:pt x="17795" y="11712"/>
                  </a:lnTo>
                  <a:lnTo>
                    <a:pt x="17693" y="11641"/>
                  </a:lnTo>
                  <a:lnTo>
                    <a:pt x="15966" y="10501"/>
                  </a:lnTo>
                  <a:lnTo>
                    <a:pt x="15869" y="10437"/>
                  </a:lnTo>
                  <a:lnTo>
                    <a:pt x="14137" y="9292"/>
                  </a:lnTo>
                  <a:lnTo>
                    <a:pt x="14047" y="9227"/>
                  </a:lnTo>
                  <a:lnTo>
                    <a:pt x="12310" y="8081"/>
                  </a:lnTo>
                  <a:lnTo>
                    <a:pt x="12224" y="8022"/>
                  </a:lnTo>
                  <a:lnTo>
                    <a:pt x="10486" y="6872"/>
                  </a:lnTo>
                  <a:lnTo>
                    <a:pt x="10401" y="6813"/>
                  </a:lnTo>
                  <a:lnTo>
                    <a:pt x="8659" y="5662"/>
                  </a:lnTo>
                  <a:lnTo>
                    <a:pt x="8578" y="5607"/>
                  </a:lnTo>
                  <a:lnTo>
                    <a:pt x="6830" y="4452"/>
                  </a:lnTo>
                  <a:lnTo>
                    <a:pt x="6756" y="4398"/>
                  </a:lnTo>
                  <a:lnTo>
                    <a:pt x="5002" y="3237"/>
                  </a:lnTo>
                  <a:lnTo>
                    <a:pt x="4932" y="3188"/>
                  </a:lnTo>
                  <a:lnTo>
                    <a:pt x="4088" y="2629"/>
                  </a:lnTo>
                  <a:lnTo>
                    <a:pt x="3180" y="2026"/>
                  </a:lnTo>
                  <a:lnTo>
                    <a:pt x="3110" y="1984"/>
                  </a:lnTo>
                  <a:lnTo>
                    <a:pt x="1346" y="817"/>
                  </a:lnTo>
                  <a:lnTo>
                    <a:pt x="1286" y="78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6462500" y="1634725"/>
              <a:ext cx="803650" cy="534225"/>
            </a:xfrm>
            <a:custGeom>
              <a:avLst/>
              <a:gdLst/>
              <a:ahLst/>
              <a:cxnLst/>
              <a:rect l="l" t="t" r="r" b="b"/>
              <a:pathLst>
                <a:path w="32146" h="21369" extrusionOk="0">
                  <a:moveTo>
                    <a:pt x="0" y="0"/>
                  </a:moveTo>
                  <a:lnTo>
                    <a:pt x="1231" y="817"/>
                  </a:lnTo>
                  <a:lnTo>
                    <a:pt x="1291" y="854"/>
                  </a:lnTo>
                  <a:lnTo>
                    <a:pt x="3045" y="2026"/>
                  </a:lnTo>
                  <a:lnTo>
                    <a:pt x="3109" y="2075"/>
                  </a:lnTo>
                  <a:lnTo>
                    <a:pt x="4050" y="2699"/>
                  </a:lnTo>
                  <a:lnTo>
                    <a:pt x="4862" y="3237"/>
                  </a:lnTo>
                  <a:lnTo>
                    <a:pt x="4931" y="3285"/>
                  </a:lnTo>
                  <a:lnTo>
                    <a:pt x="6679" y="4452"/>
                  </a:lnTo>
                  <a:lnTo>
                    <a:pt x="6755" y="4500"/>
                  </a:lnTo>
                  <a:lnTo>
                    <a:pt x="8497" y="5662"/>
                  </a:lnTo>
                  <a:lnTo>
                    <a:pt x="8577" y="5716"/>
                  </a:lnTo>
                  <a:lnTo>
                    <a:pt x="10314" y="6872"/>
                  </a:lnTo>
                  <a:lnTo>
                    <a:pt x="10401" y="6930"/>
                  </a:lnTo>
                  <a:lnTo>
                    <a:pt x="12131" y="8081"/>
                  </a:lnTo>
                  <a:lnTo>
                    <a:pt x="12223" y="8141"/>
                  </a:lnTo>
                  <a:lnTo>
                    <a:pt x="13950" y="9292"/>
                  </a:lnTo>
                  <a:lnTo>
                    <a:pt x="14046" y="9356"/>
                  </a:lnTo>
                  <a:lnTo>
                    <a:pt x="15767" y="10501"/>
                  </a:lnTo>
                  <a:lnTo>
                    <a:pt x="15869" y="10571"/>
                  </a:lnTo>
                  <a:lnTo>
                    <a:pt x="17584" y="11712"/>
                  </a:lnTo>
                  <a:lnTo>
                    <a:pt x="17692" y="11787"/>
                  </a:lnTo>
                  <a:lnTo>
                    <a:pt x="18730" y="12474"/>
                  </a:lnTo>
                  <a:lnTo>
                    <a:pt x="19407" y="12926"/>
                  </a:lnTo>
                  <a:lnTo>
                    <a:pt x="19514" y="12996"/>
                  </a:lnTo>
                  <a:lnTo>
                    <a:pt x="21234" y="14137"/>
                  </a:lnTo>
                  <a:lnTo>
                    <a:pt x="21338" y="14201"/>
                  </a:lnTo>
                  <a:lnTo>
                    <a:pt x="23058" y="15346"/>
                  </a:lnTo>
                  <a:lnTo>
                    <a:pt x="23155" y="15410"/>
                  </a:lnTo>
                  <a:lnTo>
                    <a:pt x="23160" y="15410"/>
                  </a:lnTo>
                  <a:lnTo>
                    <a:pt x="24887" y="16556"/>
                  </a:lnTo>
                  <a:lnTo>
                    <a:pt x="24977" y="16621"/>
                  </a:lnTo>
                  <a:lnTo>
                    <a:pt x="26714" y="17766"/>
                  </a:lnTo>
                  <a:lnTo>
                    <a:pt x="26801" y="17825"/>
                  </a:lnTo>
                  <a:lnTo>
                    <a:pt x="28543" y="18981"/>
                  </a:lnTo>
                  <a:lnTo>
                    <a:pt x="28623" y="19035"/>
                  </a:lnTo>
                  <a:lnTo>
                    <a:pt x="30371" y="20190"/>
                  </a:lnTo>
                  <a:lnTo>
                    <a:pt x="30446" y="20239"/>
                  </a:lnTo>
                  <a:lnTo>
                    <a:pt x="32146" y="21369"/>
                  </a:lnTo>
                  <a:lnTo>
                    <a:pt x="32146" y="21272"/>
                  </a:lnTo>
                  <a:lnTo>
                    <a:pt x="30521" y="20190"/>
                  </a:lnTo>
                  <a:lnTo>
                    <a:pt x="30446" y="20137"/>
                  </a:lnTo>
                  <a:lnTo>
                    <a:pt x="28704" y="18981"/>
                  </a:lnTo>
                  <a:lnTo>
                    <a:pt x="28623" y="18922"/>
                  </a:lnTo>
                  <a:lnTo>
                    <a:pt x="26892" y="17766"/>
                  </a:lnTo>
                  <a:lnTo>
                    <a:pt x="26801" y="17706"/>
                  </a:lnTo>
                  <a:lnTo>
                    <a:pt x="25069" y="16556"/>
                  </a:lnTo>
                  <a:lnTo>
                    <a:pt x="24977" y="16497"/>
                  </a:lnTo>
                  <a:lnTo>
                    <a:pt x="23252" y="15346"/>
                  </a:lnTo>
                  <a:lnTo>
                    <a:pt x="23155" y="15281"/>
                  </a:lnTo>
                  <a:lnTo>
                    <a:pt x="21435" y="14137"/>
                  </a:lnTo>
                  <a:lnTo>
                    <a:pt x="21338" y="14067"/>
                  </a:lnTo>
                  <a:lnTo>
                    <a:pt x="19616" y="12926"/>
                  </a:lnTo>
                  <a:lnTo>
                    <a:pt x="19514" y="12856"/>
                  </a:lnTo>
                  <a:lnTo>
                    <a:pt x="18783" y="12367"/>
                  </a:lnTo>
                  <a:lnTo>
                    <a:pt x="17794" y="11712"/>
                  </a:lnTo>
                  <a:lnTo>
                    <a:pt x="17692" y="11641"/>
                  </a:lnTo>
                  <a:lnTo>
                    <a:pt x="15965" y="10501"/>
                  </a:lnTo>
                  <a:lnTo>
                    <a:pt x="15869" y="10437"/>
                  </a:lnTo>
                  <a:lnTo>
                    <a:pt x="14143" y="9292"/>
                  </a:lnTo>
                  <a:lnTo>
                    <a:pt x="14046" y="9227"/>
                  </a:lnTo>
                  <a:lnTo>
                    <a:pt x="12314" y="8081"/>
                  </a:lnTo>
                  <a:lnTo>
                    <a:pt x="12223" y="8022"/>
                  </a:lnTo>
                  <a:lnTo>
                    <a:pt x="10486" y="6872"/>
                  </a:lnTo>
                  <a:lnTo>
                    <a:pt x="10401" y="6813"/>
                  </a:lnTo>
                  <a:lnTo>
                    <a:pt x="8658" y="5662"/>
                  </a:lnTo>
                  <a:lnTo>
                    <a:pt x="8577" y="5607"/>
                  </a:lnTo>
                  <a:lnTo>
                    <a:pt x="6835" y="4452"/>
                  </a:lnTo>
                  <a:lnTo>
                    <a:pt x="6755" y="4398"/>
                  </a:lnTo>
                  <a:lnTo>
                    <a:pt x="5006" y="3237"/>
                  </a:lnTo>
                  <a:lnTo>
                    <a:pt x="4931" y="3188"/>
                  </a:lnTo>
                  <a:lnTo>
                    <a:pt x="4087" y="2629"/>
                  </a:lnTo>
                  <a:lnTo>
                    <a:pt x="3179" y="2026"/>
                  </a:lnTo>
                  <a:lnTo>
                    <a:pt x="3109" y="1984"/>
                  </a:lnTo>
                  <a:lnTo>
                    <a:pt x="1345" y="817"/>
                  </a:lnTo>
                  <a:lnTo>
                    <a:pt x="1291" y="78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6371350" y="1634725"/>
              <a:ext cx="894800" cy="594600"/>
            </a:xfrm>
            <a:custGeom>
              <a:avLst/>
              <a:gdLst/>
              <a:ahLst/>
              <a:cxnLst/>
              <a:rect l="l" t="t" r="r" b="b"/>
              <a:pathLst>
                <a:path w="35792" h="23784" extrusionOk="0">
                  <a:moveTo>
                    <a:pt x="1" y="0"/>
                  </a:moveTo>
                  <a:lnTo>
                    <a:pt x="1232" y="817"/>
                  </a:lnTo>
                  <a:lnTo>
                    <a:pt x="1291" y="854"/>
                  </a:lnTo>
                  <a:lnTo>
                    <a:pt x="3045" y="2026"/>
                  </a:lnTo>
                  <a:lnTo>
                    <a:pt x="3115" y="2070"/>
                  </a:lnTo>
                  <a:lnTo>
                    <a:pt x="4050" y="2699"/>
                  </a:lnTo>
                  <a:lnTo>
                    <a:pt x="4862" y="3237"/>
                  </a:lnTo>
                  <a:lnTo>
                    <a:pt x="4937" y="3285"/>
                  </a:lnTo>
                  <a:lnTo>
                    <a:pt x="6679" y="4452"/>
                  </a:lnTo>
                  <a:lnTo>
                    <a:pt x="6760" y="4500"/>
                  </a:lnTo>
                  <a:lnTo>
                    <a:pt x="8497" y="5662"/>
                  </a:lnTo>
                  <a:lnTo>
                    <a:pt x="8577" y="5716"/>
                  </a:lnTo>
                  <a:lnTo>
                    <a:pt x="10314" y="6872"/>
                  </a:lnTo>
                  <a:lnTo>
                    <a:pt x="10401" y="6930"/>
                  </a:lnTo>
                  <a:lnTo>
                    <a:pt x="12131" y="8081"/>
                  </a:lnTo>
                  <a:lnTo>
                    <a:pt x="12223" y="8141"/>
                  </a:lnTo>
                  <a:lnTo>
                    <a:pt x="13950" y="9292"/>
                  </a:lnTo>
                  <a:lnTo>
                    <a:pt x="14047" y="9356"/>
                  </a:lnTo>
                  <a:lnTo>
                    <a:pt x="15772" y="10501"/>
                  </a:lnTo>
                  <a:lnTo>
                    <a:pt x="15869" y="10566"/>
                  </a:lnTo>
                  <a:lnTo>
                    <a:pt x="17584" y="11712"/>
                  </a:lnTo>
                  <a:lnTo>
                    <a:pt x="17692" y="11787"/>
                  </a:lnTo>
                  <a:lnTo>
                    <a:pt x="18735" y="12474"/>
                  </a:lnTo>
                  <a:lnTo>
                    <a:pt x="19407" y="12926"/>
                  </a:lnTo>
                  <a:lnTo>
                    <a:pt x="19515" y="12996"/>
                  </a:lnTo>
                  <a:lnTo>
                    <a:pt x="21235" y="14137"/>
                  </a:lnTo>
                  <a:lnTo>
                    <a:pt x="21338" y="14201"/>
                  </a:lnTo>
                  <a:lnTo>
                    <a:pt x="23063" y="15346"/>
                  </a:lnTo>
                  <a:lnTo>
                    <a:pt x="23160" y="15410"/>
                  </a:lnTo>
                  <a:lnTo>
                    <a:pt x="24887" y="16556"/>
                  </a:lnTo>
                  <a:lnTo>
                    <a:pt x="24984" y="16621"/>
                  </a:lnTo>
                  <a:lnTo>
                    <a:pt x="26714" y="17766"/>
                  </a:lnTo>
                  <a:lnTo>
                    <a:pt x="26801" y="17825"/>
                  </a:lnTo>
                  <a:lnTo>
                    <a:pt x="28543" y="18981"/>
                  </a:lnTo>
                  <a:lnTo>
                    <a:pt x="28623" y="19035"/>
                  </a:lnTo>
                  <a:lnTo>
                    <a:pt x="30372" y="20190"/>
                  </a:lnTo>
                  <a:lnTo>
                    <a:pt x="30447" y="20239"/>
                  </a:lnTo>
                  <a:lnTo>
                    <a:pt x="32194" y="21401"/>
                  </a:lnTo>
                  <a:lnTo>
                    <a:pt x="32269" y="21449"/>
                  </a:lnTo>
                  <a:lnTo>
                    <a:pt x="33430" y="22218"/>
                  </a:lnTo>
                  <a:lnTo>
                    <a:pt x="34028" y="22610"/>
                  </a:lnTo>
                  <a:lnTo>
                    <a:pt x="34092" y="22654"/>
                  </a:lnTo>
                  <a:lnTo>
                    <a:pt x="35792" y="23783"/>
                  </a:lnTo>
                  <a:lnTo>
                    <a:pt x="35792" y="23702"/>
                  </a:lnTo>
                  <a:lnTo>
                    <a:pt x="34162" y="22610"/>
                  </a:lnTo>
                  <a:lnTo>
                    <a:pt x="34157" y="22610"/>
                  </a:lnTo>
                  <a:lnTo>
                    <a:pt x="34092" y="22568"/>
                  </a:lnTo>
                  <a:lnTo>
                    <a:pt x="33469" y="22148"/>
                  </a:lnTo>
                  <a:lnTo>
                    <a:pt x="32345" y="21401"/>
                  </a:lnTo>
                  <a:lnTo>
                    <a:pt x="32269" y="21352"/>
                  </a:lnTo>
                  <a:lnTo>
                    <a:pt x="30527" y="20190"/>
                  </a:lnTo>
                  <a:lnTo>
                    <a:pt x="30447" y="20137"/>
                  </a:lnTo>
                  <a:lnTo>
                    <a:pt x="28709" y="18981"/>
                  </a:lnTo>
                  <a:lnTo>
                    <a:pt x="28623" y="18922"/>
                  </a:lnTo>
                  <a:lnTo>
                    <a:pt x="26887" y="17766"/>
                  </a:lnTo>
                  <a:lnTo>
                    <a:pt x="26806" y="17706"/>
                  </a:lnTo>
                  <a:lnTo>
                    <a:pt x="25074" y="16556"/>
                  </a:lnTo>
                  <a:lnTo>
                    <a:pt x="24984" y="16497"/>
                  </a:lnTo>
                  <a:lnTo>
                    <a:pt x="23252" y="15346"/>
                  </a:lnTo>
                  <a:lnTo>
                    <a:pt x="23160" y="15281"/>
                  </a:lnTo>
                  <a:lnTo>
                    <a:pt x="21440" y="14137"/>
                  </a:lnTo>
                  <a:lnTo>
                    <a:pt x="21338" y="14067"/>
                  </a:lnTo>
                  <a:lnTo>
                    <a:pt x="19616" y="12926"/>
                  </a:lnTo>
                  <a:lnTo>
                    <a:pt x="19515" y="12856"/>
                  </a:lnTo>
                  <a:lnTo>
                    <a:pt x="18789" y="12367"/>
                  </a:lnTo>
                  <a:lnTo>
                    <a:pt x="17799" y="11712"/>
                  </a:lnTo>
                  <a:lnTo>
                    <a:pt x="17692" y="11641"/>
                  </a:lnTo>
                  <a:lnTo>
                    <a:pt x="15966" y="10501"/>
                  </a:lnTo>
                  <a:lnTo>
                    <a:pt x="15869" y="10437"/>
                  </a:lnTo>
                  <a:lnTo>
                    <a:pt x="14143" y="9292"/>
                  </a:lnTo>
                  <a:lnTo>
                    <a:pt x="14047" y="9227"/>
                  </a:lnTo>
                  <a:lnTo>
                    <a:pt x="12315" y="8081"/>
                  </a:lnTo>
                  <a:lnTo>
                    <a:pt x="12223" y="8022"/>
                  </a:lnTo>
                  <a:lnTo>
                    <a:pt x="10486" y="6872"/>
                  </a:lnTo>
                  <a:lnTo>
                    <a:pt x="10401" y="6813"/>
                  </a:lnTo>
                  <a:lnTo>
                    <a:pt x="8664" y="5662"/>
                  </a:lnTo>
                  <a:lnTo>
                    <a:pt x="8577" y="5607"/>
                  </a:lnTo>
                  <a:lnTo>
                    <a:pt x="6835" y="4452"/>
                  </a:lnTo>
                  <a:lnTo>
                    <a:pt x="6760" y="4398"/>
                  </a:lnTo>
                  <a:lnTo>
                    <a:pt x="5006" y="3237"/>
                  </a:lnTo>
                  <a:lnTo>
                    <a:pt x="4937" y="3188"/>
                  </a:lnTo>
                  <a:lnTo>
                    <a:pt x="4088" y="2629"/>
                  </a:lnTo>
                  <a:lnTo>
                    <a:pt x="3179" y="2026"/>
                  </a:lnTo>
                  <a:lnTo>
                    <a:pt x="3115" y="1984"/>
                  </a:lnTo>
                  <a:lnTo>
                    <a:pt x="1345" y="817"/>
                  </a:lnTo>
                  <a:lnTo>
                    <a:pt x="1291" y="78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6280325" y="1634725"/>
              <a:ext cx="985825" cy="654800"/>
            </a:xfrm>
            <a:custGeom>
              <a:avLst/>
              <a:gdLst/>
              <a:ahLst/>
              <a:cxnLst/>
              <a:rect l="l" t="t" r="r" b="b"/>
              <a:pathLst>
                <a:path w="39433" h="26192" extrusionOk="0">
                  <a:moveTo>
                    <a:pt x="1" y="0"/>
                  </a:moveTo>
                  <a:lnTo>
                    <a:pt x="1227" y="817"/>
                  </a:lnTo>
                  <a:lnTo>
                    <a:pt x="1286" y="854"/>
                  </a:lnTo>
                  <a:lnTo>
                    <a:pt x="3045" y="2026"/>
                  </a:lnTo>
                  <a:lnTo>
                    <a:pt x="3110" y="2070"/>
                  </a:lnTo>
                  <a:lnTo>
                    <a:pt x="4051" y="2699"/>
                  </a:lnTo>
                  <a:lnTo>
                    <a:pt x="4862" y="3237"/>
                  </a:lnTo>
                  <a:lnTo>
                    <a:pt x="4932" y="3285"/>
                  </a:lnTo>
                  <a:lnTo>
                    <a:pt x="6674" y="4452"/>
                  </a:lnTo>
                  <a:lnTo>
                    <a:pt x="6756" y="4500"/>
                  </a:lnTo>
                  <a:lnTo>
                    <a:pt x="8493" y="5662"/>
                  </a:lnTo>
                  <a:lnTo>
                    <a:pt x="8578" y="5716"/>
                  </a:lnTo>
                  <a:lnTo>
                    <a:pt x="10315" y="6872"/>
                  </a:lnTo>
                  <a:lnTo>
                    <a:pt x="10396" y="6930"/>
                  </a:lnTo>
                  <a:lnTo>
                    <a:pt x="12127" y="8081"/>
                  </a:lnTo>
                  <a:lnTo>
                    <a:pt x="12218" y="8141"/>
                  </a:lnTo>
                  <a:lnTo>
                    <a:pt x="13950" y="9292"/>
                  </a:lnTo>
                  <a:lnTo>
                    <a:pt x="14042" y="9356"/>
                  </a:lnTo>
                  <a:lnTo>
                    <a:pt x="15762" y="10501"/>
                  </a:lnTo>
                  <a:lnTo>
                    <a:pt x="15864" y="10571"/>
                  </a:lnTo>
                  <a:lnTo>
                    <a:pt x="17579" y="11712"/>
                  </a:lnTo>
                  <a:lnTo>
                    <a:pt x="17688" y="11787"/>
                  </a:lnTo>
                  <a:lnTo>
                    <a:pt x="18730" y="12474"/>
                  </a:lnTo>
                  <a:lnTo>
                    <a:pt x="19403" y="12926"/>
                  </a:lnTo>
                  <a:lnTo>
                    <a:pt x="19510" y="12996"/>
                  </a:lnTo>
                  <a:lnTo>
                    <a:pt x="21230" y="14137"/>
                  </a:lnTo>
                  <a:lnTo>
                    <a:pt x="21333" y="14201"/>
                  </a:lnTo>
                  <a:lnTo>
                    <a:pt x="23059" y="15346"/>
                  </a:lnTo>
                  <a:lnTo>
                    <a:pt x="23156" y="15410"/>
                  </a:lnTo>
                  <a:lnTo>
                    <a:pt x="24887" y="16556"/>
                  </a:lnTo>
                  <a:lnTo>
                    <a:pt x="24979" y="16621"/>
                  </a:lnTo>
                  <a:lnTo>
                    <a:pt x="26710" y="17766"/>
                  </a:lnTo>
                  <a:lnTo>
                    <a:pt x="26801" y="17825"/>
                  </a:lnTo>
                  <a:lnTo>
                    <a:pt x="28538" y="18981"/>
                  </a:lnTo>
                  <a:lnTo>
                    <a:pt x="28618" y="19035"/>
                  </a:lnTo>
                  <a:lnTo>
                    <a:pt x="28625" y="19035"/>
                  </a:lnTo>
                  <a:lnTo>
                    <a:pt x="30367" y="20190"/>
                  </a:lnTo>
                  <a:lnTo>
                    <a:pt x="30442" y="20239"/>
                  </a:lnTo>
                  <a:lnTo>
                    <a:pt x="32194" y="21401"/>
                  </a:lnTo>
                  <a:lnTo>
                    <a:pt x="32264" y="21449"/>
                  </a:lnTo>
                  <a:lnTo>
                    <a:pt x="33425" y="22218"/>
                  </a:lnTo>
                  <a:lnTo>
                    <a:pt x="34018" y="22610"/>
                  </a:lnTo>
                  <a:lnTo>
                    <a:pt x="34088" y="22654"/>
                  </a:lnTo>
                  <a:lnTo>
                    <a:pt x="35852" y="23821"/>
                  </a:lnTo>
                  <a:lnTo>
                    <a:pt x="35910" y="23858"/>
                  </a:lnTo>
                  <a:lnTo>
                    <a:pt x="37684" y="25030"/>
                  </a:lnTo>
                  <a:lnTo>
                    <a:pt x="37733" y="25069"/>
                  </a:lnTo>
                  <a:lnTo>
                    <a:pt x="39433" y="26191"/>
                  </a:lnTo>
                  <a:lnTo>
                    <a:pt x="39433" y="26133"/>
                  </a:lnTo>
                  <a:lnTo>
                    <a:pt x="37781" y="25030"/>
                  </a:lnTo>
                  <a:lnTo>
                    <a:pt x="37733" y="24998"/>
                  </a:lnTo>
                  <a:lnTo>
                    <a:pt x="35969" y="23821"/>
                  </a:lnTo>
                  <a:lnTo>
                    <a:pt x="35910" y="23783"/>
                  </a:lnTo>
                  <a:lnTo>
                    <a:pt x="34157" y="22610"/>
                  </a:lnTo>
                  <a:lnTo>
                    <a:pt x="34088" y="22562"/>
                  </a:lnTo>
                  <a:lnTo>
                    <a:pt x="33464" y="22148"/>
                  </a:lnTo>
                  <a:lnTo>
                    <a:pt x="32340" y="21401"/>
                  </a:lnTo>
                  <a:lnTo>
                    <a:pt x="32264" y="21352"/>
                  </a:lnTo>
                  <a:lnTo>
                    <a:pt x="30522" y="20190"/>
                  </a:lnTo>
                  <a:lnTo>
                    <a:pt x="30447" y="20137"/>
                  </a:lnTo>
                  <a:lnTo>
                    <a:pt x="28705" y="18976"/>
                  </a:lnTo>
                  <a:lnTo>
                    <a:pt x="28625" y="18922"/>
                  </a:lnTo>
                  <a:lnTo>
                    <a:pt x="26888" y="17766"/>
                  </a:lnTo>
                  <a:lnTo>
                    <a:pt x="26801" y="17706"/>
                  </a:lnTo>
                  <a:lnTo>
                    <a:pt x="25069" y="16556"/>
                  </a:lnTo>
                  <a:lnTo>
                    <a:pt x="24979" y="16497"/>
                  </a:lnTo>
                  <a:lnTo>
                    <a:pt x="23252" y="15346"/>
                  </a:lnTo>
                  <a:lnTo>
                    <a:pt x="23156" y="15281"/>
                  </a:lnTo>
                  <a:lnTo>
                    <a:pt x="21435" y="14137"/>
                  </a:lnTo>
                  <a:lnTo>
                    <a:pt x="21333" y="14067"/>
                  </a:lnTo>
                  <a:lnTo>
                    <a:pt x="19617" y="12926"/>
                  </a:lnTo>
                  <a:lnTo>
                    <a:pt x="19510" y="12851"/>
                  </a:lnTo>
                  <a:lnTo>
                    <a:pt x="18785" y="12367"/>
                  </a:lnTo>
                  <a:lnTo>
                    <a:pt x="17795" y="11712"/>
                  </a:lnTo>
                  <a:lnTo>
                    <a:pt x="17688" y="11641"/>
                  </a:lnTo>
                  <a:lnTo>
                    <a:pt x="15966" y="10501"/>
                  </a:lnTo>
                  <a:lnTo>
                    <a:pt x="15864" y="10437"/>
                  </a:lnTo>
                  <a:lnTo>
                    <a:pt x="14139" y="9292"/>
                  </a:lnTo>
                  <a:lnTo>
                    <a:pt x="14042" y="9227"/>
                  </a:lnTo>
                  <a:lnTo>
                    <a:pt x="12310" y="8081"/>
                  </a:lnTo>
                  <a:lnTo>
                    <a:pt x="12218" y="8022"/>
                  </a:lnTo>
                  <a:lnTo>
                    <a:pt x="10481" y="6872"/>
                  </a:lnTo>
                  <a:lnTo>
                    <a:pt x="10396" y="6813"/>
                  </a:lnTo>
                  <a:lnTo>
                    <a:pt x="8659" y="5662"/>
                  </a:lnTo>
                  <a:lnTo>
                    <a:pt x="8578" y="5607"/>
                  </a:lnTo>
                  <a:lnTo>
                    <a:pt x="6830" y="4452"/>
                  </a:lnTo>
                  <a:lnTo>
                    <a:pt x="6756" y="4398"/>
                  </a:lnTo>
                  <a:lnTo>
                    <a:pt x="5002" y="3237"/>
                  </a:lnTo>
                  <a:lnTo>
                    <a:pt x="4932" y="3188"/>
                  </a:lnTo>
                  <a:lnTo>
                    <a:pt x="4083" y="2629"/>
                  </a:lnTo>
                  <a:lnTo>
                    <a:pt x="3174" y="2026"/>
                  </a:lnTo>
                  <a:lnTo>
                    <a:pt x="3110" y="1984"/>
                  </a:lnTo>
                  <a:lnTo>
                    <a:pt x="1341" y="817"/>
                  </a:lnTo>
                  <a:lnTo>
                    <a:pt x="1286" y="78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6189200" y="1634725"/>
              <a:ext cx="1076950" cy="715025"/>
            </a:xfrm>
            <a:custGeom>
              <a:avLst/>
              <a:gdLst/>
              <a:ahLst/>
              <a:cxnLst/>
              <a:rect l="l" t="t" r="r" b="b"/>
              <a:pathLst>
                <a:path w="43078" h="28601" extrusionOk="0">
                  <a:moveTo>
                    <a:pt x="0" y="0"/>
                  </a:moveTo>
                  <a:lnTo>
                    <a:pt x="1233" y="817"/>
                  </a:lnTo>
                  <a:lnTo>
                    <a:pt x="1286" y="854"/>
                  </a:lnTo>
                  <a:lnTo>
                    <a:pt x="3045" y="2026"/>
                  </a:lnTo>
                  <a:lnTo>
                    <a:pt x="3109" y="2075"/>
                  </a:lnTo>
                  <a:lnTo>
                    <a:pt x="4050" y="2699"/>
                  </a:lnTo>
                  <a:lnTo>
                    <a:pt x="4862" y="3237"/>
                  </a:lnTo>
                  <a:lnTo>
                    <a:pt x="4931" y="3285"/>
                  </a:lnTo>
                  <a:lnTo>
                    <a:pt x="6674" y="4452"/>
                  </a:lnTo>
                  <a:lnTo>
                    <a:pt x="6755" y="4500"/>
                  </a:lnTo>
                  <a:lnTo>
                    <a:pt x="8497" y="5662"/>
                  </a:lnTo>
                  <a:lnTo>
                    <a:pt x="8577" y="5716"/>
                  </a:lnTo>
                  <a:lnTo>
                    <a:pt x="10309" y="6872"/>
                  </a:lnTo>
                  <a:lnTo>
                    <a:pt x="10401" y="6930"/>
                  </a:lnTo>
                  <a:lnTo>
                    <a:pt x="12131" y="8081"/>
                  </a:lnTo>
                  <a:lnTo>
                    <a:pt x="12223" y="8141"/>
                  </a:lnTo>
                  <a:lnTo>
                    <a:pt x="13950" y="9292"/>
                  </a:lnTo>
                  <a:lnTo>
                    <a:pt x="14041" y="9356"/>
                  </a:lnTo>
                  <a:lnTo>
                    <a:pt x="15767" y="10501"/>
                  </a:lnTo>
                  <a:lnTo>
                    <a:pt x="15863" y="10571"/>
                  </a:lnTo>
                  <a:lnTo>
                    <a:pt x="17584" y="11712"/>
                  </a:lnTo>
                  <a:lnTo>
                    <a:pt x="17687" y="11787"/>
                  </a:lnTo>
                  <a:lnTo>
                    <a:pt x="18730" y="12474"/>
                  </a:lnTo>
                  <a:lnTo>
                    <a:pt x="19407" y="12926"/>
                  </a:lnTo>
                  <a:lnTo>
                    <a:pt x="19509" y="12996"/>
                  </a:lnTo>
                  <a:lnTo>
                    <a:pt x="21229" y="14137"/>
                  </a:lnTo>
                  <a:lnTo>
                    <a:pt x="21333" y="14201"/>
                  </a:lnTo>
                  <a:lnTo>
                    <a:pt x="23058" y="15346"/>
                  </a:lnTo>
                  <a:lnTo>
                    <a:pt x="23155" y="15410"/>
                  </a:lnTo>
                  <a:lnTo>
                    <a:pt x="24887" y="16556"/>
                  </a:lnTo>
                  <a:lnTo>
                    <a:pt x="24978" y="16621"/>
                  </a:lnTo>
                  <a:lnTo>
                    <a:pt x="26714" y="17766"/>
                  </a:lnTo>
                  <a:lnTo>
                    <a:pt x="26801" y="17825"/>
                  </a:lnTo>
                  <a:lnTo>
                    <a:pt x="28538" y="18976"/>
                  </a:lnTo>
                  <a:lnTo>
                    <a:pt x="28543" y="18976"/>
                  </a:lnTo>
                  <a:lnTo>
                    <a:pt x="28624" y="19035"/>
                  </a:lnTo>
                  <a:lnTo>
                    <a:pt x="30366" y="20190"/>
                  </a:lnTo>
                  <a:lnTo>
                    <a:pt x="30446" y="20239"/>
                  </a:lnTo>
                  <a:lnTo>
                    <a:pt x="32194" y="21401"/>
                  </a:lnTo>
                  <a:lnTo>
                    <a:pt x="32270" y="21449"/>
                  </a:lnTo>
                  <a:lnTo>
                    <a:pt x="33431" y="22218"/>
                  </a:lnTo>
                  <a:lnTo>
                    <a:pt x="34022" y="22610"/>
                  </a:lnTo>
                  <a:lnTo>
                    <a:pt x="34087" y="22654"/>
                  </a:lnTo>
                  <a:lnTo>
                    <a:pt x="35851" y="23821"/>
                  </a:lnTo>
                  <a:lnTo>
                    <a:pt x="35909" y="23858"/>
                  </a:lnTo>
                  <a:lnTo>
                    <a:pt x="37683" y="25030"/>
                  </a:lnTo>
                  <a:lnTo>
                    <a:pt x="37733" y="25062"/>
                  </a:lnTo>
                  <a:lnTo>
                    <a:pt x="39512" y="26246"/>
                  </a:lnTo>
                  <a:lnTo>
                    <a:pt x="39555" y="26267"/>
                  </a:lnTo>
                  <a:lnTo>
                    <a:pt x="41346" y="27456"/>
                  </a:lnTo>
                  <a:lnTo>
                    <a:pt x="41378" y="27472"/>
                  </a:lnTo>
                  <a:lnTo>
                    <a:pt x="43078" y="28601"/>
                  </a:lnTo>
                  <a:lnTo>
                    <a:pt x="43078" y="28568"/>
                  </a:lnTo>
                  <a:lnTo>
                    <a:pt x="41410" y="27456"/>
                  </a:lnTo>
                  <a:lnTo>
                    <a:pt x="41378" y="27429"/>
                  </a:lnTo>
                  <a:lnTo>
                    <a:pt x="39599" y="26246"/>
                  </a:lnTo>
                  <a:lnTo>
                    <a:pt x="39555" y="26213"/>
                  </a:lnTo>
                  <a:lnTo>
                    <a:pt x="37780" y="25030"/>
                  </a:lnTo>
                  <a:lnTo>
                    <a:pt x="37733" y="24998"/>
                  </a:lnTo>
                  <a:lnTo>
                    <a:pt x="35968" y="23821"/>
                  </a:lnTo>
                  <a:lnTo>
                    <a:pt x="35909" y="23783"/>
                  </a:lnTo>
                  <a:lnTo>
                    <a:pt x="34156" y="22610"/>
                  </a:lnTo>
                  <a:lnTo>
                    <a:pt x="34087" y="22568"/>
                  </a:lnTo>
                  <a:lnTo>
                    <a:pt x="33463" y="22148"/>
                  </a:lnTo>
                  <a:lnTo>
                    <a:pt x="32339" y="21401"/>
                  </a:lnTo>
                  <a:lnTo>
                    <a:pt x="32270" y="21352"/>
                  </a:lnTo>
                  <a:lnTo>
                    <a:pt x="30521" y="20190"/>
                  </a:lnTo>
                  <a:lnTo>
                    <a:pt x="30446" y="20137"/>
                  </a:lnTo>
                  <a:lnTo>
                    <a:pt x="28704" y="18981"/>
                  </a:lnTo>
                  <a:lnTo>
                    <a:pt x="28624" y="18922"/>
                  </a:lnTo>
                  <a:lnTo>
                    <a:pt x="26887" y="17766"/>
                  </a:lnTo>
                  <a:lnTo>
                    <a:pt x="26801" y="17706"/>
                  </a:lnTo>
                  <a:lnTo>
                    <a:pt x="25069" y="16556"/>
                  </a:lnTo>
                  <a:lnTo>
                    <a:pt x="24978" y="16497"/>
                  </a:lnTo>
                  <a:lnTo>
                    <a:pt x="23252" y="15346"/>
                  </a:lnTo>
                  <a:lnTo>
                    <a:pt x="23155" y="15281"/>
                  </a:lnTo>
                  <a:lnTo>
                    <a:pt x="21435" y="14137"/>
                  </a:lnTo>
                  <a:lnTo>
                    <a:pt x="21333" y="14067"/>
                  </a:lnTo>
                  <a:lnTo>
                    <a:pt x="19611" y="12926"/>
                  </a:lnTo>
                  <a:lnTo>
                    <a:pt x="19509" y="12856"/>
                  </a:lnTo>
                  <a:lnTo>
                    <a:pt x="18784" y="12367"/>
                  </a:lnTo>
                  <a:lnTo>
                    <a:pt x="17794" y="11712"/>
                  </a:lnTo>
                  <a:lnTo>
                    <a:pt x="17687" y="11641"/>
                  </a:lnTo>
                  <a:lnTo>
                    <a:pt x="15965" y="10501"/>
                  </a:lnTo>
                  <a:lnTo>
                    <a:pt x="15863" y="10437"/>
                  </a:lnTo>
                  <a:lnTo>
                    <a:pt x="14138" y="9292"/>
                  </a:lnTo>
                  <a:lnTo>
                    <a:pt x="14041" y="9227"/>
                  </a:lnTo>
                  <a:lnTo>
                    <a:pt x="12309" y="8081"/>
                  </a:lnTo>
                  <a:lnTo>
                    <a:pt x="12223" y="8022"/>
                  </a:lnTo>
                  <a:lnTo>
                    <a:pt x="10486" y="6872"/>
                  </a:lnTo>
                  <a:lnTo>
                    <a:pt x="10401" y="6813"/>
                  </a:lnTo>
                  <a:lnTo>
                    <a:pt x="8658" y="5662"/>
                  </a:lnTo>
                  <a:lnTo>
                    <a:pt x="8577" y="5607"/>
                  </a:lnTo>
                  <a:lnTo>
                    <a:pt x="6830" y="4452"/>
                  </a:lnTo>
                  <a:lnTo>
                    <a:pt x="6755" y="4398"/>
                  </a:lnTo>
                  <a:lnTo>
                    <a:pt x="5001" y="3237"/>
                  </a:lnTo>
                  <a:lnTo>
                    <a:pt x="4931" y="3188"/>
                  </a:lnTo>
                  <a:lnTo>
                    <a:pt x="4082" y="2629"/>
                  </a:lnTo>
                  <a:lnTo>
                    <a:pt x="3174" y="2026"/>
                  </a:lnTo>
                  <a:lnTo>
                    <a:pt x="3109" y="1984"/>
                  </a:lnTo>
                  <a:lnTo>
                    <a:pt x="1345" y="817"/>
                  </a:lnTo>
                  <a:lnTo>
                    <a:pt x="1286" y="78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6098050" y="1634725"/>
              <a:ext cx="1168100" cy="775275"/>
            </a:xfrm>
            <a:custGeom>
              <a:avLst/>
              <a:gdLst/>
              <a:ahLst/>
              <a:cxnLst/>
              <a:rect l="l" t="t" r="r" b="b"/>
              <a:pathLst>
                <a:path w="46724" h="31011" extrusionOk="0">
                  <a:moveTo>
                    <a:pt x="1" y="0"/>
                  </a:moveTo>
                  <a:lnTo>
                    <a:pt x="1233" y="817"/>
                  </a:lnTo>
                  <a:lnTo>
                    <a:pt x="1286" y="854"/>
                  </a:lnTo>
                  <a:lnTo>
                    <a:pt x="3045" y="2026"/>
                  </a:lnTo>
                  <a:lnTo>
                    <a:pt x="3109" y="2075"/>
                  </a:lnTo>
                  <a:lnTo>
                    <a:pt x="4050" y="2699"/>
                  </a:lnTo>
                  <a:lnTo>
                    <a:pt x="4862" y="3237"/>
                  </a:lnTo>
                  <a:lnTo>
                    <a:pt x="4932" y="3285"/>
                  </a:lnTo>
                  <a:lnTo>
                    <a:pt x="6679" y="4452"/>
                  </a:lnTo>
                  <a:lnTo>
                    <a:pt x="6755" y="4500"/>
                  </a:lnTo>
                  <a:lnTo>
                    <a:pt x="8497" y="5662"/>
                  </a:lnTo>
                  <a:lnTo>
                    <a:pt x="8577" y="5716"/>
                  </a:lnTo>
                  <a:lnTo>
                    <a:pt x="10314" y="6872"/>
                  </a:lnTo>
                  <a:lnTo>
                    <a:pt x="10401" y="6930"/>
                  </a:lnTo>
                  <a:lnTo>
                    <a:pt x="12131" y="8081"/>
                  </a:lnTo>
                  <a:lnTo>
                    <a:pt x="12223" y="8141"/>
                  </a:lnTo>
                  <a:lnTo>
                    <a:pt x="13950" y="9292"/>
                  </a:lnTo>
                  <a:lnTo>
                    <a:pt x="14047" y="9356"/>
                  </a:lnTo>
                  <a:lnTo>
                    <a:pt x="15767" y="10501"/>
                  </a:lnTo>
                  <a:lnTo>
                    <a:pt x="15869" y="10571"/>
                  </a:lnTo>
                  <a:lnTo>
                    <a:pt x="17584" y="11712"/>
                  </a:lnTo>
                  <a:lnTo>
                    <a:pt x="17692" y="11787"/>
                  </a:lnTo>
                  <a:lnTo>
                    <a:pt x="18730" y="12474"/>
                  </a:lnTo>
                  <a:lnTo>
                    <a:pt x="19407" y="12926"/>
                  </a:lnTo>
                  <a:lnTo>
                    <a:pt x="19509" y="12996"/>
                  </a:lnTo>
                  <a:lnTo>
                    <a:pt x="21230" y="14137"/>
                  </a:lnTo>
                  <a:lnTo>
                    <a:pt x="21333" y="14201"/>
                  </a:lnTo>
                  <a:lnTo>
                    <a:pt x="23058" y="15346"/>
                  </a:lnTo>
                  <a:lnTo>
                    <a:pt x="23155" y="15410"/>
                  </a:lnTo>
                  <a:lnTo>
                    <a:pt x="24887" y="16556"/>
                  </a:lnTo>
                  <a:lnTo>
                    <a:pt x="24979" y="16621"/>
                  </a:lnTo>
                  <a:lnTo>
                    <a:pt x="26714" y="17766"/>
                  </a:lnTo>
                  <a:lnTo>
                    <a:pt x="26801" y="17825"/>
                  </a:lnTo>
                  <a:lnTo>
                    <a:pt x="28538" y="18981"/>
                  </a:lnTo>
                  <a:lnTo>
                    <a:pt x="28624" y="19035"/>
                  </a:lnTo>
                  <a:lnTo>
                    <a:pt x="30367" y="20190"/>
                  </a:lnTo>
                  <a:lnTo>
                    <a:pt x="30447" y="20239"/>
                  </a:lnTo>
                  <a:lnTo>
                    <a:pt x="32194" y="21401"/>
                  </a:lnTo>
                  <a:lnTo>
                    <a:pt x="32270" y="21449"/>
                  </a:lnTo>
                  <a:lnTo>
                    <a:pt x="33431" y="22218"/>
                  </a:lnTo>
                  <a:lnTo>
                    <a:pt x="34023" y="22610"/>
                  </a:lnTo>
                  <a:lnTo>
                    <a:pt x="34092" y="22654"/>
                  </a:lnTo>
                  <a:lnTo>
                    <a:pt x="35851" y="23821"/>
                  </a:lnTo>
                  <a:lnTo>
                    <a:pt x="35856" y="23821"/>
                  </a:lnTo>
                  <a:lnTo>
                    <a:pt x="35916" y="23858"/>
                  </a:lnTo>
                  <a:lnTo>
                    <a:pt x="37684" y="25030"/>
                  </a:lnTo>
                  <a:lnTo>
                    <a:pt x="37733" y="25069"/>
                  </a:lnTo>
                  <a:lnTo>
                    <a:pt x="39518" y="26246"/>
                  </a:lnTo>
                  <a:lnTo>
                    <a:pt x="39555" y="26267"/>
                  </a:lnTo>
                  <a:lnTo>
                    <a:pt x="41346" y="27456"/>
                  </a:lnTo>
                  <a:lnTo>
                    <a:pt x="41379" y="27472"/>
                  </a:lnTo>
                  <a:lnTo>
                    <a:pt x="43180" y="28665"/>
                  </a:lnTo>
                  <a:lnTo>
                    <a:pt x="43201" y="28682"/>
                  </a:lnTo>
                  <a:lnTo>
                    <a:pt x="45007" y="29876"/>
                  </a:lnTo>
                  <a:lnTo>
                    <a:pt x="45024" y="29881"/>
                  </a:lnTo>
                  <a:lnTo>
                    <a:pt x="46724" y="31010"/>
                  </a:lnTo>
                  <a:lnTo>
                    <a:pt x="46724" y="30999"/>
                  </a:lnTo>
                  <a:lnTo>
                    <a:pt x="45040" y="29876"/>
                  </a:lnTo>
                  <a:lnTo>
                    <a:pt x="45024" y="29864"/>
                  </a:lnTo>
                  <a:lnTo>
                    <a:pt x="43223" y="28665"/>
                  </a:lnTo>
                  <a:lnTo>
                    <a:pt x="43201" y="28650"/>
                  </a:lnTo>
                  <a:lnTo>
                    <a:pt x="41411" y="27456"/>
                  </a:lnTo>
                  <a:lnTo>
                    <a:pt x="41379" y="27429"/>
                  </a:lnTo>
                  <a:lnTo>
                    <a:pt x="39599" y="26246"/>
                  </a:lnTo>
                  <a:lnTo>
                    <a:pt x="39555" y="26213"/>
                  </a:lnTo>
                  <a:lnTo>
                    <a:pt x="37787" y="25030"/>
                  </a:lnTo>
                  <a:lnTo>
                    <a:pt x="37733" y="24998"/>
                  </a:lnTo>
                  <a:lnTo>
                    <a:pt x="35974" y="23821"/>
                  </a:lnTo>
                  <a:lnTo>
                    <a:pt x="35916" y="23783"/>
                  </a:lnTo>
                  <a:lnTo>
                    <a:pt x="35909" y="23783"/>
                  </a:lnTo>
                  <a:lnTo>
                    <a:pt x="34157" y="22610"/>
                  </a:lnTo>
                  <a:lnTo>
                    <a:pt x="34092" y="22568"/>
                  </a:lnTo>
                  <a:lnTo>
                    <a:pt x="33464" y="22148"/>
                  </a:lnTo>
                  <a:lnTo>
                    <a:pt x="32340" y="21401"/>
                  </a:lnTo>
                  <a:lnTo>
                    <a:pt x="32270" y="21352"/>
                  </a:lnTo>
                  <a:lnTo>
                    <a:pt x="30521" y="20190"/>
                  </a:lnTo>
                  <a:lnTo>
                    <a:pt x="30447" y="20137"/>
                  </a:lnTo>
                  <a:lnTo>
                    <a:pt x="28704" y="18981"/>
                  </a:lnTo>
                  <a:lnTo>
                    <a:pt x="28624" y="18922"/>
                  </a:lnTo>
                  <a:lnTo>
                    <a:pt x="26887" y="17766"/>
                  </a:lnTo>
                  <a:lnTo>
                    <a:pt x="26801" y="17706"/>
                  </a:lnTo>
                  <a:lnTo>
                    <a:pt x="25069" y="16556"/>
                  </a:lnTo>
                  <a:lnTo>
                    <a:pt x="24979" y="16497"/>
                  </a:lnTo>
                  <a:lnTo>
                    <a:pt x="23252" y="15346"/>
                  </a:lnTo>
                  <a:lnTo>
                    <a:pt x="23155" y="15281"/>
                  </a:lnTo>
                  <a:lnTo>
                    <a:pt x="21435" y="14137"/>
                  </a:lnTo>
                  <a:lnTo>
                    <a:pt x="21333" y="14067"/>
                  </a:lnTo>
                  <a:lnTo>
                    <a:pt x="19616" y="12926"/>
                  </a:lnTo>
                  <a:lnTo>
                    <a:pt x="19509" y="12856"/>
                  </a:lnTo>
                  <a:lnTo>
                    <a:pt x="18784" y="12367"/>
                  </a:lnTo>
                  <a:lnTo>
                    <a:pt x="17794" y="11712"/>
                  </a:lnTo>
                  <a:lnTo>
                    <a:pt x="17692" y="11641"/>
                  </a:lnTo>
                  <a:lnTo>
                    <a:pt x="15966" y="10501"/>
                  </a:lnTo>
                  <a:lnTo>
                    <a:pt x="15869" y="10437"/>
                  </a:lnTo>
                  <a:lnTo>
                    <a:pt x="14138" y="9292"/>
                  </a:lnTo>
                  <a:lnTo>
                    <a:pt x="14047" y="9227"/>
                  </a:lnTo>
                  <a:lnTo>
                    <a:pt x="12315" y="8081"/>
                  </a:lnTo>
                  <a:lnTo>
                    <a:pt x="12223" y="8022"/>
                  </a:lnTo>
                  <a:lnTo>
                    <a:pt x="10486" y="6872"/>
                  </a:lnTo>
                  <a:lnTo>
                    <a:pt x="10401" y="6813"/>
                  </a:lnTo>
                  <a:lnTo>
                    <a:pt x="8659" y="5662"/>
                  </a:lnTo>
                  <a:lnTo>
                    <a:pt x="8577" y="5607"/>
                  </a:lnTo>
                  <a:lnTo>
                    <a:pt x="6830" y="4452"/>
                  </a:lnTo>
                  <a:lnTo>
                    <a:pt x="6755" y="4398"/>
                  </a:lnTo>
                  <a:lnTo>
                    <a:pt x="5008" y="3237"/>
                  </a:lnTo>
                  <a:lnTo>
                    <a:pt x="4932" y="3188"/>
                  </a:lnTo>
                  <a:lnTo>
                    <a:pt x="4088" y="2629"/>
                  </a:lnTo>
                  <a:lnTo>
                    <a:pt x="3179" y="2026"/>
                  </a:lnTo>
                  <a:lnTo>
                    <a:pt x="3109" y="1984"/>
                  </a:lnTo>
                  <a:lnTo>
                    <a:pt x="1345" y="817"/>
                  </a:lnTo>
                  <a:lnTo>
                    <a:pt x="1286" y="78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6006900" y="1634725"/>
              <a:ext cx="1203450" cy="798650"/>
            </a:xfrm>
            <a:custGeom>
              <a:avLst/>
              <a:gdLst/>
              <a:ahLst/>
              <a:cxnLst/>
              <a:rect l="l" t="t" r="r" b="b"/>
              <a:pathLst>
                <a:path w="48138" h="31946" extrusionOk="0">
                  <a:moveTo>
                    <a:pt x="1" y="0"/>
                  </a:moveTo>
                  <a:lnTo>
                    <a:pt x="1233" y="817"/>
                  </a:lnTo>
                  <a:lnTo>
                    <a:pt x="1286" y="854"/>
                  </a:lnTo>
                  <a:lnTo>
                    <a:pt x="1291" y="854"/>
                  </a:lnTo>
                  <a:lnTo>
                    <a:pt x="3045" y="2026"/>
                  </a:lnTo>
                  <a:lnTo>
                    <a:pt x="3110" y="2070"/>
                  </a:lnTo>
                  <a:lnTo>
                    <a:pt x="4050" y="2699"/>
                  </a:lnTo>
                  <a:lnTo>
                    <a:pt x="4862" y="3237"/>
                  </a:lnTo>
                  <a:lnTo>
                    <a:pt x="4932" y="3285"/>
                  </a:lnTo>
                  <a:lnTo>
                    <a:pt x="6679" y="4452"/>
                  </a:lnTo>
                  <a:lnTo>
                    <a:pt x="6761" y="4500"/>
                  </a:lnTo>
                  <a:lnTo>
                    <a:pt x="8498" y="5662"/>
                  </a:lnTo>
                  <a:lnTo>
                    <a:pt x="8578" y="5716"/>
                  </a:lnTo>
                  <a:lnTo>
                    <a:pt x="10315" y="6872"/>
                  </a:lnTo>
                  <a:lnTo>
                    <a:pt x="10401" y="6930"/>
                  </a:lnTo>
                  <a:lnTo>
                    <a:pt x="12132" y="8081"/>
                  </a:lnTo>
                  <a:lnTo>
                    <a:pt x="12223" y="8141"/>
                  </a:lnTo>
                  <a:lnTo>
                    <a:pt x="13950" y="9292"/>
                  </a:lnTo>
                  <a:lnTo>
                    <a:pt x="14047" y="9356"/>
                  </a:lnTo>
                  <a:lnTo>
                    <a:pt x="15767" y="10501"/>
                  </a:lnTo>
                  <a:lnTo>
                    <a:pt x="15869" y="10566"/>
                  </a:lnTo>
                  <a:lnTo>
                    <a:pt x="17584" y="11712"/>
                  </a:lnTo>
                  <a:lnTo>
                    <a:pt x="17693" y="11787"/>
                  </a:lnTo>
                  <a:lnTo>
                    <a:pt x="18730" y="12474"/>
                  </a:lnTo>
                  <a:lnTo>
                    <a:pt x="19408" y="12926"/>
                  </a:lnTo>
                  <a:lnTo>
                    <a:pt x="19515" y="12996"/>
                  </a:lnTo>
                  <a:lnTo>
                    <a:pt x="21236" y="14137"/>
                  </a:lnTo>
                  <a:lnTo>
                    <a:pt x="21338" y="14201"/>
                  </a:lnTo>
                  <a:lnTo>
                    <a:pt x="23064" y="15346"/>
                  </a:lnTo>
                  <a:lnTo>
                    <a:pt x="23155" y="15410"/>
                  </a:lnTo>
                  <a:lnTo>
                    <a:pt x="24887" y="16556"/>
                  </a:lnTo>
                  <a:lnTo>
                    <a:pt x="24979" y="16621"/>
                  </a:lnTo>
                  <a:lnTo>
                    <a:pt x="26715" y="17766"/>
                  </a:lnTo>
                  <a:lnTo>
                    <a:pt x="26801" y="17825"/>
                  </a:lnTo>
                  <a:lnTo>
                    <a:pt x="28543" y="18981"/>
                  </a:lnTo>
                  <a:lnTo>
                    <a:pt x="28625" y="19035"/>
                  </a:lnTo>
                  <a:lnTo>
                    <a:pt x="30372" y="20190"/>
                  </a:lnTo>
                  <a:lnTo>
                    <a:pt x="30447" y="20239"/>
                  </a:lnTo>
                  <a:lnTo>
                    <a:pt x="32194" y="21401"/>
                  </a:lnTo>
                  <a:lnTo>
                    <a:pt x="32270" y="21449"/>
                  </a:lnTo>
                  <a:lnTo>
                    <a:pt x="33432" y="22218"/>
                  </a:lnTo>
                  <a:lnTo>
                    <a:pt x="34023" y="22610"/>
                  </a:lnTo>
                  <a:lnTo>
                    <a:pt x="34087" y="22654"/>
                  </a:lnTo>
                  <a:lnTo>
                    <a:pt x="34093" y="22654"/>
                  </a:lnTo>
                  <a:lnTo>
                    <a:pt x="35857" y="23821"/>
                  </a:lnTo>
                  <a:lnTo>
                    <a:pt x="35916" y="23858"/>
                  </a:lnTo>
                  <a:lnTo>
                    <a:pt x="37684" y="25030"/>
                  </a:lnTo>
                  <a:lnTo>
                    <a:pt x="37738" y="25069"/>
                  </a:lnTo>
                  <a:lnTo>
                    <a:pt x="39518" y="26246"/>
                  </a:lnTo>
                  <a:lnTo>
                    <a:pt x="39562" y="26267"/>
                  </a:lnTo>
                  <a:lnTo>
                    <a:pt x="41352" y="27456"/>
                  </a:lnTo>
                  <a:lnTo>
                    <a:pt x="41379" y="27472"/>
                  </a:lnTo>
                  <a:lnTo>
                    <a:pt x="43180" y="28665"/>
                  </a:lnTo>
                  <a:lnTo>
                    <a:pt x="43201" y="28682"/>
                  </a:lnTo>
                  <a:lnTo>
                    <a:pt x="45014" y="29876"/>
                  </a:lnTo>
                  <a:lnTo>
                    <a:pt x="45025" y="29881"/>
                  </a:lnTo>
                  <a:lnTo>
                    <a:pt x="46842" y="31085"/>
                  </a:lnTo>
                  <a:lnTo>
                    <a:pt x="46847" y="31090"/>
                  </a:lnTo>
                  <a:lnTo>
                    <a:pt x="48137" y="31946"/>
                  </a:lnTo>
                  <a:lnTo>
                    <a:pt x="46853" y="31085"/>
                  </a:lnTo>
                  <a:lnTo>
                    <a:pt x="46847" y="31080"/>
                  </a:lnTo>
                  <a:lnTo>
                    <a:pt x="45040" y="29876"/>
                  </a:lnTo>
                  <a:lnTo>
                    <a:pt x="45025" y="29864"/>
                  </a:lnTo>
                  <a:lnTo>
                    <a:pt x="43228" y="28665"/>
                  </a:lnTo>
                  <a:lnTo>
                    <a:pt x="43201" y="28650"/>
                  </a:lnTo>
                  <a:lnTo>
                    <a:pt x="41411" y="27456"/>
                  </a:lnTo>
                  <a:lnTo>
                    <a:pt x="41384" y="27429"/>
                  </a:lnTo>
                  <a:lnTo>
                    <a:pt x="39599" y="26246"/>
                  </a:lnTo>
                  <a:lnTo>
                    <a:pt x="39562" y="26213"/>
                  </a:lnTo>
                  <a:lnTo>
                    <a:pt x="37787" y="25030"/>
                  </a:lnTo>
                  <a:lnTo>
                    <a:pt x="37738" y="24998"/>
                  </a:lnTo>
                  <a:lnTo>
                    <a:pt x="35974" y="23821"/>
                  </a:lnTo>
                  <a:lnTo>
                    <a:pt x="35916" y="23783"/>
                  </a:lnTo>
                  <a:lnTo>
                    <a:pt x="34157" y="22610"/>
                  </a:lnTo>
                  <a:lnTo>
                    <a:pt x="34093" y="22568"/>
                  </a:lnTo>
                  <a:lnTo>
                    <a:pt x="33469" y="22148"/>
                  </a:lnTo>
                  <a:lnTo>
                    <a:pt x="32345" y="21401"/>
                  </a:lnTo>
                  <a:lnTo>
                    <a:pt x="32270" y="21352"/>
                  </a:lnTo>
                  <a:lnTo>
                    <a:pt x="30522" y="20190"/>
                  </a:lnTo>
                  <a:lnTo>
                    <a:pt x="30447" y="20137"/>
                  </a:lnTo>
                  <a:lnTo>
                    <a:pt x="28705" y="18981"/>
                  </a:lnTo>
                  <a:lnTo>
                    <a:pt x="28625" y="18922"/>
                  </a:lnTo>
                  <a:lnTo>
                    <a:pt x="26888" y="17766"/>
                  </a:lnTo>
                  <a:lnTo>
                    <a:pt x="26801" y="17706"/>
                  </a:lnTo>
                  <a:lnTo>
                    <a:pt x="25069" y="16556"/>
                  </a:lnTo>
                  <a:lnTo>
                    <a:pt x="24979" y="16497"/>
                  </a:lnTo>
                  <a:lnTo>
                    <a:pt x="23252" y="15346"/>
                  </a:lnTo>
                  <a:lnTo>
                    <a:pt x="23155" y="15281"/>
                  </a:lnTo>
                  <a:lnTo>
                    <a:pt x="21435" y="14137"/>
                  </a:lnTo>
                  <a:lnTo>
                    <a:pt x="21338" y="14067"/>
                  </a:lnTo>
                  <a:lnTo>
                    <a:pt x="19617" y="12926"/>
                  </a:lnTo>
                  <a:lnTo>
                    <a:pt x="19515" y="12856"/>
                  </a:lnTo>
                  <a:lnTo>
                    <a:pt x="18790" y="12367"/>
                  </a:lnTo>
                  <a:lnTo>
                    <a:pt x="17795" y="11712"/>
                  </a:lnTo>
                  <a:lnTo>
                    <a:pt x="17693" y="11641"/>
                  </a:lnTo>
                  <a:lnTo>
                    <a:pt x="15966" y="10501"/>
                  </a:lnTo>
                  <a:lnTo>
                    <a:pt x="15869" y="10437"/>
                  </a:lnTo>
                  <a:lnTo>
                    <a:pt x="14144" y="9292"/>
                  </a:lnTo>
                  <a:lnTo>
                    <a:pt x="14047" y="9227"/>
                  </a:lnTo>
                  <a:lnTo>
                    <a:pt x="12315" y="8081"/>
                  </a:lnTo>
                  <a:lnTo>
                    <a:pt x="12223" y="8022"/>
                  </a:lnTo>
                  <a:lnTo>
                    <a:pt x="10486" y="6872"/>
                  </a:lnTo>
                  <a:lnTo>
                    <a:pt x="10401" y="6813"/>
                  </a:lnTo>
                  <a:lnTo>
                    <a:pt x="8664" y="5662"/>
                  </a:lnTo>
                  <a:lnTo>
                    <a:pt x="8578" y="5607"/>
                  </a:lnTo>
                  <a:lnTo>
                    <a:pt x="6835" y="4452"/>
                  </a:lnTo>
                  <a:lnTo>
                    <a:pt x="6761" y="4398"/>
                  </a:lnTo>
                  <a:lnTo>
                    <a:pt x="5008" y="3237"/>
                  </a:lnTo>
                  <a:lnTo>
                    <a:pt x="4932" y="3188"/>
                  </a:lnTo>
                  <a:lnTo>
                    <a:pt x="4088" y="2629"/>
                  </a:lnTo>
                  <a:lnTo>
                    <a:pt x="3179" y="2026"/>
                  </a:lnTo>
                  <a:lnTo>
                    <a:pt x="3110" y="1984"/>
                  </a:lnTo>
                  <a:lnTo>
                    <a:pt x="1346" y="817"/>
                  </a:lnTo>
                  <a:lnTo>
                    <a:pt x="1291" y="78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5915925" y="1634725"/>
              <a:ext cx="1203275" cy="798650"/>
            </a:xfrm>
            <a:custGeom>
              <a:avLst/>
              <a:gdLst/>
              <a:ahLst/>
              <a:cxnLst/>
              <a:rect l="l" t="t" r="r" b="b"/>
              <a:pathLst>
                <a:path w="48131" h="31946" extrusionOk="0">
                  <a:moveTo>
                    <a:pt x="1" y="0"/>
                  </a:moveTo>
                  <a:lnTo>
                    <a:pt x="1227" y="817"/>
                  </a:lnTo>
                  <a:lnTo>
                    <a:pt x="1285" y="854"/>
                  </a:lnTo>
                  <a:lnTo>
                    <a:pt x="3038" y="2026"/>
                  </a:lnTo>
                  <a:lnTo>
                    <a:pt x="3044" y="2026"/>
                  </a:lnTo>
                  <a:lnTo>
                    <a:pt x="3108" y="2070"/>
                  </a:lnTo>
                  <a:lnTo>
                    <a:pt x="4044" y="2699"/>
                  </a:lnTo>
                  <a:lnTo>
                    <a:pt x="4856" y="3237"/>
                  </a:lnTo>
                  <a:lnTo>
                    <a:pt x="4930" y="3285"/>
                  </a:lnTo>
                  <a:lnTo>
                    <a:pt x="6673" y="4452"/>
                  </a:lnTo>
                  <a:lnTo>
                    <a:pt x="6749" y="4500"/>
                  </a:lnTo>
                  <a:lnTo>
                    <a:pt x="8491" y="5662"/>
                  </a:lnTo>
                  <a:lnTo>
                    <a:pt x="8571" y="5716"/>
                  </a:lnTo>
                  <a:lnTo>
                    <a:pt x="10308" y="6872"/>
                  </a:lnTo>
                  <a:lnTo>
                    <a:pt x="10394" y="6930"/>
                  </a:lnTo>
                  <a:lnTo>
                    <a:pt x="12125" y="8081"/>
                  </a:lnTo>
                  <a:lnTo>
                    <a:pt x="12217" y="8141"/>
                  </a:lnTo>
                  <a:lnTo>
                    <a:pt x="13943" y="9292"/>
                  </a:lnTo>
                  <a:lnTo>
                    <a:pt x="14040" y="9356"/>
                  </a:lnTo>
                  <a:lnTo>
                    <a:pt x="15760" y="10501"/>
                  </a:lnTo>
                  <a:lnTo>
                    <a:pt x="15862" y="10571"/>
                  </a:lnTo>
                  <a:lnTo>
                    <a:pt x="17577" y="11712"/>
                  </a:lnTo>
                  <a:lnTo>
                    <a:pt x="17686" y="11787"/>
                  </a:lnTo>
                  <a:lnTo>
                    <a:pt x="18723" y="12474"/>
                  </a:lnTo>
                  <a:lnTo>
                    <a:pt x="19401" y="12926"/>
                  </a:lnTo>
                  <a:lnTo>
                    <a:pt x="19508" y="12996"/>
                  </a:lnTo>
                  <a:lnTo>
                    <a:pt x="21230" y="14137"/>
                  </a:lnTo>
                  <a:lnTo>
                    <a:pt x="21332" y="14201"/>
                  </a:lnTo>
                  <a:lnTo>
                    <a:pt x="23052" y="15346"/>
                  </a:lnTo>
                  <a:lnTo>
                    <a:pt x="23154" y="15410"/>
                  </a:lnTo>
                  <a:lnTo>
                    <a:pt x="24881" y="16556"/>
                  </a:lnTo>
                  <a:lnTo>
                    <a:pt x="24972" y="16621"/>
                  </a:lnTo>
                  <a:lnTo>
                    <a:pt x="26708" y="17766"/>
                  </a:lnTo>
                  <a:lnTo>
                    <a:pt x="26794" y="17825"/>
                  </a:lnTo>
                  <a:lnTo>
                    <a:pt x="28537" y="18981"/>
                  </a:lnTo>
                  <a:lnTo>
                    <a:pt x="28618" y="19035"/>
                  </a:lnTo>
                  <a:lnTo>
                    <a:pt x="30365" y="20190"/>
                  </a:lnTo>
                  <a:lnTo>
                    <a:pt x="30440" y="20239"/>
                  </a:lnTo>
                  <a:lnTo>
                    <a:pt x="32187" y="21401"/>
                  </a:lnTo>
                  <a:lnTo>
                    <a:pt x="32264" y="21449"/>
                  </a:lnTo>
                  <a:lnTo>
                    <a:pt x="33425" y="22218"/>
                  </a:lnTo>
                  <a:lnTo>
                    <a:pt x="34016" y="22610"/>
                  </a:lnTo>
                  <a:lnTo>
                    <a:pt x="34086" y="22654"/>
                  </a:lnTo>
                  <a:lnTo>
                    <a:pt x="35850" y="23821"/>
                  </a:lnTo>
                  <a:lnTo>
                    <a:pt x="35909" y="23858"/>
                  </a:lnTo>
                  <a:lnTo>
                    <a:pt x="37684" y="25030"/>
                  </a:lnTo>
                  <a:lnTo>
                    <a:pt x="37732" y="25069"/>
                  </a:lnTo>
                  <a:lnTo>
                    <a:pt x="39511" y="26246"/>
                  </a:lnTo>
                  <a:lnTo>
                    <a:pt x="39555" y="26267"/>
                  </a:lnTo>
                  <a:lnTo>
                    <a:pt x="41340" y="27456"/>
                  </a:lnTo>
                  <a:lnTo>
                    <a:pt x="41377" y="27472"/>
                  </a:lnTo>
                  <a:lnTo>
                    <a:pt x="43174" y="28665"/>
                  </a:lnTo>
                  <a:lnTo>
                    <a:pt x="43201" y="28682"/>
                  </a:lnTo>
                  <a:lnTo>
                    <a:pt x="45001" y="29876"/>
                  </a:lnTo>
                  <a:lnTo>
                    <a:pt x="45018" y="29881"/>
                  </a:lnTo>
                  <a:lnTo>
                    <a:pt x="46835" y="31085"/>
                  </a:lnTo>
                  <a:lnTo>
                    <a:pt x="46840" y="31090"/>
                  </a:lnTo>
                  <a:lnTo>
                    <a:pt x="48131" y="31946"/>
                  </a:lnTo>
                  <a:lnTo>
                    <a:pt x="46846" y="31085"/>
                  </a:lnTo>
                  <a:lnTo>
                    <a:pt x="46840" y="31080"/>
                  </a:lnTo>
                  <a:lnTo>
                    <a:pt x="45033" y="29876"/>
                  </a:lnTo>
                  <a:lnTo>
                    <a:pt x="45018" y="29864"/>
                  </a:lnTo>
                  <a:lnTo>
                    <a:pt x="43221" y="28665"/>
                  </a:lnTo>
                  <a:lnTo>
                    <a:pt x="43201" y="28650"/>
                  </a:lnTo>
                  <a:lnTo>
                    <a:pt x="41409" y="27456"/>
                  </a:lnTo>
                  <a:lnTo>
                    <a:pt x="41377" y="27429"/>
                  </a:lnTo>
                  <a:lnTo>
                    <a:pt x="39592" y="26246"/>
                  </a:lnTo>
                  <a:lnTo>
                    <a:pt x="39555" y="26213"/>
                  </a:lnTo>
                  <a:lnTo>
                    <a:pt x="37781" y="25030"/>
                  </a:lnTo>
                  <a:lnTo>
                    <a:pt x="37732" y="24998"/>
                  </a:lnTo>
                  <a:lnTo>
                    <a:pt x="35967" y="23821"/>
                  </a:lnTo>
                  <a:lnTo>
                    <a:pt x="35909" y="23783"/>
                  </a:lnTo>
                  <a:lnTo>
                    <a:pt x="34155" y="22610"/>
                  </a:lnTo>
                  <a:lnTo>
                    <a:pt x="34150" y="22610"/>
                  </a:lnTo>
                  <a:lnTo>
                    <a:pt x="34086" y="22562"/>
                  </a:lnTo>
                  <a:lnTo>
                    <a:pt x="33462" y="22148"/>
                  </a:lnTo>
                  <a:lnTo>
                    <a:pt x="32338" y="21401"/>
                  </a:lnTo>
                  <a:lnTo>
                    <a:pt x="32264" y="21352"/>
                  </a:lnTo>
                  <a:lnTo>
                    <a:pt x="30521" y="20190"/>
                  </a:lnTo>
                  <a:lnTo>
                    <a:pt x="30440" y="20137"/>
                  </a:lnTo>
                  <a:lnTo>
                    <a:pt x="28703" y="18976"/>
                  </a:lnTo>
                  <a:lnTo>
                    <a:pt x="28618" y="18922"/>
                  </a:lnTo>
                  <a:lnTo>
                    <a:pt x="26886" y="17766"/>
                  </a:lnTo>
                  <a:lnTo>
                    <a:pt x="26794" y="17706"/>
                  </a:lnTo>
                  <a:lnTo>
                    <a:pt x="25069" y="16556"/>
                  </a:lnTo>
                  <a:lnTo>
                    <a:pt x="24977" y="16497"/>
                  </a:lnTo>
                  <a:lnTo>
                    <a:pt x="23245" y="15346"/>
                  </a:lnTo>
                  <a:lnTo>
                    <a:pt x="23154" y="15281"/>
                  </a:lnTo>
                  <a:lnTo>
                    <a:pt x="21434" y="14137"/>
                  </a:lnTo>
                  <a:lnTo>
                    <a:pt x="21332" y="14067"/>
                  </a:lnTo>
                  <a:lnTo>
                    <a:pt x="19610" y="12926"/>
                  </a:lnTo>
                  <a:lnTo>
                    <a:pt x="19508" y="12851"/>
                  </a:lnTo>
                  <a:lnTo>
                    <a:pt x="18783" y="12367"/>
                  </a:lnTo>
                  <a:lnTo>
                    <a:pt x="17788" y="11712"/>
                  </a:lnTo>
                  <a:lnTo>
                    <a:pt x="17686" y="11641"/>
                  </a:lnTo>
                  <a:lnTo>
                    <a:pt x="15959" y="10501"/>
                  </a:lnTo>
                  <a:lnTo>
                    <a:pt x="15862" y="10437"/>
                  </a:lnTo>
                  <a:lnTo>
                    <a:pt x="14137" y="9292"/>
                  </a:lnTo>
                  <a:lnTo>
                    <a:pt x="14040" y="9227"/>
                  </a:lnTo>
                  <a:lnTo>
                    <a:pt x="12308" y="8081"/>
                  </a:lnTo>
                  <a:lnTo>
                    <a:pt x="12217" y="8022"/>
                  </a:lnTo>
                  <a:lnTo>
                    <a:pt x="10480" y="6872"/>
                  </a:lnTo>
                  <a:lnTo>
                    <a:pt x="10394" y="6813"/>
                  </a:lnTo>
                  <a:lnTo>
                    <a:pt x="8652" y="5662"/>
                  </a:lnTo>
                  <a:lnTo>
                    <a:pt x="8571" y="5607"/>
                  </a:lnTo>
                  <a:lnTo>
                    <a:pt x="6829" y="4452"/>
                  </a:lnTo>
                  <a:lnTo>
                    <a:pt x="6749" y="4398"/>
                  </a:lnTo>
                  <a:lnTo>
                    <a:pt x="5001" y="3237"/>
                  </a:lnTo>
                  <a:lnTo>
                    <a:pt x="4930" y="3188"/>
                  </a:lnTo>
                  <a:lnTo>
                    <a:pt x="4081" y="2629"/>
                  </a:lnTo>
                  <a:lnTo>
                    <a:pt x="3173" y="2026"/>
                  </a:lnTo>
                  <a:lnTo>
                    <a:pt x="3108" y="1984"/>
                  </a:lnTo>
                  <a:lnTo>
                    <a:pt x="1339" y="817"/>
                  </a:lnTo>
                  <a:lnTo>
                    <a:pt x="1285" y="78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5824625" y="1634725"/>
              <a:ext cx="1203600" cy="798650"/>
            </a:xfrm>
            <a:custGeom>
              <a:avLst/>
              <a:gdLst/>
              <a:ahLst/>
              <a:cxnLst/>
              <a:rect l="l" t="t" r="r" b="b"/>
              <a:pathLst>
                <a:path w="48144" h="31946" extrusionOk="0">
                  <a:moveTo>
                    <a:pt x="0" y="0"/>
                  </a:moveTo>
                  <a:lnTo>
                    <a:pt x="1233" y="817"/>
                  </a:lnTo>
                  <a:lnTo>
                    <a:pt x="1291" y="854"/>
                  </a:lnTo>
                  <a:lnTo>
                    <a:pt x="3045" y="2026"/>
                  </a:lnTo>
                  <a:lnTo>
                    <a:pt x="3114" y="2075"/>
                  </a:lnTo>
                  <a:lnTo>
                    <a:pt x="4050" y="2699"/>
                  </a:lnTo>
                  <a:lnTo>
                    <a:pt x="4862" y="3237"/>
                  </a:lnTo>
                  <a:lnTo>
                    <a:pt x="4937" y="3285"/>
                  </a:lnTo>
                  <a:lnTo>
                    <a:pt x="6679" y="4452"/>
                  </a:lnTo>
                  <a:lnTo>
                    <a:pt x="6760" y="4500"/>
                  </a:lnTo>
                  <a:lnTo>
                    <a:pt x="8497" y="5662"/>
                  </a:lnTo>
                  <a:lnTo>
                    <a:pt x="8582" y="5716"/>
                  </a:lnTo>
                  <a:lnTo>
                    <a:pt x="10314" y="6872"/>
                  </a:lnTo>
                  <a:lnTo>
                    <a:pt x="10401" y="6930"/>
                  </a:lnTo>
                  <a:lnTo>
                    <a:pt x="12131" y="8081"/>
                  </a:lnTo>
                  <a:lnTo>
                    <a:pt x="12223" y="8141"/>
                  </a:lnTo>
                  <a:lnTo>
                    <a:pt x="13950" y="9292"/>
                  </a:lnTo>
                  <a:lnTo>
                    <a:pt x="14046" y="9356"/>
                  </a:lnTo>
                  <a:lnTo>
                    <a:pt x="15772" y="10501"/>
                  </a:lnTo>
                  <a:lnTo>
                    <a:pt x="15869" y="10571"/>
                  </a:lnTo>
                  <a:lnTo>
                    <a:pt x="17584" y="11712"/>
                  </a:lnTo>
                  <a:lnTo>
                    <a:pt x="17692" y="11787"/>
                  </a:lnTo>
                  <a:lnTo>
                    <a:pt x="18735" y="12474"/>
                  </a:lnTo>
                  <a:lnTo>
                    <a:pt x="19407" y="12926"/>
                  </a:lnTo>
                  <a:lnTo>
                    <a:pt x="19514" y="12996"/>
                  </a:lnTo>
                  <a:lnTo>
                    <a:pt x="21236" y="14137"/>
                  </a:lnTo>
                  <a:lnTo>
                    <a:pt x="21338" y="14201"/>
                  </a:lnTo>
                  <a:lnTo>
                    <a:pt x="23063" y="15346"/>
                  </a:lnTo>
                  <a:lnTo>
                    <a:pt x="23160" y="15410"/>
                  </a:lnTo>
                  <a:lnTo>
                    <a:pt x="24892" y="16556"/>
                  </a:lnTo>
                  <a:lnTo>
                    <a:pt x="24984" y="16621"/>
                  </a:lnTo>
                  <a:lnTo>
                    <a:pt x="26714" y="17766"/>
                  </a:lnTo>
                  <a:lnTo>
                    <a:pt x="26806" y="17825"/>
                  </a:lnTo>
                  <a:lnTo>
                    <a:pt x="28543" y="18976"/>
                  </a:lnTo>
                  <a:lnTo>
                    <a:pt x="28629" y="19035"/>
                  </a:lnTo>
                  <a:lnTo>
                    <a:pt x="30372" y="20190"/>
                  </a:lnTo>
                  <a:lnTo>
                    <a:pt x="30446" y="20239"/>
                  </a:lnTo>
                  <a:lnTo>
                    <a:pt x="32199" y="21401"/>
                  </a:lnTo>
                  <a:lnTo>
                    <a:pt x="32270" y="21449"/>
                  </a:lnTo>
                  <a:lnTo>
                    <a:pt x="33431" y="22218"/>
                  </a:lnTo>
                  <a:lnTo>
                    <a:pt x="34028" y="22610"/>
                  </a:lnTo>
                  <a:lnTo>
                    <a:pt x="34092" y="22654"/>
                  </a:lnTo>
                  <a:lnTo>
                    <a:pt x="35856" y="23821"/>
                  </a:lnTo>
                  <a:lnTo>
                    <a:pt x="35916" y="23858"/>
                  </a:lnTo>
                  <a:lnTo>
                    <a:pt x="37690" y="25030"/>
                  </a:lnTo>
                  <a:lnTo>
                    <a:pt x="37738" y="25062"/>
                  </a:lnTo>
                  <a:lnTo>
                    <a:pt x="39517" y="26246"/>
                  </a:lnTo>
                  <a:lnTo>
                    <a:pt x="39561" y="26267"/>
                  </a:lnTo>
                  <a:lnTo>
                    <a:pt x="41351" y="27456"/>
                  </a:lnTo>
                  <a:lnTo>
                    <a:pt x="41384" y="27472"/>
                  </a:lnTo>
                  <a:lnTo>
                    <a:pt x="43180" y="28665"/>
                  </a:lnTo>
                  <a:lnTo>
                    <a:pt x="43207" y="28682"/>
                  </a:lnTo>
                  <a:lnTo>
                    <a:pt x="45014" y="29876"/>
                  </a:lnTo>
                  <a:lnTo>
                    <a:pt x="45029" y="29881"/>
                  </a:lnTo>
                  <a:lnTo>
                    <a:pt x="46841" y="31085"/>
                  </a:lnTo>
                  <a:lnTo>
                    <a:pt x="46846" y="31090"/>
                  </a:lnTo>
                  <a:lnTo>
                    <a:pt x="46853" y="31090"/>
                  </a:lnTo>
                  <a:lnTo>
                    <a:pt x="48143" y="31946"/>
                  </a:lnTo>
                  <a:lnTo>
                    <a:pt x="46853" y="31085"/>
                  </a:lnTo>
                  <a:lnTo>
                    <a:pt x="46853" y="31080"/>
                  </a:lnTo>
                  <a:lnTo>
                    <a:pt x="45040" y="29876"/>
                  </a:lnTo>
                  <a:lnTo>
                    <a:pt x="45029" y="29864"/>
                  </a:lnTo>
                  <a:lnTo>
                    <a:pt x="43228" y="28665"/>
                  </a:lnTo>
                  <a:lnTo>
                    <a:pt x="43207" y="28650"/>
                  </a:lnTo>
                  <a:lnTo>
                    <a:pt x="41416" y="27456"/>
                  </a:lnTo>
                  <a:lnTo>
                    <a:pt x="41384" y="27429"/>
                  </a:lnTo>
                  <a:lnTo>
                    <a:pt x="39604" y="26246"/>
                  </a:lnTo>
                  <a:lnTo>
                    <a:pt x="39561" y="26213"/>
                  </a:lnTo>
                  <a:lnTo>
                    <a:pt x="37787" y="25030"/>
                  </a:lnTo>
                  <a:lnTo>
                    <a:pt x="37738" y="24998"/>
                  </a:lnTo>
                  <a:lnTo>
                    <a:pt x="35974" y="23821"/>
                  </a:lnTo>
                  <a:lnTo>
                    <a:pt x="35916" y="23783"/>
                  </a:lnTo>
                  <a:lnTo>
                    <a:pt x="34162" y="22610"/>
                  </a:lnTo>
                  <a:lnTo>
                    <a:pt x="34092" y="22568"/>
                  </a:lnTo>
                  <a:lnTo>
                    <a:pt x="33469" y="22148"/>
                  </a:lnTo>
                  <a:lnTo>
                    <a:pt x="32345" y="21401"/>
                  </a:lnTo>
                  <a:lnTo>
                    <a:pt x="32270" y="21352"/>
                  </a:lnTo>
                  <a:lnTo>
                    <a:pt x="30528" y="20190"/>
                  </a:lnTo>
                  <a:lnTo>
                    <a:pt x="30446" y="20137"/>
                  </a:lnTo>
                  <a:lnTo>
                    <a:pt x="28709" y="18981"/>
                  </a:lnTo>
                  <a:lnTo>
                    <a:pt x="28624" y="18922"/>
                  </a:lnTo>
                  <a:lnTo>
                    <a:pt x="26892" y="17766"/>
                  </a:lnTo>
                  <a:lnTo>
                    <a:pt x="26806" y="17706"/>
                  </a:lnTo>
                  <a:lnTo>
                    <a:pt x="25075" y="16556"/>
                  </a:lnTo>
                  <a:lnTo>
                    <a:pt x="24984" y="16497"/>
                  </a:lnTo>
                  <a:lnTo>
                    <a:pt x="23257" y="15346"/>
                  </a:lnTo>
                  <a:lnTo>
                    <a:pt x="23160" y="15281"/>
                  </a:lnTo>
                  <a:lnTo>
                    <a:pt x="21440" y="14137"/>
                  </a:lnTo>
                  <a:lnTo>
                    <a:pt x="21338" y="14067"/>
                  </a:lnTo>
                  <a:lnTo>
                    <a:pt x="19616" y="12926"/>
                  </a:lnTo>
                  <a:lnTo>
                    <a:pt x="19514" y="12856"/>
                  </a:lnTo>
                  <a:lnTo>
                    <a:pt x="18789" y="12367"/>
                  </a:lnTo>
                  <a:lnTo>
                    <a:pt x="17799" y="11712"/>
                  </a:lnTo>
                  <a:lnTo>
                    <a:pt x="17692" y="11641"/>
                  </a:lnTo>
                  <a:lnTo>
                    <a:pt x="15971" y="10501"/>
                  </a:lnTo>
                  <a:lnTo>
                    <a:pt x="15869" y="10437"/>
                  </a:lnTo>
                  <a:lnTo>
                    <a:pt x="14143" y="9292"/>
                  </a:lnTo>
                  <a:lnTo>
                    <a:pt x="14046" y="9227"/>
                  </a:lnTo>
                  <a:lnTo>
                    <a:pt x="12315" y="8081"/>
                  </a:lnTo>
                  <a:lnTo>
                    <a:pt x="12223" y="8022"/>
                  </a:lnTo>
                  <a:lnTo>
                    <a:pt x="10492" y="6872"/>
                  </a:lnTo>
                  <a:lnTo>
                    <a:pt x="10401" y="6813"/>
                  </a:lnTo>
                  <a:lnTo>
                    <a:pt x="8664" y="5662"/>
                  </a:lnTo>
                  <a:lnTo>
                    <a:pt x="8582" y="5607"/>
                  </a:lnTo>
                  <a:lnTo>
                    <a:pt x="6835" y="4452"/>
                  </a:lnTo>
                  <a:lnTo>
                    <a:pt x="6760" y="4398"/>
                  </a:lnTo>
                  <a:lnTo>
                    <a:pt x="5008" y="3237"/>
                  </a:lnTo>
                  <a:lnTo>
                    <a:pt x="4937" y="3188"/>
                  </a:lnTo>
                  <a:lnTo>
                    <a:pt x="4087" y="2629"/>
                  </a:lnTo>
                  <a:lnTo>
                    <a:pt x="3179" y="2026"/>
                  </a:lnTo>
                  <a:lnTo>
                    <a:pt x="3114" y="1984"/>
                  </a:lnTo>
                  <a:lnTo>
                    <a:pt x="1345" y="817"/>
                  </a:lnTo>
                  <a:lnTo>
                    <a:pt x="1291" y="78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733650" y="1634725"/>
              <a:ext cx="1203425" cy="798650"/>
            </a:xfrm>
            <a:custGeom>
              <a:avLst/>
              <a:gdLst/>
              <a:ahLst/>
              <a:cxnLst/>
              <a:rect l="l" t="t" r="r" b="b"/>
              <a:pathLst>
                <a:path w="48137" h="31946" extrusionOk="0">
                  <a:moveTo>
                    <a:pt x="0" y="0"/>
                  </a:moveTo>
                  <a:lnTo>
                    <a:pt x="1231" y="817"/>
                  </a:lnTo>
                  <a:lnTo>
                    <a:pt x="1284" y="854"/>
                  </a:lnTo>
                  <a:lnTo>
                    <a:pt x="3043" y="2026"/>
                  </a:lnTo>
                  <a:lnTo>
                    <a:pt x="3108" y="2075"/>
                  </a:lnTo>
                  <a:lnTo>
                    <a:pt x="4048" y="2699"/>
                  </a:lnTo>
                  <a:lnTo>
                    <a:pt x="4855" y="3237"/>
                  </a:lnTo>
                  <a:lnTo>
                    <a:pt x="4860" y="3237"/>
                  </a:lnTo>
                  <a:lnTo>
                    <a:pt x="4930" y="3285"/>
                  </a:lnTo>
                  <a:lnTo>
                    <a:pt x="6672" y="4452"/>
                  </a:lnTo>
                  <a:lnTo>
                    <a:pt x="6753" y="4500"/>
                  </a:lnTo>
                  <a:lnTo>
                    <a:pt x="8496" y="5662"/>
                  </a:lnTo>
                  <a:lnTo>
                    <a:pt x="8576" y="5716"/>
                  </a:lnTo>
                  <a:lnTo>
                    <a:pt x="10313" y="6872"/>
                  </a:lnTo>
                  <a:lnTo>
                    <a:pt x="10399" y="6930"/>
                  </a:lnTo>
                  <a:lnTo>
                    <a:pt x="12131" y="8081"/>
                  </a:lnTo>
                  <a:lnTo>
                    <a:pt x="12221" y="8141"/>
                  </a:lnTo>
                  <a:lnTo>
                    <a:pt x="13948" y="9292"/>
                  </a:lnTo>
                  <a:lnTo>
                    <a:pt x="14040" y="9356"/>
                  </a:lnTo>
                  <a:lnTo>
                    <a:pt x="15765" y="10501"/>
                  </a:lnTo>
                  <a:lnTo>
                    <a:pt x="15862" y="10571"/>
                  </a:lnTo>
                  <a:lnTo>
                    <a:pt x="17583" y="11712"/>
                  </a:lnTo>
                  <a:lnTo>
                    <a:pt x="17691" y="11787"/>
                  </a:lnTo>
                  <a:lnTo>
                    <a:pt x="18728" y="12474"/>
                  </a:lnTo>
                  <a:lnTo>
                    <a:pt x="19406" y="12926"/>
                  </a:lnTo>
                  <a:lnTo>
                    <a:pt x="19508" y="12996"/>
                  </a:lnTo>
                  <a:lnTo>
                    <a:pt x="21229" y="14137"/>
                  </a:lnTo>
                  <a:lnTo>
                    <a:pt x="21331" y="14201"/>
                  </a:lnTo>
                  <a:lnTo>
                    <a:pt x="23057" y="15346"/>
                  </a:lnTo>
                  <a:lnTo>
                    <a:pt x="23153" y="15410"/>
                  </a:lnTo>
                  <a:lnTo>
                    <a:pt x="24885" y="16556"/>
                  </a:lnTo>
                  <a:lnTo>
                    <a:pt x="24977" y="16621"/>
                  </a:lnTo>
                  <a:lnTo>
                    <a:pt x="26707" y="17766"/>
                  </a:lnTo>
                  <a:lnTo>
                    <a:pt x="26799" y="17825"/>
                  </a:lnTo>
                  <a:lnTo>
                    <a:pt x="28536" y="18981"/>
                  </a:lnTo>
                  <a:lnTo>
                    <a:pt x="28623" y="19035"/>
                  </a:lnTo>
                  <a:lnTo>
                    <a:pt x="30365" y="20190"/>
                  </a:lnTo>
                  <a:lnTo>
                    <a:pt x="30445" y="20239"/>
                  </a:lnTo>
                  <a:lnTo>
                    <a:pt x="32192" y="21401"/>
                  </a:lnTo>
                  <a:lnTo>
                    <a:pt x="32263" y="21449"/>
                  </a:lnTo>
                  <a:lnTo>
                    <a:pt x="33425" y="22218"/>
                  </a:lnTo>
                  <a:lnTo>
                    <a:pt x="34021" y="22610"/>
                  </a:lnTo>
                  <a:lnTo>
                    <a:pt x="34085" y="22654"/>
                  </a:lnTo>
                  <a:lnTo>
                    <a:pt x="35849" y="23821"/>
                  </a:lnTo>
                  <a:lnTo>
                    <a:pt x="35909" y="23858"/>
                  </a:lnTo>
                  <a:lnTo>
                    <a:pt x="37683" y="25030"/>
                  </a:lnTo>
                  <a:lnTo>
                    <a:pt x="37731" y="25069"/>
                  </a:lnTo>
                  <a:lnTo>
                    <a:pt x="39511" y="26246"/>
                  </a:lnTo>
                  <a:lnTo>
                    <a:pt x="39555" y="26267"/>
                  </a:lnTo>
                  <a:lnTo>
                    <a:pt x="41345" y="27456"/>
                  </a:lnTo>
                  <a:lnTo>
                    <a:pt x="41377" y="27472"/>
                  </a:lnTo>
                  <a:lnTo>
                    <a:pt x="43173" y="28665"/>
                  </a:lnTo>
                  <a:lnTo>
                    <a:pt x="43200" y="28682"/>
                  </a:lnTo>
                  <a:lnTo>
                    <a:pt x="45007" y="29876"/>
                  </a:lnTo>
                  <a:lnTo>
                    <a:pt x="45023" y="29881"/>
                  </a:lnTo>
                  <a:lnTo>
                    <a:pt x="46840" y="31085"/>
                  </a:lnTo>
                  <a:lnTo>
                    <a:pt x="46846" y="31090"/>
                  </a:lnTo>
                  <a:lnTo>
                    <a:pt x="48137" y="31946"/>
                  </a:lnTo>
                  <a:lnTo>
                    <a:pt x="46851" y="31085"/>
                  </a:lnTo>
                  <a:lnTo>
                    <a:pt x="46846" y="31080"/>
                  </a:lnTo>
                  <a:lnTo>
                    <a:pt x="45039" y="29876"/>
                  </a:lnTo>
                  <a:lnTo>
                    <a:pt x="45023" y="29864"/>
                  </a:lnTo>
                  <a:lnTo>
                    <a:pt x="43221" y="28665"/>
                  </a:lnTo>
                  <a:lnTo>
                    <a:pt x="43200" y="28650"/>
                  </a:lnTo>
                  <a:lnTo>
                    <a:pt x="41409" y="27456"/>
                  </a:lnTo>
                  <a:lnTo>
                    <a:pt x="41377" y="27429"/>
                  </a:lnTo>
                  <a:lnTo>
                    <a:pt x="39597" y="26246"/>
                  </a:lnTo>
                  <a:lnTo>
                    <a:pt x="39555" y="26213"/>
                  </a:lnTo>
                  <a:lnTo>
                    <a:pt x="37780" y="25030"/>
                  </a:lnTo>
                  <a:lnTo>
                    <a:pt x="37731" y="24998"/>
                  </a:lnTo>
                  <a:lnTo>
                    <a:pt x="35967" y="23821"/>
                  </a:lnTo>
                  <a:lnTo>
                    <a:pt x="35909" y="23783"/>
                  </a:lnTo>
                  <a:lnTo>
                    <a:pt x="34155" y="22610"/>
                  </a:lnTo>
                  <a:lnTo>
                    <a:pt x="34085" y="22568"/>
                  </a:lnTo>
                  <a:lnTo>
                    <a:pt x="33462" y="22148"/>
                  </a:lnTo>
                  <a:lnTo>
                    <a:pt x="32338" y="21401"/>
                  </a:lnTo>
                  <a:lnTo>
                    <a:pt x="32268" y="21352"/>
                  </a:lnTo>
                  <a:lnTo>
                    <a:pt x="30521" y="20190"/>
                  </a:lnTo>
                  <a:lnTo>
                    <a:pt x="30445" y="20137"/>
                  </a:lnTo>
                  <a:lnTo>
                    <a:pt x="28703" y="18981"/>
                  </a:lnTo>
                  <a:lnTo>
                    <a:pt x="28623" y="18922"/>
                  </a:lnTo>
                  <a:lnTo>
                    <a:pt x="26886" y="17766"/>
                  </a:lnTo>
                  <a:lnTo>
                    <a:pt x="26799" y="17706"/>
                  </a:lnTo>
                  <a:lnTo>
                    <a:pt x="25068" y="16556"/>
                  </a:lnTo>
                  <a:lnTo>
                    <a:pt x="24977" y="16497"/>
                  </a:lnTo>
                  <a:lnTo>
                    <a:pt x="23250" y="15346"/>
                  </a:lnTo>
                  <a:lnTo>
                    <a:pt x="23153" y="15281"/>
                  </a:lnTo>
                  <a:lnTo>
                    <a:pt x="21433" y="14137"/>
                  </a:lnTo>
                  <a:lnTo>
                    <a:pt x="21331" y="14067"/>
                  </a:lnTo>
                  <a:lnTo>
                    <a:pt x="19616" y="12926"/>
                  </a:lnTo>
                  <a:lnTo>
                    <a:pt x="19508" y="12856"/>
                  </a:lnTo>
                  <a:lnTo>
                    <a:pt x="18782" y="12367"/>
                  </a:lnTo>
                  <a:lnTo>
                    <a:pt x="17793" y="11712"/>
                  </a:lnTo>
                  <a:lnTo>
                    <a:pt x="17691" y="11641"/>
                  </a:lnTo>
                  <a:lnTo>
                    <a:pt x="15964" y="10501"/>
                  </a:lnTo>
                  <a:lnTo>
                    <a:pt x="15862" y="10437"/>
                  </a:lnTo>
                  <a:lnTo>
                    <a:pt x="14136" y="9292"/>
                  </a:lnTo>
                  <a:lnTo>
                    <a:pt x="14040" y="9227"/>
                  </a:lnTo>
                  <a:lnTo>
                    <a:pt x="12308" y="8081"/>
                  </a:lnTo>
                  <a:lnTo>
                    <a:pt x="12221" y="8022"/>
                  </a:lnTo>
                  <a:lnTo>
                    <a:pt x="10486" y="6872"/>
                  </a:lnTo>
                  <a:lnTo>
                    <a:pt x="10399" y="6813"/>
                  </a:lnTo>
                  <a:lnTo>
                    <a:pt x="8657" y="5662"/>
                  </a:lnTo>
                  <a:lnTo>
                    <a:pt x="8576" y="5607"/>
                  </a:lnTo>
                  <a:lnTo>
                    <a:pt x="6828" y="4452"/>
                  </a:lnTo>
                  <a:lnTo>
                    <a:pt x="6753" y="4398"/>
                  </a:lnTo>
                  <a:lnTo>
                    <a:pt x="5001" y="3237"/>
                  </a:lnTo>
                  <a:lnTo>
                    <a:pt x="4930" y="3188"/>
                  </a:lnTo>
                  <a:lnTo>
                    <a:pt x="4086" y="2629"/>
                  </a:lnTo>
                  <a:lnTo>
                    <a:pt x="3172" y="2026"/>
                  </a:lnTo>
                  <a:lnTo>
                    <a:pt x="3108" y="1984"/>
                  </a:lnTo>
                  <a:lnTo>
                    <a:pt x="1344" y="817"/>
                  </a:lnTo>
                  <a:lnTo>
                    <a:pt x="1284" y="78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642500" y="1634725"/>
              <a:ext cx="1203425" cy="798650"/>
            </a:xfrm>
            <a:custGeom>
              <a:avLst/>
              <a:gdLst/>
              <a:ahLst/>
              <a:cxnLst/>
              <a:rect l="l" t="t" r="r" b="b"/>
              <a:pathLst>
                <a:path w="48137" h="31946" extrusionOk="0">
                  <a:moveTo>
                    <a:pt x="0" y="0"/>
                  </a:moveTo>
                  <a:lnTo>
                    <a:pt x="1232" y="817"/>
                  </a:lnTo>
                  <a:lnTo>
                    <a:pt x="1284" y="854"/>
                  </a:lnTo>
                  <a:lnTo>
                    <a:pt x="1291" y="854"/>
                  </a:lnTo>
                  <a:lnTo>
                    <a:pt x="3043" y="2026"/>
                  </a:lnTo>
                  <a:lnTo>
                    <a:pt x="3108" y="2070"/>
                  </a:lnTo>
                  <a:lnTo>
                    <a:pt x="4049" y="2699"/>
                  </a:lnTo>
                  <a:lnTo>
                    <a:pt x="4861" y="3237"/>
                  </a:lnTo>
                  <a:lnTo>
                    <a:pt x="4930" y="3285"/>
                  </a:lnTo>
                  <a:lnTo>
                    <a:pt x="6679" y="4452"/>
                  </a:lnTo>
                  <a:lnTo>
                    <a:pt x="6754" y="4500"/>
                  </a:lnTo>
                  <a:lnTo>
                    <a:pt x="8496" y="5662"/>
                  </a:lnTo>
                  <a:lnTo>
                    <a:pt x="8576" y="5716"/>
                  </a:lnTo>
                  <a:lnTo>
                    <a:pt x="10313" y="6872"/>
                  </a:lnTo>
                  <a:lnTo>
                    <a:pt x="10399" y="6930"/>
                  </a:lnTo>
                  <a:lnTo>
                    <a:pt x="12131" y="8081"/>
                  </a:lnTo>
                  <a:lnTo>
                    <a:pt x="12222" y="8141"/>
                  </a:lnTo>
                  <a:lnTo>
                    <a:pt x="13948" y="9292"/>
                  </a:lnTo>
                  <a:lnTo>
                    <a:pt x="14045" y="9356"/>
                  </a:lnTo>
                  <a:lnTo>
                    <a:pt x="15765" y="10501"/>
                  </a:lnTo>
                  <a:lnTo>
                    <a:pt x="15867" y="10566"/>
                  </a:lnTo>
                  <a:lnTo>
                    <a:pt x="17584" y="11712"/>
                  </a:lnTo>
                  <a:lnTo>
                    <a:pt x="17686" y="11787"/>
                  </a:lnTo>
                  <a:lnTo>
                    <a:pt x="18728" y="12474"/>
                  </a:lnTo>
                  <a:lnTo>
                    <a:pt x="19406" y="12926"/>
                  </a:lnTo>
                  <a:lnTo>
                    <a:pt x="19508" y="12996"/>
                  </a:lnTo>
                  <a:lnTo>
                    <a:pt x="21229" y="14137"/>
                  </a:lnTo>
                  <a:lnTo>
                    <a:pt x="21337" y="14201"/>
                  </a:lnTo>
                  <a:lnTo>
                    <a:pt x="23057" y="15346"/>
                  </a:lnTo>
                  <a:lnTo>
                    <a:pt x="23154" y="15410"/>
                  </a:lnTo>
                  <a:lnTo>
                    <a:pt x="24886" y="16556"/>
                  </a:lnTo>
                  <a:lnTo>
                    <a:pt x="24977" y="16621"/>
                  </a:lnTo>
                  <a:lnTo>
                    <a:pt x="26714" y="17766"/>
                  </a:lnTo>
                  <a:lnTo>
                    <a:pt x="26799" y="17825"/>
                  </a:lnTo>
                  <a:lnTo>
                    <a:pt x="28542" y="18981"/>
                  </a:lnTo>
                  <a:lnTo>
                    <a:pt x="28623" y="19035"/>
                  </a:lnTo>
                  <a:lnTo>
                    <a:pt x="30365" y="20190"/>
                  </a:lnTo>
                  <a:lnTo>
                    <a:pt x="30445" y="20239"/>
                  </a:lnTo>
                  <a:lnTo>
                    <a:pt x="32192" y="21401"/>
                  </a:lnTo>
                  <a:lnTo>
                    <a:pt x="32269" y="21449"/>
                  </a:lnTo>
                  <a:lnTo>
                    <a:pt x="33430" y="22218"/>
                  </a:lnTo>
                  <a:lnTo>
                    <a:pt x="34021" y="22610"/>
                  </a:lnTo>
                  <a:lnTo>
                    <a:pt x="34091" y="22654"/>
                  </a:lnTo>
                  <a:lnTo>
                    <a:pt x="35850" y="23821"/>
                  </a:lnTo>
                  <a:lnTo>
                    <a:pt x="35914" y="23858"/>
                  </a:lnTo>
                  <a:lnTo>
                    <a:pt x="37684" y="25030"/>
                  </a:lnTo>
                  <a:lnTo>
                    <a:pt x="37731" y="25069"/>
                  </a:lnTo>
                  <a:lnTo>
                    <a:pt x="39516" y="26246"/>
                  </a:lnTo>
                  <a:lnTo>
                    <a:pt x="39555" y="26267"/>
                  </a:lnTo>
                  <a:lnTo>
                    <a:pt x="41345" y="27456"/>
                  </a:lnTo>
                  <a:lnTo>
                    <a:pt x="41377" y="27472"/>
                  </a:lnTo>
                  <a:lnTo>
                    <a:pt x="43179" y="28665"/>
                  </a:lnTo>
                  <a:lnTo>
                    <a:pt x="43201" y="28682"/>
                  </a:lnTo>
                  <a:lnTo>
                    <a:pt x="45007" y="29876"/>
                  </a:lnTo>
                  <a:lnTo>
                    <a:pt x="45023" y="29881"/>
                  </a:lnTo>
                  <a:lnTo>
                    <a:pt x="46840" y="31085"/>
                  </a:lnTo>
                  <a:lnTo>
                    <a:pt x="46846" y="31090"/>
                  </a:lnTo>
                  <a:lnTo>
                    <a:pt x="48137" y="31946"/>
                  </a:lnTo>
                  <a:lnTo>
                    <a:pt x="48137" y="31946"/>
                  </a:lnTo>
                  <a:lnTo>
                    <a:pt x="46851" y="31085"/>
                  </a:lnTo>
                  <a:lnTo>
                    <a:pt x="46846" y="31080"/>
                  </a:lnTo>
                  <a:lnTo>
                    <a:pt x="45040" y="29876"/>
                  </a:lnTo>
                  <a:lnTo>
                    <a:pt x="45023" y="29864"/>
                  </a:lnTo>
                  <a:lnTo>
                    <a:pt x="43226" y="28665"/>
                  </a:lnTo>
                  <a:lnTo>
                    <a:pt x="43201" y="28650"/>
                  </a:lnTo>
                  <a:lnTo>
                    <a:pt x="41409" y="27456"/>
                  </a:lnTo>
                  <a:lnTo>
                    <a:pt x="41377" y="27429"/>
                  </a:lnTo>
                  <a:lnTo>
                    <a:pt x="39597" y="26246"/>
                  </a:lnTo>
                  <a:lnTo>
                    <a:pt x="39555" y="26213"/>
                  </a:lnTo>
                  <a:lnTo>
                    <a:pt x="37786" y="25030"/>
                  </a:lnTo>
                  <a:lnTo>
                    <a:pt x="37731" y="24998"/>
                  </a:lnTo>
                  <a:lnTo>
                    <a:pt x="35974" y="23821"/>
                  </a:lnTo>
                  <a:lnTo>
                    <a:pt x="35914" y="23783"/>
                  </a:lnTo>
                  <a:lnTo>
                    <a:pt x="34155" y="22610"/>
                  </a:lnTo>
                  <a:lnTo>
                    <a:pt x="34091" y="22568"/>
                  </a:lnTo>
                  <a:lnTo>
                    <a:pt x="33467" y="22148"/>
                  </a:lnTo>
                  <a:lnTo>
                    <a:pt x="32338" y="21401"/>
                  </a:lnTo>
                  <a:lnTo>
                    <a:pt x="32269" y="21352"/>
                  </a:lnTo>
                  <a:lnTo>
                    <a:pt x="30521" y="20190"/>
                  </a:lnTo>
                  <a:lnTo>
                    <a:pt x="30445" y="20137"/>
                  </a:lnTo>
                  <a:lnTo>
                    <a:pt x="28703" y="18981"/>
                  </a:lnTo>
                  <a:lnTo>
                    <a:pt x="28623" y="18922"/>
                  </a:lnTo>
                  <a:lnTo>
                    <a:pt x="26886" y="17766"/>
                  </a:lnTo>
                  <a:lnTo>
                    <a:pt x="26799" y="17706"/>
                  </a:lnTo>
                  <a:lnTo>
                    <a:pt x="25069" y="16556"/>
                  </a:lnTo>
                  <a:lnTo>
                    <a:pt x="24977" y="16497"/>
                  </a:lnTo>
                  <a:lnTo>
                    <a:pt x="23250" y="15346"/>
                  </a:lnTo>
                  <a:lnTo>
                    <a:pt x="23154" y="15281"/>
                  </a:lnTo>
                  <a:lnTo>
                    <a:pt x="21433" y="14137"/>
                  </a:lnTo>
                  <a:lnTo>
                    <a:pt x="21337" y="14067"/>
                  </a:lnTo>
                  <a:lnTo>
                    <a:pt x="19616" y="12926"/>
                  </a:lnTo>
                  <a:lnTo>
                    <a:pt x="19508" y="12856"/>
                  </a:lnTo>
                  <a:lnTo>
                    <a:pt x="18783" y="12367"/>
                  </a:lnTo>
                  <a:lnTo>
                    <a:pt x="17793" y="11712"/>
                  </a:lnTo>
                  <a:lnTo>
                    <a:pt x="17686" y="11641"/>
                  </a:lnTo>
                  <a:lnTo>
                    <a:pt x="15964" y="10501"/>
                  </a:lnTo>
                  <a:lnTo>
                    <a:pt x="15867" y="10437"/>
                  </a:lnTo>
                  <a:lnTo>
                    <a:pt x="14142" y="9292"/>
                  </a:lnTo>
                  <a:lnTo>
                    <a:pt x="14045" y="9227"/>
                  </a:lnTo>
                  <a:lnTo>
                    <a:pt x="12313" y="8081"/>
                  </a:lnTo>
                  <a:lnTo>
                    <a:pt x="12222" y="8022"/>
                  </a:lnTo>
                  <a:lnTo>
                    <a:pt x="10486" y="6872"/>
                  </a:lnTo>
                  <a:lnTo>
                    <a:pt x="10399" y="6813"/>
                  </a:lnTo>
                  <a:lnTo>
                    <a:pt x="8657" y="5662"/>
                  </a:lnTo>
                  <a:lnTo>
                    <a:pt x="8576" y="5607"/>
                  </a:lnTo>
                  <a:lnTo>
                    <a:pt x="6829" y="4452"/>
                  </a:lnTo>
                  <a:lnTo>
                    <a:pt x="6754" y="4398"/>
                  </a:lnTo>
                  <a:lnTo>
                    <a:pt x="5006" y="3237"/>
                  </a:lnTo>
                  <a:lnTo>
                    <a:pt x="4930" y="3188"/>
                  </a:lnTo>
                  <a:lnTo>
                    <a:pt x="4086" y="2629"/>
                  </a:lnTo>
                  <a:lnTo>
                    <a:pt x="3173" y="2026"/>
                  </a:lnTo>
                  <a:lnTo>
                    <a:pt x="3108" y="1984"/>
                  </a:lnTo>
                  <a:lnTo>
                    <a:pt x="1344" y="817"/>
                  </a:lnTo>
                  <a:lnTo>
                    <a:pt x="1291" y="78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551350" y="1634725"/>
              <a:ext cx="1203450" cy="798650"/>
            </a:xfrm>
            <a:custGeom>
              <a:avLst/>
              <a:gdLst/>
              <a:ahLst/>
              <a:cxnLst/>
              <a:rect l="l" t="t" r="r" b="b"/>
              <a:pathLst>
                <a:path w="48138" h="31946" extrusionOk="0">
                  <a:moveTo>
                    <a:pt x="1" y="0"/>
                  </a:moveTo>
                  <a:lnTo>
                    <a:pt x="1232" y="817"/>
                  </a:lnTo>
                  <a:lnTo>
                    <a:pt x="1285" y="854"/>
                  </a:lnTo>
                  <a:lnTo>
                    <a:pt x="1291" y="854"/>
                  </a:lnTo>
                  <a:lnTo>
                    <a:pt x="3044" y="2026"/>
                  </a:lnTo>
                  <a:lnTo>
                    <a:pt x="3113" y="2070"/>
                  </a:lnTo>
                  <a:lnTo>
                    <a:pt x="4049" y="2699"/>
                  </a:lnTo>
                  <a:lnTo>
                    <a:pt x="4861" y="3237"/>
                  </a:lnTo>
                  <a:lnTo>
                    <a:pt x="4937" y="3285"/>
                  </a:lnTo>
                  <a:lnTo>
                    <a:pt x="6679" y="4452"/>
                  </a:lnTo>
                  <a:lnTo>
                    <a:pt x="6759" y="4500"/>
                  </a:lnTo>
                  <a:lnTo>
                    <a:pt x="8496" y="5662"/>
                  </a:lnTo>
                  <a:lnTo>
                    <a:pt x="8576" y="5716"/>
                  </a:lnTo>
                  <a:lnTo>
                    <a:pt x="10313" y="6872"/>
                  </a:lnTo>
                  <a:lnTo>
                    <a:pt x="10400" y="6930"/>
                  </a:lnTo>
                  <a:lnTo>
                    <a:pt x="12132" y="8081"/>
                  </a:lnTo>
                  <a:lnTo>
                    <a:pt x="12222" y="8141"/>
                  </a:lnTo>
                  <a:lnTo>
                    <a:pt x="13949" y="9292"/>
                  </a:lnTo>
                  <a:lnTo>
                    <a:pt x="14045" y="9356"/>
                  </a:lnTo>
                  <a:lnTo>
                    <a:pt x="15766" y="10501"/>
                  </a:lnTo>
                  <a:lnTo>
                    <a:pt x="15868" y="10566"/>
                  </a:lnTo>
                  <a:lnTo>
                    <a:pt x="17584" y="11712"/>
                  </a:lnTo>
                  <a:lnTo>
                    <a:pt x="17691" y="11781"/>
                  </a:lnTo>
                  <a:lnTo>
                    <a:pt x="18734" y="12474"/>
                  </a:lnTo>
                  <a:lnTo>
                    <a:pt x="19406" y="12926"/>
                  </a:lnTo>
                  <a:lnTo>
                    <a:pt x="19513" y="12996"/>
                  </a:lnTo>
                  <a:lnTo>
                    <a:pt x="21235" y="14137"/>
                  </a:lnTo>
                  <a:lnTo>
                    <a:pt x="21332" y="14201"/>
                  </a:lnTo>
                  <a:lnTo>
                    <a:pt x="23062" y="15346"/>
                  </a:lnTo>
                  <a:lnTo>
                    <a:pt x="23154" y="15410"/>
                  </a:lnTo>
                  <a:lnTo>
                    <a:pt x="24886" y="16556"/>
                  </a:lnTo>
                  <a:lnTo>
                    <a:pt x="24983" y="16621"/>
                  </a:lnTo>
                  <a:lnTo>
                    <a:pt x="26714" y="17766"/>
                  </a:lnTo>
                  <a:lnTo>
                    <a:pt x="26800" y="17825"/>
                  </a:lnTo>
                  <a:lnTo>
                    <a:pt x="28542" y="18981"/>
                  </a:lnTo>
                  <a:lnTo>
                    <a:pt x="28623" y="19035"/>
                  </a:lnTo>
                  <a:lnTo>
                    <a:pt x="30371" y="20190"/>
                  </a:lnTo>
                  <a:lnTo>
                    <a:pt x="30445" y="20239"/>
                  </a:lnTo>
                  <a:lnTo>
                    <a:pt x="32193" y="21401"/>
                  </a:lnTo>
                  <a:lnTo>
                    <a:pt x="32269" y="21449"/>
                  </a:lnTo>
                  <a:lnTo>
                    <a:pt x="33430" y="22218"/>
                  </a:lnTo>
                  <a:lnTo>
                    <a:pt x="34021" y="22610"/>
                  </a:lnTo>
                  <a:lnTo>
                    <a:pt x="34091" y="22654"/>
                  </a:lnTo>
                  <a:lnTo>
                    <a:pt x="35855" y="23821"/>
                  </a:lnTo>
                  <a:lnTo>
                    <a:pt x="35915" y="23858"/>
                  </a:lnTo>
                  <a:lnTo>
                    <a:pt x="37684" y="25030"/>
                  </a:lnTo>
                  <a:lnTo>
                    <a:pt x="37737" y="25069"/>
                  </a:lnTo>
                  <a:lnTo>
                    <a:pt x="39516" y="26246"/>
                  </a:lnTo>
                  <a:lnTo>
                    <a:pt x="39555" y="26267"/>
                  </a:lnTo>
                  <a:lnTo>
                    <a:pt x="41345" y="27456"/>
                  </a:lnTo>
                  <a:lnTo>
                    <a:pt x="41377" y="27472"/>
                  </a:lnTo>
                  <a:lnTo>
                    <a:pt x="43179" y="28665"/>
                  </a:lnTo>
                  <a:lnTo>
                    <a:pt x="43201" y="28682"/>
                  </a:lnTo>
                  <a:lnTo>
                    <a:pt x="45008" y="29876"/>
                  </a:lnTo>
                  <a:lnTo>
                    <a:pt x="45023" y="29881"/>
                  </a:lnTo>
                  <a:lnTo>
                    <a:pt x="46840" y="31085"/>
                  </a:lnTo>
                  <a:lnTo>
                    <a:pt x="46847" y="31090"/>
                  </a:lnTo>
                  <a:lnTo>
                    <a:pt x="48137" y="31946"/>
                  </a:lnTo>
                  <a:lnTo>
                    <a:pt x="48137" y="31946"/>
                  </a:lnTo>
                  <a:lnTo>
                    <a:pt x="46852" y="31085"/>
                  </a:lnTo>
                  <a:lnTo>
                    <a:pt x="46847" y="31080"/>
                  </a:lnTo>
                  <a:lnTo>
                    <a:pt x="45040" y="29876"/>
                  </a:lnTo>
                  <a:lnTo>
                    <a:pt x="45023" y="29864"/>
                  </a:lnTo>
                  <a:lnTo>
                    <a:pt x="43227" y="28665"/>
                  </a:lnTo>
                  <a:lnTo>
                    <a:pt x="43222" y="28665"/>
                  </a:lnTo>
                  <a:lnTo>
                    <a:pt x="43201" y="28650"/>
                  </a:lnTo>
                  <a:lnTo>
                    <a:pt x="41410" y="27456"/>
                  </a:lnTo>
                  <a:lnTo>
                    <a:pt x="41377" y="27429"/>
                  </a:lnTo>
                  <a:lnTo>
                    <a:pt x="39598" y="26246"/>
                  </a:lnTo>
                  <a:lnTo>
                    <a:pt x="39555" y="26213"/>
                  </a:lnTo>
                  <a:lnTo>
                    <a:pt x="37786" y="25030"/>
                  </a:lnTo>
                  <a:lnTo>
                    <a:pt x="37737" y="24998"/>
                  </a:lnTo>
                  <a:lnTo>
                    <a:pt x="35974" y="23821"/>
                  </a:lnTo>
                  <a:lnTo>
                    <a:pt x="35915" y="23783"/>
                  </a:lnTo>
                  <a:lnTo>
                    <a:pt x="34161" y="22610"/>
                  </a:lnTo>
                  <a:lnTo>
                    <a:pt x="34091" y="22562"/>
                  </a:lnTo>
                  <a:lnTo>
                    <a:pt x="33468" y="22148"/>
                  </a:lnTo>
                  <a:lnTo>
                    <a:pt x="32344" y="21401"/>
                  </a:lnTo>
                  <a:lnTo>
                    <a:pt x="32269" y="21352"/>
                  </a:lnTo>
                  <a:lnTo>
                    <a:pt x="30521" y="20190"/>
                  </a:lnTo>
                  <a:lnTo>
                    <a:pt x="30445" y="20137"/>
                  </a:lnTo>
                  <a:lnTo>
                    <a:pt x="28708" y="18976"/>
                  </a:lnTo>
                  <a:lnTo>
                    <a:pt x="28623" y="18922"/>
                  </a:lnTo>
                  <a:lnTo>
                    <a:pt x="26886" y="17766"/>
                  </a:lnTo>
                  <a:lnTo>
                    <a:pt x="26800" y="17706"/>
                  </a:lnTo>
                  <a:lnTo>
                    <a:pt x="25074" y="16556"/>
                  </a:lnTo>
                  <a:lnTo>
                    <a:pt x="24983" y="16497"/>
                  </a:lnTo>
                  <a:lnTo>
                    <a:pt x="23251" y="15346"/>
                  </a:lnTo>
                  <a:lnTo>
                    <a:pt x="23154" y="15281"/>
                  </a:lnTo>
                  <a:lnTo>
                    <a:pt x="21434" y="14137"/>
                  </a:lnTo>
                  <a:lnTo>
                    <a:pt x="21337" y="14067"/>
                  </a:lnTo>
                  <a:lnTo>
                    <a:pt x="19617" y="12926"/>
                  </a:lnTo>
                  <a:lnTo>
                    <a:pt x="19513" y="12851"/>
                  </a:lnTo>
                  <a:lnTo>
                    <a:pt x="18788" y="12367"/>
                  </a:lnTo>
                  <a:lnTo>
                    <a:pt x="17793" y="11712"/>
                  </a:lnTo>
                  <a:lnTo>
                    <a:pt x="17691" y="11641"/>
                  </a:lnTo>
                  <a:lnTo>
                    <a:pt x="15964" y="10501"/>
                  </a:lnTo>
                  <a:lnTo>
                    <a:pt x="15868" y="10437"/>
                  </a:lnTo>
                  <a:lnTo>
                    <a:pt x="14142" y="9292"/>
                  </a:lnTo>
                  <a:lnTo>
                    <a:pt x="14045" y="9227"/>
                  </a:lnTo>
                  <a:lnTo>
                    <a:pt x="12314" y="8081"/>
                  </a:lnTo>
                  <a:lnTo>
                    <a:pt x="12222" y="8022"/>
                  </a:lnTo>
                  <a:lnTo>
                    <a:pt x="10486" y="6872"/>
                  </a:lnTo>
                  <a:lnTo>
                    <a:pt x="10400" y="6813"/>
                  </a:lnTo>
                  <a:lnTo>
                    <a:pt x="8658" y="5662"/>
                  </a:lnTo>
                  <a:lnTo>
                    <a:pt x="8576" y="5607"/>
                  </a:lnTo>
                  <a:lnTo>
                    <a:pt x="6834" y="4452"/>
                  </a:lnTo>
                  <a:lnTo>
                    <a:pt x="6754" y="4398"/>
                  </a:lnTo>
                  <a:lnTo>
                    <a:pt x="5007" y="3237"/>
                  </a:lnTo>
                  <a:lnTo>
                    <a:pt x="4937" y="3188"/>
                  </a:lnTo>
                  <a:lnTo>
                    <a:pt x="4086" y="2629"/>
                  </a:lnTo>
                  <a:lnTo>
                    <a:pt x="3178" y="2026"/>
                  </a:lnTo>
                  <a:lnTo>
                    <a:pt x="3113" y="1984"/>
                  </a:lnTo>
                  <a:lnTo>
                    <a:pt x="1344" y="817"/>
                  </a:lnTo>
                  <a:lnTo>
                    <a:pt x="1285" y="78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460200" y="1634725"/>
              <a:ext cx="1203450" cy="798650"/>
            </a:xfrm>
            <a:custGeom>
              <a:avLst/>
              <a:gdLst/>
              <a:ahLst/>
              <a:cxnLst/>
              <a:rect l="l" t="t" r="r" b="b"/>
              <a:pathLst>
                <a:path w="48138" h="31946" extrusionOk="0">
                  <a:moveTo>
                    <a:pt x="1" y="0"/>
                  </a:moveTo>
                  <a:lnTo>
                    <a:pt x="1232" y="817"/>
                  </a:lnTo>
                  <a:lnTo>
                    <a:pt x="1291" y="854"/>
                  </a:lnTo>
                  <a:lnTo>
                    <a:pt x="3044" y="2026"/>
                  </a:lnTo>
                  <a:lnTo>
                    <a:pt x="3114" y="2075"/>
                  </a:lnTo>
                  <a:lnTo>
                    <a:pt x="4049" y="2699"/>
                  </a:lnTo>
                  <a:lnTo>
                    <a:pt x="4861" y="3237"/>
                  </a:lnTo>
                  <a:lnTo>
                    <a:pt x="4931" y="3285"/>
                  </a:lnTo>
                  <a:lnTo>
                    <a:pt x="6679" y="4452"/>
                  </a:lnTo>
                  <a:lnTo>
                    <a:pt x="6759" y="4500"/>
                  </a:lnTo>
                  <a:lnTo>
                    <a:pt x="8496" y="5662"/>
                  </a:lnTo>
                  <a:lnTo>
                    <a:pt x="8583" y="5716"/>
                  </a:lnTo>
                  <a:lnTo>
                    <a:pt x="10314" y="6872"/>
                  </a:lnTo>
                  <a:lnTo>
                    <a:pt x="10400" y="6930"/>
                  </a:lnTo>
                  <a:lnTo>
                    <a:pt x="12132" y="8081"/>
                  </a:lnTo>
                  <a:lnTo>
                    <a:pt x="12222" y="8141"/>
                  </a:lnTo>
                  <a:lnTo>
                    <a:pt x="13949" y="9292"/>
                  </a:lnTo>
                  <a:lnTo>
                    <a:pt x="14046" y="9356"/>
                  </a:lnTo>
                  <a:lnTo>
                    <a:pt x="15766" y="10501"/>
                  </a:lnTo>
                  <a:lnTo>
                    <a:pt x="15868" y="10571"/>
                  </a:lnTo>
                  <a:lnTo>
                    <a:pt x="17584" y="11712"/>
                  </a:lnTo>
                  <a:lnTo>
                    <a:pt x="17691" y="11787"/>
                  </a:lnTo>
                  <a:lnTo>
                    <a:pt x="18729" y="12474"/>
                  </a:lnTo>
                  <a:lnTo>
                    <a:pt x="19407" y="12926"/>
                  </a:lnTo>
                  <a:lnTo>
                    <a:pt x="19514" y="12996"/>
                  </a:lnTo>
                  <a:lnTo>
                    <a:pt x="21235" y="14137"/>
                  </a:lnTo>
                  <a:lnTo>
                    <a:pt x="21337" y="14201"/>
                  </a:lnTo>
                  <a:lnTo>
                    <a:pt x="23063" y="15346"/>
                  </a:lnTo>
                  <a:lnTo>
                    <a:pt x="23159" y="15410"/>
                  </a:lnTo>
                  <a:lnTo>
                    <a:pt x="24886" y="16556"/>
                  </a:lnTo>
                  <a:lnTo>
                    <a:pt x="24978" y="16621"/>
                  </a:lnTo>
                  <a:lnTo>
                    <a:pt x="26715" y="17766"/>
                  </a:lnTo>
                  <a:lnTo>
                    <a:pt x="26800" y="17825"/>
                  </a:lnTo>
                  <a:lnTo>
                    <a:pt x="28542" y="18976"/>
                  </a:lnTo>
                  <a:lnTo>
                    <a:pt x="28629" y="19035"/>
                  </a:lnTo>
                  <a:lnTo>
                    <a:pt x="30371" y="20190"/>
                  </a:lnTo>
                  <a:lnTo>
                    <a:pt x="30446" y="20239"/>
                  </a:lnTo>
                  <a:lnTo>
                    <a:pt x="32193" y="21401"/>
                  </a:lnTo>
                  <a:lnTo>
                    <a:pt x="32269" y="21449"/>
                  </a:lnTo>
                  <a:lnTo>
                    <a:pt x="33431" y="22218"/>
                  </a:lnTo>
                  <a:lnTo>
                    <a:pt x="34022" y="22610"/>
                  </a:lnTo>
                  <a:lnTo>
                    <a:pt x="34091" y="22654"/>
                  </a:lnTo>
                  <a:lnTo>
                    <a:pt x="35855" y="23821"/>
                  </a:lnTo>
                  <a:lnTo>
                    <a:pt x="35915" y="23858"/>
                  </a:lnTo>
                  <a:lnTo>
                    <a:pt x="37689" y="25030"/>
                  </a:lnTo>
                  <a:lnTo>
                    <a:pt x="37737" y="25062"/>
                  </a:lnTo>
                  <a:lnTo>
                    <a:pt x="39517" y="26246"/>
                  </a:lnTo>
                  <a:lnTo>
                    <a:pt x="39561" y="26267"/>
                  </a:lnTo>
                  <a:lnTo>
                    <a:pt x="41351" y="27456"/>
                  </a:lnTo>
                  <a:lnTo>
                    <a:pt x="41383" y="27472"/>
                  </a:lnTo>
                  <a:lnTo>
                    <a:pt x="43179" y="28665"/>
                  </a:lnTo>
                  <a:lnTo>
                    <a:pt x="43206" y="28682"/>
                  </a:lnTo>
                  <a:lnTo>
                    <a:pt x="45013" y="29876"/>
                  </a:lnTo>
                  <a:lnTo>
                    <a:pt x="45023" y="29881"/>
                  </a:lnTo>
                  <a:lnTo>
                    <a:pt x="46840" y="31085"/>
                  </a:lnTo>
                  <a:lnTo>
                    <a:pt x="46847" y="31090"/>
                  </a:lnTo>
                  <a:lnTo>
                    <a:pt x="48137" y="31946"/>
                  </a:lnTo>
                  <a:lnTo>
                    <a:pt x="46852" y="31085"/>
                  </a:lnTo>
                  <a:lnTo>
                    <a:pt x="46847" y="31080"/>
                  </a:lnTo>
                  <a:lnTo>
                    <a:pt x="45040" y="29876"/>
                  </a:lnTo>
                  <a:lnTo>
                    <a:pt x="45023" y="29864"/>
                  </a:lnTo>
                  <a:lnTo>
                    <a:pt x="43227" y="28665"/>
                  </a:lnTo>
                  <a:lnTo>
                    <a:pt x="43201" y="28650"/>
                  </a:lnTo>
                  <a:lnTo>
                    <a:pt x="41410" y="27456"/>
                  </a:lnTo>
                  <a:lnTo>
                    <a:pt x="41383" y="27429"/>
                  </a:lnTo>
                  <a:lnTo>
                    <a:pt x="39598" y="26246"/>
                  </a:lnTo>
                  <a:lnTo>
                    <a:pt x="39561" y="26213"/>
                  </a:lnTo>
                  <a:lnTo>
                    <a:pt x="37786" y="25030"/>
                  </a:lnTo>
                  <a:lnTo>
                    <a:pt x="37737" y="24998"/>
                  </a:lnTo>
                  <a:lnTo>
                    <a:pt x="35974" y="23821"/>
                  </a:lnTo>
                  <a:lnTo>
                    <a:pt x="35915" y="23783"/>
                  </a:lnTo>
                  <a:lnTo>
                    <a:pt x="34156" y="22610"/>
                  </a:lnTo>
                  <a:lnTo>
                    <a:pt x="34091" y="22568"/>
                  </a:lnTo>
                  <a:lnTo>
                    <a:pt x="33468" y="22148"/>
                  </a:lnTo>
                  <a:lnTo>
                    <a:pt x="32344" y="21401"/>
                  </a:lnTo>
                  <a:lnTo>
                    <a:pt x="32269" y="21352"/>
                  </a:lnTo>
                  <a:lnTo>
                    <a:pt x="30522" y="20190"/>
                  </a:lnTo>
                  <a:lnTo>
                    <a:pt x="30446" y="20137"/>
                  </a:lnTo>
                  <a:lnTo>
                    <a:pt x="28703" y="18981"/>
                  </a:lnTo>
                  <a:lnTo>
                    <a:pt x="28623" y="18922"/>
                  </a:lnTo>
                  <a:lnTo>
                    <a:pt x="26892" y="17766"/>
                  </a:lnTo>
                  <a:lnTo>
                    <a:pt x="26800" y="17706"/>
                  </a:lnTo>
                  <a:lnTo>
                    <a:pt x="25069" y="16556"/>
                  </a:lnTo>
                  <a:lnTo>
                    <a:pt x="24978" y="16497"/>
                  </a:lnTo>
                  <a:lnTo>
                    <a:pt x="23256" y="15346"/>
                  </a:lnTo>
                  <a:lnTo>
                    <a:pt x="23159" y="15281"/>
                  </a:lnTo>
                  <a:lnTo>
                    <a:pt x="21434" y="14137"/>
                  </a:lnTo>
                  <a:lnTo>
                    <a:pt x="21337" y="14067"/>
                  </a:lnTo>
                  <a:lnTo>
                    <a:pt x="19617" y="12926"/>
                  </a:lnTo>
                  <a:lnTo>
                    <a:pt x="19514" y="12856"/>
                  </a:lnTo>
                  <a:lnTo>
                    <a:pt x="18788" y="12367"/>
                  </a:lnTo>
                  <a:lnTo>
                    <a:pt x="17793" y="11712"/>
                  </a:lnTo>
                  <a:lnTo>
                    <a:pt x="17691" y="11641"/>
                  </a:lnTo>
                  <a:lnTo>
                    <a:pt x="15971" y="10501"/>
                  </a:lnTo>
                  <a:lnTo>
                    <a:pt x="15868" y="10437"/>
                  </a:lnTo>
                  <a:lnTo>
                    <a:pt x="14142" y="9292"/>
                  </a:lnTo>
                  <a:lnTo>
                    <a:pt x="14046" y="9227"/>
                  </a:lnTo>
                  <a:lnTo>
                    <a:pt x="12314" y="8081"/>
                  </a:lnTo>
                  <a:lnTo>
                    <a:pt x="12222" y="8022"/>
                  </a:lnTo>
                  <a:lnTo>
                    <a:pt x="10486" y="6872"/>
                  </a:lnTo>
                  <a:lnTo>
                    <a:pt x="10400" y="6813"/>
                  </a:lnTo>
                  <a:lnTo>
                    <a:pt x="8663" y="5662"/>
                  </a:lnTo>
                  <a:lnTo>
                    <a:pt x="8583" y="5607"/>
                  </a:lnTo>
                  <a:lnTo>
                    <a:pt x="6834" y="4452"/>
                  </a:lnTo>
                  <a:lnTo>
                    <a:pt x="6759" y="4398"/>
                  </a:lnTo>
                  <a:lnTo>
                    <a:pt x="5007" y="3237"/>
                  </a:lnTo>
                  <a:lnTo>
                    <a:pt x="4931" y="3188"/>
                  </a:lnTo>
                  <a:lnTo>
                    <a:pt x="4087" y="2629"/>
                  </a:lnTo>
                  <a:lnTo>
                    <a:pt x="3178" y="2026"/>
                  </a:lnTo>
                  <a:lnTo>
                    <a:pt x="3114" y="1984"/>
                  </a:lnTo>
                  <a:lnTo>
                    <a:pt x="1344" y="817"/>
                  </a:lnTo>
                  <a:lnTo>
                    <a:pt x="1291" y="78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369200" y="1634725"/>
              <a:ext cx="1203425" cy="798650"/>
            </a:xfrm>
            <a:custGeom>
              <a:avLst/>
              <a:gdLst/>
              <a:ahLst/>
              <a:cxnLst/>
              <a:rect l="l" t="t" r="r" b="b"/>
              <a:pathLst>
                <a:path w="48137" h="31946" extrusionOk="0">
                  <a:moveTo>
                    <a:pt x="0" y="0"/>
                  </a:moveTo>
                  <a:lnTo>
                    <a:pt x="1232" y="817"/>
                  </a:lnTo>
                  <a:lnTo>
                    <a:pt x="1286" y="854"/>
                  </a:lnTo>
                  <a:lnTo>
                    <a:pt x="3043" y="2026"/>
                  </a:lnTo>
                  <a:lnTo>
                    <a:pt x="3108" y="2075"/>
                  </a:lnTo>
                  <a:lnTo>
                    <a:pt x="4044" y="2699"/>
                  </a:lnTo>
                  <a:lnTo>
                    <a:pt x="4855" y="3237"/>
                  </a:lnTo>
                  <a:lnTo>
                    <a:pt x="4931" y="3285"/>
                  </a:lnTo>
                  <a:lnTo>
                    <a:pt x="6674" y="4452"/>
                  </a:lnTo>
                  <a:lnTo>
                    <a:pt x="6754" y="4500"/>
                  </a:lnTo>
                  <a:lnTo>
                    <a:pt x="8491" y="5662"/>
                  </a:lnTo>
                  <a:lnTo>
                    <a:pt x="8571" y="5716"/>
                  </a:lnTo>
                  <a:lnTo>
                    <a:pt x="10308" y="6872"/>
                  </a:lnTo>
                  <a:lnTo>
                    <a:pt x="10313" y="6872"/>
                  </a:lnTo>
                  <a:lnTo>
                    <a:pt x="10399" y="6930"/>
                  </a:lnTo>
                  <a:lnTo>
                    <a:pt x="12131" y="8081"/>
                  </a:lnTo>
                  <a:lnTo>
                    <a:pt x="12223" y="8141"/>
                  </a:lnTo>
                  <a:lnTo>
                    <a:pt x="13943" y="9292"/>
                  </a:lnTo>
                  <a:lnTo>
                    <a:pt x="14040" y="9356"/>
                  </a:lnTo>
                  <a:lnTo>
                    <a:pt x="15765" y="10501"/>
                  </a:lnTo>
                  <a:lnTo>
                    <a:pt x="15862" y="10571"/>
                  </a:lnTo>
                  <a:lnTo>
                    <a:pt x="17579" y="11712"/>
                  </a:lnTo>
                  <a:lnTo>
                    <a:pt x="17686" y="11787"/>
                  </a:lnTo>
                  <a:lnTo>
                    <a:pt x="18728" y="12474"/>
                  </a:lnTo>
                  <a:lnTo>
                    <a:pt x="19406" y="12926"/>
                  </a:lnTo>
                  <a:lnTo>
                    <a:pt x="19508" y="12996"/>
                  </a:lnTo>
                  <a:lnTo>
                    <a:pt x="21229" y="14137"/>
                  </a:lnTo>
                  <a:lnTo>
                    <a:pt x="21331" y="14201"/>
                  </a:lnTo>
                  <a:lnTo>
                    <a:pt x="23057" y="15346"/>
                  </a:lnTo>
                  <a:lnTo>
                    <a:pt x="23154" y="15410"/>
                  </a:lnTo>
                  <a:lnTo>
                    <a:pt x="24886" y="16556"/>
                  </a:lnTo>
                  <a:lnTo>
                    <a:pt x="24977" y="16621"/>
                  </a:lnTo>
                  <a:lnTo>
                    <a:pt x="26709" y="17766"/>
                  </a:lnTo>
                  <a:lnTo>
                    <a:pt x="26799" y="17825"/>
                  </a:lnTo>
                  <a:lnTo>
                    <a:pt x="28536" y="18981"/>
                  </a:lnTo>
                  <a:lnTo>
                    <a:pt x="28618" y="19035"/>
                  </a:lnTo>
                  <a:lnTo>
                    <a:pt x="30365" y="20190"/>
                  </a:lnTo>
                  <a:lnTo>
                    <a:pt x="30440" y="20239"/>
                  </a:lnTo>
                  <a:lnTo>
                    <a:pt x="32194" y="21401"/>
                  </a:lnTo>
                  <a:lnTo>
                    <a:pt x="32263" y="21449"/>
                  </a:lnTo>
                  <a:lnTo>
                    <a:pt x="33425" y="22218"/>
                  </a:lnTo>
                  <a:lnTo>
                    <a:pt x="34021" y="22610"/>
                  </a:lnTo>
                  <a:lnTo>
                    <a:pt x="34086" y="22654"/>
                  </a:lnTo>
                  <a:lnTo>
                    <a:pt x="35850" y="23821"/>
                  </a:lnTo>
                  <a:lnTo>
                    <a:pt x="35909" y="23858"/>
                  </a:lnTo>
                  <a:lnTo>
                    <a:pt x="37684" y="25030"/>
                  </a:lnTo>
                  <a:lnTo>
                    <a:pt x="37731" y="25069"/>
                  </a:lnTo>
                  <a:lnTo>
                    <a:pt x="39511" y="26246"/>
                  </a:lnTo>
                  <a:lnTo>
                    <a:pt x="39555" y="26267"/>
                  </a:lnTo>
                  <a:lnTo>
                    <a:pt x="41345" y="27456"/>
                  </a:lnTo>
                  <a:lnTo>
                    <a:pt x="41377" y="27472"/>
                  </a:lnTo>
                  <a:lnTo>
                    <a:pt x="43173" y="28665"/>
                  </a:lnTo>
                  <a:lnTo>
                    <a:pt x="43201" y="28682"/>
                  </a:lnTo>
                  <a:lnTo>
                    <a:pt x="45007" y="29876"/>
                  </a:lnTo>
                  <a:lnTo>
                    <a:pt x="45023" y="29881"/>
                  </a:lnTo>
                  <a:lnTo>
                    <a:pt x="46841" y="31085"/>
                  </a:lnTo>
                  <a:lnTo>
                    <a:pt x="46841" y="31090"/>
                  </a:lnTo>
                  <a:lnTo>
                    <a:pt x="48137" y="31946"/>
                  </a:lnTo>
                  <a:lnTo>
                    <a:pt x="46851" y="31085"/>
                  </a:lnTo>
                  <a:lnTo>
                    <a:pt x="46846" y="31080"/>
                  </a:lnTo>
                  <a:lnTo>
                    <a:pt x="45034" y="29876"/>
                  </a:lnTo>
                  <a:lnTo>
                    <a:pt x="45023" y="29864"/>
                  </a:lnTo>
                  <a:lnTo>
                    <a:pt x="43221" y="28665"/>
                  </a:lnTo>
                  <a:lnTo>
                    <a:pt x="43201" y="28650"/>
                  </a:lnTo>
                  <a:lnTo>
                    <a:pt x="41409" y="27456"/>
                  </a:lnTo>
                  <a:lnTo>
                    <a:pt x="41377" y="27429"/>
                  </a:lnTo>
                  <a:lnTo>
                    <a:pt x="39597" y="26246"/>
                  </a:lnTo>
                  <a:lnTo>
                    <a:pt x="39555" y="26213"/>
                  </a:lnTo>
                  <a:lnTo>
                    <a:pt x="37780" y="25030"/>
                  </a:lnTo>
                  <a:lnTo>
                    <a:pt x="37731" y="24998"/>
                  </a:lnTo>
                  <a:lnTo>
                    <a:pt x="35969" y="23821"/>
                  </a:lnTo>
                  <a:lnTo>
                    <a:pt x="35909" y="23783"/>
                  </a:lnTo>
                  <a:lnTo>
                    <a:pt x="34155" y="22610"/>
                  </a:lnTo>
                  <a:lnTo>
                    <a:pt x="34086" y="22568"/>
                  </a:lnTo>
                  <a:lnTo>
                    <a:pt x="33462" y="22148"/>
                  </a:lnTo>
                  <a:lnTo>
                    <a:pt x="32338" y="21401"/>
                  </a:lnTo>
                  <a:lnTo>
                    <a:pt x="32269" y="21352"/>
                  </a:lnTo>
                  <a:lnTo>
                    <a:pt x="30521" y="20190"/>
                  </a:lnTo>
                  <a:lnTo>
                    <a:pt x="30440" y="20137"/>
                  </a:lnTo>
                  <a:lnTo>
                    <a:pt x="28703" y="18981"/>
                  </a:lnTo>
                  <a:lnTo>
                    <a:pt x="28618" y="18922"/>
                  </a:lnTo>
                  <a:lnTo>
                    <a:pt x="26886" y="17766"/>
                  </a:lnTo>
                  <a:lnTo>
                    <a:pt x="26799" y="17706"/>
                  </a:lnTo>
                  <a:lnTo>
                    <a:pt x="25069" y="16556"/>
                  </a:lnTo>
                  <a:lnTo>
                    <a:pt x="24977" y="16497"/>
                  </a:lnTo>
                  <a:lnTo>
                    <a:pt x="23250" y="15346"/>
                  </a:lnTo>
                  <a:lnTo>
                    <a:pt x="23154" y="15281"/>
                  </a:lnTo>
                  <a:lnTo>
                    <a:pt x="21433" y="14137"/>
                  </a:lnTo>
                  <a:lnTo>
                    <a:pt x="21331" y="14067"/>
                  </a:lnTo>
                  <a:lnTo>
                    <a:pt x="19611" y="12926"/>
                  </a:lnTo>
                  <a:lnTo>
                    <a:pt x="19508" y="12856"/>
                  </a:lnTo>
                  <a:lnTo>
                    <a:pt x="18783" y="12367"/>
                  </a:lnTo>
                  <a:lnTo>
                    <a:pt x="17793" y="11712"/>
                  </a:lnTo>
                  <a:lnTo>
                    <a:pt x="17686" y="11641"/>
                  </a:lnTo>
                  <a:lnTo>
                    <a:pt x="15965" y="10501"/>
                  </a:lnTo>
                  <a:lnTo>
                    <a:pt x="15862" y="10437"/>
                  </a:lnTo>
                  <a:lnTo>
                    <a:pt x="14137" y="9292"/>
                  </a:lnTo>
                  <a:lnTo>
                    <a:pt x="14040" y="9227"/>
                  </a:lnTo>
                  <a:lnTo>
                    <a:pt x="12308" y="8081"/>
                  </a:lnTo>
                  <a:lnTo>
                    <a:pt x="12223" y="8022"/>
                  </a:lnTo>
                  <a:lnTo>
                    <a:pt x="10486" y="6872"/>
                  </a:lnTo>
                  <a:lnTo>
                    <a:pt x="10399" y="6813"/>
                  </a:lnTo>
                  <a:lnTo>
                    <a:pt x="8657" y="5662"/>
                  </a:lnTo>
                  <a:lnTo>
                    <a:pt x="8571" y="5607"/>
                  </a:lnTo>
                  <a:lnTo>
                    <a:pt x="6829" y="4452"/>
                  </a:lnTo>
                  <a:lnTo>
                    <a:pt x="6754" y="4398"/>
                  </a:lnTo>
                  <a:lnTo>
                    <a:pt x="5001" y="3237"/>
                  </a:lnTo>
                  <a:lnTo>
                    <a:pt x="4931" y="3188"/>
                  </a:lnTo>
                  <a:lnTo>
                    <a:pt x="4081" y="2629"/>
                  </a:lnTo>
                  <a:lnTo>
                    <a:pt x="3173" y="2026"/>
                  </a:lnTo>
                  <a:lnTo>
                    <a:pt x="3108" y="1984"/>
                  </a:lnTo>
                  <a:lnTo>
                    <a:pt x="1344" y="817"/>
                  </a:lnTo>
                  <a:lnTo>
                    <a:pt x="1286" y="78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78050" y="1634725"/>
              <a:ext cx="1203450" cy="798650"/>
            </a:xfrm>
            <a:custGeom>
              <a:avLst/>
              <a:gdLst/>
              <a:ahLst/>
              <a:cxnLst/>
              <a:rect l="l" t="t" r="r" b="b"/>
              <a:pathLst>
                <a:path w="48138" h="31946" extrusionOk="0">
                  <a:moveTo>
                    <a:pt x="1" y="0"/>
                  </a:moveTo>
                  <a:lnTo>
                    <a:pt x="1227" y="817"/>
                  </a:lnTo>
                  <a:lnTo>
                    <a:pt x="1286" y="854"/>
                  </a:lnTo>
                  <a:lnTo>
                    <a:pt x="3044" y="2026"/>
                  </a:lnTo>
                  <a:lnTo>
                    <a:pt x="3108" y="2070"/>
                  </a:lnTo>
                  <a:lnTo>
                    <a:pt x="4049" y="2699"/>
                  </a:lnTo>
                  <a:lnTo>
                    <a:pt x="4856" y="3237"/>
                  </a:lnTo>
                  <a:lnTo>
                    <a:pt x="4861" y="3237"/>
                  </a:lnTo>
                  <a:lnTo>
                    <a:pt x="4932" y="3285"/>
                  </a:lnTo>
                  <a:lnTo>
                    <a:pt x="6679" y="4452"/>
                  </a:lnTo>
                  <a:lnTo>
                    <a:pt x="6754" y="4500"/>
                  </a:lnTo>
                  <a:lnTo>
                    <a:pt x="8491" y="5662"/>
                  </a:lnTo>
                  <a:lnTo>
                    <a:pt x="8496" y="5662"/>
                  </a:lnTo>
                  <a:lnTo>
                    <a:pt x="8577" y="5716"/>
                  </a:lnTo>
                  <a:lnTo>
                    <a:pt x="10313" y="6872"/>
                  </a:lnTo>
                  <a:lnTo>
                    <a:pt x="10400" y="6930"/>
                  </a:lnTo>
                  <a:lnTo>
                    <a:pt x="12132" y="8081"/>
                  </a:lnTo>
                  <a:lnTo>
                    <a:pt x="12223" y="8141"/>
                  </a:lnTo>
                  <a:lnTo>
                    <a:pt x="13949" y="9292"/>
                  </a:lnTo>
                  <a:lnTo>
                    <a:pt x="14045" y="9356"/>
                  </a:lnTo>
                  <a:lnTo>
                    <a:pt x="15766" y="10501"/>
                  </a:lnTo>
                  <a:lnTo>
                    <a:pt x="15862" y="10566"/>
                  </a:lnTo>
                  <a:lnTo>
                    <a:pt x="15869" y="10566"/>
                  </a:lnTo>
                  <a:lnTo>
                    <a:pt x="17584" y="11712"/>
                  </a:lnTo>
                  <a:lnTo>
                    <a:pt x="17686" y="11787"/>
                  </a:lnTo>
                  <a:lnTo>
                    <a:pt x="18729" y="12474"/>
                  </a:lnTo>
                  <a:lnTo>
                    <a:pt x="19406" y="12926"/>
                  </a:lnTo>
                  <a:lnTo>
                    <a:pt x="19508" y="12996"/>
                  </a:lnTo>
                  <a:lnTo>
                    <a:pt x="21230" y="14137"/>
                  </a:lnTo>
                  <a:lnTo>
                    <a:pt x="21332" y="14201"/>
                  </a:lnTo>
                  <a:lnTo>
                    <a:pt x="23057" y="15346"/>
                  </a:lnTo>
                  <a:lnTo>
                    <a:pt x="23154" y="15410"/>
                  </a:lnTo>
                  <a:lnTo>
                    <a:pt x="24886" y="16556"/>
                  </a:lnTo>
                  <a:lnTo>
                    <a:pt x="24977" y="16621"/>
                  </a:lnTo>
                  <a:lnTo>
                    <a:pt x="26709" y="17766"/>
                  </a:lnTo>
                  <a:lnTo>
                    <a:pt x="26800" y="17825"/>
                  </a:lnTo>
                  <a:lnTo>
                    <a:pt x="28537" y="18981"/>
                  </a:lnTo>
                  <a:lnTo>
                    <a:pt x="28623" y="19035"/>
                  </a:lnTo>
                  <a:lnTo>
                    <a:pt x="30365" y="20190"/>
                  </a:lnTo>
                  <a:lnTo>
                    <a:pt x="30445" y="20239"/>
                  </a:lnTo>
                  <a:lnTo>
                    <a:pt x="32194" y="21401"/>
                  </a:lnTo>
                  <a:lnTo>
                    <a:pt x="32264" y="21449"/>
                  </a:lnTo>
                  <a:lnTo>
                    <a:pt x="33425" y="22218"/>
                  </a:lnTo>
                  <a:lnTo>
                    <a:pt x="34021" y="22610"/>
                  </a:lnTo>
                  <a:lnTo>
                    <a:pt x="34086" y="22654"/>
                  </a:lnTo>
                  <a:lnTo>
                    <a:pt x="35850" y="23821"/>
                  </a:lnTo>
                  <a:lnTo>
                    <a:pt x="35915" y="23858"/>
                  </a:lnTo>
                  <a:lnTo>
                    <a:pt x="37684" y="25030"/>
                  </a:lnTo>
                  <a:lnTo>
                    <a:pt x="37732" y="25069"/>
                  </a:lnTo>
                  <a:lnTo>
                    <a:pt x="39518" y="26246"/>
                  </a:lnTo>
                  <a:lnTo>
                    <a:pt x="39555" y="26267"/>
                  </a:lnTo>
                  <a:lnTo>
                    <a:pt x="41345" y="27456"/>
                  </a:lnTo>
                  <a:lnTo>
                    <a:pt x="41377" y="27472"/>
                  </a:lnTo>
                  <a:lnTo>
                    <a:pt x="43174" y="28665"/>
                  </a:lnTo>
                  <a:lnTo>
                    <a:pt x="43201" y="28682"/>
                  </a:lnTo>
                  <a:lnTo>
                    <a:pt x="45008" y="29876"/>
                  </a:lnTo>
                  <a:lnTo>
                    <a:pt x="45023" y="29881"/>
                  </a:lnTo>
                  <a:lnTo>
                    <a:pt x="46841" y="31085"/>
                  </a:lnTo>
                  <a:lnTo>
                    <a:pt x="46847" y="31090"/>
                  </a:lnTo>
                  <a:lnTo>
                    <a:pt x="48137" y="31946"/>
                  </a:lnTo>
                  <a:lnTo>
                    <a:pt x="46852" y="31085"/>
                  </a:lnTo>
                  <a:lnTo>
                    <a:pt x="46847" y="31080"/>
                  </a:lnTo>
                  <a:lnTo>
                    <a:pt x="45035" y="29876"/>
                  </a:lnTo>
                  <a:lnTo>
                    <a:pt x="45023" y="29864"/>
                  </a:lnTo>
                  <a:lnTo>
                    <a:pt x="43222" y="28665"/>
                  </a:lnTo>
                  <a:lnTo>
                    <a:pt x="43201" y="28650"/>
                  </a:lnTo>
                  <a:lnTo>
                    <a:pt x="41410" y="27456"/>
                  </a:lnTo>
                  <a:lnTo>
                    <a:pt x="41377" y="27429"/>
                  </a:lnTo>
                  <a:lnTo>
                    <a:pt x="39598" y="26246"/>
                  </a:lnTo>
                  <a:lnTo>
                    <a:pt x="39555" y="26213"/>
                  </a:lnTo>
                  <a:lnTo>
                    <a:pt x="37781" y="25030"/>
                  </a:lnTo>
                  <a:lnTo>
                    <a:pt x="37732" y="24998"/>
                  </a:lnTo>
                  <a:lnTo>
                    <a:pt x="35969" y="23821"/>
                  </a:lnTo>
                  <a:lnTo>
                    <a:pt x="35915" y="23783"/>
                  </a:lnTo>
                  <a:lnTo>
                    <a:pt x="34156" y="22610"/>
                  </a:lnTo>
                  <a:lnTo>
                    <a:pt x="34086" y="22568"/>
                  </a:lnTo>
                  <a:lnTo>
                    <a:pt x="33463" y="22148"/>
                  </a:lnTo>
                  <a:lnTo>
                    <a:pt x="32339" y="21401"/>
                  </a:lnTo>
                  <a:lnTo>
                    <a:pt x="32264" y="21352"/>
                  </a:lnTo>
                  <a:lnTo>
                    <a:pt x="30521" y="20190"/>
                  </a:lnTo>
                  <a:lnTo>
                    <a:pt x="30445" y="20137"/>
                  </a:lnTo>
                  <a:lnTo>
                    <a:pt x="28703" y="18981"/>
                  </a:lnTo>
                  <a:lnTo>
                    <a:pt x="28623" y="18922"/>
                  </a:lnTo>
                  <a:lnTo>
                    <a:pt x="26886" y="17766"/>
                  </a:lnTo>
                  <a:lnTo>
                    <a:pt x="26800" y="17706"/>
                  </a:lnTo>
                  <a:lnTo>
                    <a:pt x="25069" y="16556"/>
                  </a:lnTo>
                  <a:lnTo>
                    <a:pt x="24977" y="16497"/>
                  </a:lnTo>
                  <a:lnTo>
                    <a:pt x="23251" y="15346"/>
                  </a:lnTo>
                  <a:lnTo>
                    <a:pt x="23154" y="15281"/>
                  </a:lnTo>
                  <a:lnTo>
                    <a:pt x="21434" y="14137"/>
                  </a:lnTo>
                  <a:lnTo>
                    <a:pt x="21332" y="14067"/>
                  </a:lnTo>
                  <a:lnTo>
                    <a:pt x="19617" y="12926"/>
                  </a:lnTo>
                  <a:lnTo>
                    <a:pt x="19508" y="12856"/>
                  </a:lnTo>
                  <a:lnTo>
                    <a:pt x="18783" y="12367"/>
                  </a:lnTo>
                  <a:lnTo>
                    <a:pt x="17793" y="11712"/>
                  </a:lnTo>
                  <a:lnTo>
                    <a:pt x="17686" y="11641"/>
                  </a:lnTo>
                  <a:lnTo>
                    <a:pt x="15966" y="10501"/>
                  </a:lnTo>
                  <a:lnTo>
                    <a:pt x="15869" y="10437"/>
                  </a:lnTo>
                  <a:lnTo>
                    <a:pt x="14137" y="9292"/>
                  </a:lnTo>
                  <a:lnTo>
                    <a:pt x="14045" y="9227"/>
                  </a:lnTo>
                  <a:lnTo>
                    <a:pt x="12308" y="8081"/>
                  </a:lnTo>
                  <a:lnTo>
                    <a:pt x="12223" y="8022"/>
                  </a:lnTo>
                  <a:lnTo>
                    <a:pt x="10486" y="6872"/>
                  </a:lnTo>
                  <a:lnTo>
                    <a:pt x="10400" y="6813"/>
                  </a:lnTo>
                  <a:lnTo>
                    <a:pt x="8658" y="5662"/>
                  </a:lnTo>
                  <a:lnTo>
                    <a:pt x="8577" y="5607"/>
                  </a:lnTo>
                  <a:lnTo>
                    <a:pt x="6829" y="4452"/>
                  </a:lnTo>
                  <a:lnTo>
                    <a:pt x="6754" y="4398"/>
                  </a:lnTo>
                  <a:lnTo>
                    <a:pt x="5001" y="3237"/>
                  </a:lnTo>
                  <a:lnTo>
                    <a:pt x="4932" y="3188"/>
                  </a:lnTo>
                  <a:lnTo>
                    <a:pt x="4086" y="2629"/>
                  </a:lnTo>
                  <a:lnTo>
                    <a:pt x="3173" y="2026"/>
                  </a:lnTo>
                  <a:lnTo>
                    <a:pt x="3108" y="1984"/>
                  </a:lnTo>
                  <a:lnTo>
                    <a:pt x="1344" y="817"/>
                  </a:lnTo>
                  <a:lnTo>
                    <a:pt x="1286" y="78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86900" y="1634725"/>
              <a:ext cx="1203450" cy="798650"/>
            </a:xfrm>
            <a:custGeom>
              <a:avLst/>
              <a:gdLst/>
              <a:ahLst/>
              <a:cxnLst/>
              <a:rect l="l" t="t" r="r" b="b"/>
              <a:pathLst>
                <a:path w="48138" h="31946" extrusionOk="0">
                  <a:moveTo>
                    <a:pt x="1" y="0"/>
                  </a:moveTo>
                  <a:lnTo>
                    <a:pt x="1232" y="817"/>
                  </a:lnTo>
                  <a:lnTo>
                    <a:pt x="1286" y="854"/>
                  </a:lnTo>
                  <a:lnTo>
                    <a:pt x="1291" y="854"/>
                  </a:lnTo>
                  <a:lnTo>
                    <a:pt x="3044" y="2026"/>
                  </a:lnTo>
                  <a:lnTo>
                    <a:pt x="3109" y="2070"/>
                  </a:lnTo>
                  <a:lnTo>
                    <a:pt x="4049" y="2699"/>
                  </a:lnTo>
                  <a:lnTo>
                    <a:pt x="4861" y="3237"/>
                  </a:lnTo>
                  <a:lnTo>
                    <a:pt x="4932" y="3285"/>
                  </a:lnTo>
                  <a:lnTo>
                    <a:pt x="6679" y="4452"/>
                  </a:lnTo>
                  <a:lnTo>
                    <a:pt x="6754" y="4500"/>
                  </a:lnTo>
                  <a:lnTo>
                    <a:pt x="8496" y="5662"/>
                  </a:lnTo>
                  <a:lnTo>
                    <a:pt x="8578" y="5716"/>
                  </a:lnTo>
                  <a:lnTo>
                    <a:pt x="10314" y="6872"/>
                  </a:lnTo>
                  <a:lnTo>
                    <a:pt x="10400" y="6930"/>
                  </a:lnTo>
                  <a:lnTo>
                    <a:pt x="12132" y="8081"/>
                  </a:lnTo>
                  <a:lnTo>
                    <a:pt x="12223" y="8141"/>
                  </a:lnTo>
                  <a:lnTo>
                    <a:pt x="13949" y="9292"/>
                  </a:lnTo>
                  <a:lnTo>
                    <a:pt x="14046" y="9356"/>
                  </a:lnTo>
                  <a:lnTo>
                    <a:pt x="15766" y="10501"/>
                  </a:lnTo>
                  <a:lnTo>
                    <a:pt x="15863" y="10566"/>
                  </a:lnTo>
                  <a:lnTo>
                    <a:pt x="15869" y="10566"/>
                  </a:lnTo>
                  <a:lnTo>
                    <a:pt x="17584" y="11712"/>
                  </a:lnTo>
                  <a:lnTo>
                    <a:pt x="17691" y="11781"/>
                  </a:lnTo>
                  <a:lnTo>
                    <a:pt x="18729" y="12474"/>
                  </a:lnTo>
                  <a:lnTo>
                    <a:pt x="19407" y="12926"/>
                  </a:lnTo>
                  <a:lnTo>
                    <a:pt x="19515" y="12996"/>
                  </a:lnTo>
                  <a:lnTo>
                    <a:pt x="21235" y="14137"/>
                  </a:lnTo>
                  <a:lnTo>
                    <a:pt x="21332" y="14201"/>
                  </a:lnTo>
                  <a:lnTo>
                    <a:pt x="23057" y="15346"/>
                  </a:lnTo>
                  <a:lnTo>
                    <a:pt x="23154" y="15410"/>
                  </a:lnTo>
                  <a:lnTo>
                    <a:pt x="24886" y="16556"/>
                  </a:lnTo>
                  <a:lnTo>
                    <a:pt x="24978" y="16621"/>
                  </a:lnTo>
                  <a:lnTo>
                    <a:pt x="26715" y="17766"/>
                  </a:lnTo>
                  <a:lnTo>
                    <a:pt x="26800" y="17825"/>
                  </a:lnTo>
                  <a:lnTo>
                    <a:pt x="28542" y="18981"/>
                  </a:lnTo>
                  <a:lnTo>
                    <a:pt x="28623" y="19035"/>
                  </a:lnTo>
                  <a:lnTo>
                    <a:pt x="30366" y="20190"/>
                  </a:lnTo>
                  <a:lnTo>
                    <a:pt x="30446" y="20239"/>
                  </a:lnTo>
                  <a:lnTo>
                    <a:pt x="32194" y="21401"/>
                  </a:lnTo>
                  <a:lnTo>
                    <a:pt x="32269" y="21449"/>
                  </a:lnTo>
                  <a:lnTo>
                    <a:pt x="33431" y="22218"/>
                  </a:lnTo>
                  <a:lnTo>
                    <a:pt x="34022" y="22610"/>
                  </a:lnTo>
                  <a:lnTo>
                    <a:pt x="34091" y="22654"/>
                  </a:lnTo>
                  <a:lnTo>
                    <a:pt x="35850" y="23821"/>
                  </a:lnTo>
                  <a:lnTo>
                    <a:pt x="35910" y="23858"/>
                  </a:lnTo>
                  <a:lnTo>
                    <a:pt x="37684" y="25030"/>
                  </a:lnTo>
                  <a:lnTo>
                    <a:pt x="37732" y="25069"/>
                  </a:lnTo>
                  <a:lnTo>
                    <a:pt x="39512" y="26246"/>
                  </a:lnTo>
                  <a:lnTo>
                    <a:pt x="39555" y="26267"/>
                  </a:lnTo>
                  <a:lnTo>
                    <a:pt x="41345" y="27456"/>
                  </a:lnTo>
                  <a:lnTo>
                    <a:pt x="41378" y="27472"/>
                  </a:lnTo>
                  <a:lnTo>
                    <a:pt x="43179" y="28665"/>
                  </a:lnTo>
                  <a:lnTo>
                    <a:pt x="43201" y="28682"/>
                  </a:lnTo>
                  <a:lnTo>
                    <a:pt x="45008" y="29876"/>
                  </a:lnTo>
                  <a:lnTo>
                    <a:pt x="45023" y="29881"/>
                  </a:lnTo>
                  <a:lnTo>
                    <a:pt x="46842" y="31085"/>
                  </a:lnTo>
                  <a:lnTo>
                    <a:pt x="46847" y="31090"/>
                  </a:lnTo>
                  <a:lnTo>
                    <a:pt x="48137" y="31946"/>
                  </a:lnTo>
                  <a:lnTo>
                    <a:pt x="46852" y="31085"/>
                  </a:lnTo>
                  <a:lnTo>
                    <a:pt x="46847" y="31080"/>
                  </a:lnTo>
                  <a:lnTo>
                    <a:pt x="45040" y="29876"/>
                  </a:lnTo>
                  <a:lnTo>
                    <a:pt x="45023" y="29864"/>
                  </a:lnTo>
                  <a:lnTo>
                    <a:pt x="43222" y="28665"/>
                  </a:lnTo>
                  <a:lnTo>
                    <a:pt x="43201" y="28650"/>
                  </a:lnTo>
                  <a:lnTo>
                    <a:pt x="41410" y="27456"/>
                  </a:lnTo>
                  <a:lnTo>
                    <a:pt x="41378" y="27429"/>
                  </a:lnTo>
                  <a:lnTo>
                    <a:pt x="39598" y="26246"/>
                  </a:lnTo>
                  <a:lnTo>
                    <a:pt x="39555" y="26213"/>
                  </a:lnTo>
                  <a:lnTo>
                    <a:pt x="37786" y="25030"/>
                  </a:lnTo>
                  <a:lnTo>
                    <a:pt x="37732" y="24998"/>
                  </a:lnTo>
                  <a:lnTo>
                    <a:pt x="35969" y="23821"/>
                  </a:lnTo>
                  <a:lnTo>
                    <a:pt x="35910" y="23783"/>
                  </a:lnTo>
                  <a:lnTo>
                    <a:pt x="34156" y="22610"/>
                  </a:lnTo>
                  <a:lnTo>
                    <a:pt x="34091" y="22562"/>
                  </a:lnTo>
                  <a:lnTo>
                    <a:pt x="33468" y="22148"/>
                  </a:lnTo>
                  <a:lnTo>
                    <a:pt x="32339" y="21401"/>
                  </a:lnTo>
                  <a:lnTo>
                    <a:pt x="32269" y="21352"/>
                  </a:lnTo>
                  <a:lnTo>
                    <a:pt x="30522" y="20190"/>
                  </a:lnTo>
                  <a:lnTo>
                    <a:pt x="30446" y="20137"/>
                  </a:lnTo>
                  <a:lnTo>
                    <a:pt x="28703" y="18976"/>
                  </a:lnTo>
                  <a:lnTo>
                    <a:pt x="28623" y="18922"/>
                  </a:lnTo>
                  <a:lnTo>
                    <a:pt x="26886" y="17766"/>
                  </a:lnTo>
                  <a:lnTo>
                    <a:pt x="26800" y="17706"/>
                  </a:lnTo>
                  <a:lnTo>
                    <a:pt x="25069" y="16556"/>
                  </a:lnTo>
                  <a:lnTo>
                    <a:pt x="24978" y="16497"/>
                  </a:lnTo>
                  <a:lnTo>
                    <a:pt x="23251" y="15346"/>
                  </a:lnTo>
                  <a:lnTo>
                    <a:pt x="23154" y="15281"/>
                  </a:lnTo>
                  <a:lnTo>
                    <a:pt x="21434" y="14137"/>
                  </a:lnTo>
                  <a:lnTo>
                    <a:pt x="21337" y="14067"/>
                  </a:lnTo>
                  <a:lnTo>
                    <a:pt x="19617" y="12926"/>
                  </a:lnTo>
                  <a:lnTo>
                    <a:pt x="19515" y="12851"/>
                  </a:lnTo>
                  <a:lnTo>
                    <a:pt x="18783" y="12367"/>
                  </a:lnTo>
                  <a:lnTo>
                    <a:pt x="17793" y="11712"/>
                  </a:lnTo>
                  <a:lnTo>
                    <a:pt x="17691" y="11641"/>
                  </a:lnTo>
                  <a:lnTo>
                    <a:pt x="15966" y="10501"/>
                  </a:lnTo>
                  <a:lnTo>
                    <a:pt x="15863" y="10437"/>
                  </a:lnTo>
                  <a:lnTo>
                    <a:pt x="14142" y="9292"/>
                  </a:lnTo>
                  <a:lnTo>
                    <a:pt x="14046" y="9227"/>
                  </a:lnTo>
                  <a:lnTo>
                    <a:pt x="12314" y="8081"/>
                  </a:lnTo>
                  <a:lnTo>
                    <a:pt x="12223" y="8022"/>
                  </a:lnTo>
                  <a:lnTo>
                    <a:pt x="10486" y="6872"/>
                  </a:lnTo>
                  <a:lnTo>
                    <a:pt x="10400" y="6813"/>
                  </a:lnTo>
                  <a:lnTo>
                    <a:pt x="8658" y="5662"/>
                  </a:lnTo>
                  <a:lnTo>
                    <a:pt x="8578" y="5607"/>
                  </a:lnTo>
                  <a:lnTo>
                    <a:pt x="6836" y="4452"/>
                  </a:lnTo>
                  <a:lnTo>
                    <a:pt x="6754" y="4398"/>
                  </a:lnTo>
                  <a:lnTo>
                    <a:pt x="5002" y="3237"/>
                  </a:lnTo>
                  <a:lnTo>
                    <a:pt x="4932" y="3188"/>
                  </a:lnTo>
                  <a:lnTo>
                    <a:pt x="4087" y="2629"/>
                  </a:lnTo>
                  <a:lnTo>
                    <a:pt x="3173" y="2026"/>
                  </a:lnTo>
                  <a:lnTo>
                    <a:pt x="3109" y="1984"/>
                  </a:lnTo>
                  <a:lnTo>
                    <a:pt x="1344" y="817"/>
                  </a:lnTo>
                  <a:lnTo>
                    <a:pt x="1286" y="78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095775" y="1634725"/>
              <a:ext cx="1203425" cy="798650"/>
            </a:xfrm>
            <a:custGeom>
              <a:avLst/>
              <a:gdLst/>
              <a:ahLst/>
              <a:cxnLst/>
              <a:rect l="l" t="t" r="r" b="b"/>
              <a:pathLst>
                <a:path w="48137" h="31946" extrusionOk="0">
                  <a:moveTo>
                    <a:pt x="0" y="0"/>
                  </a:moveTo>
                  <a:lnTo>
                    <a:pt x="1231" y="817"/>
                  </a:lnTo>
                  <a:lnTo>
                    <a:pt x="1291" y="854"/>
                  </a:lnTo>
                  <a:lnTo>
                    <a:pt x="3043" y="2026"/>
                  </a:lnTo>
                  <a:lnTo>
                    <a:pt x="3113" y="2075"/>
                  </a:lnTo>
                  <a:lnTo>
                    <a:pt x="4049" y="2699"/>
                  </a:lnTo>
                  <a:lnTo>
                    <a:pt x="4860" y="3237"/>
                  </a:lnTo>
                  <a:lnTo>
                    <a:pt x="4931" y="3285"/>
                  </a:lnTo>
                  <a:lnTo>
                    <a:pt x="6679" y="4452"/>
                  </a:lnTo>
                  <a:lnTo>
                    <a:pt x="6754" y="4500"/>
                  </a:lnTo>
                  <a:lnTo>
                    <a:pt x="8496" y="5662"/>
                  </a:lnTo>
                  <a:lnTo>
                    <a:pt x="8577" y="5716"/>
                  </a:lnTo>
                  <a:lnTo>
                    <a:pt x="10313" y="6872"/>
                  </a:lnTo>
                  <a:lnTo>
                    <a:pt x="10399" y="6930"/>
                  </a:lnTo>
                  <a:lnTo>
                    <a:pt x="12131" y="8081"/>
                  </a:lnTo>
                  <a:lnTo>
                    <a:pt x="12223" y="8141"/>
                  </a:lnTo>
                  <a:lnTo>
                    <a:pt x="13948" y="9292"/>
                  </a:lnTo>
                  <a:lnTo>
                    <a:pt x="14045" y="9356"/>
                  </a:lnTo>
                  <a:lnTo>
                    <a:pt x="15765" y="10501"/>
                  </a:lnTo>
                  <a:lnTo>
                    <a:pt x="15868" y="10571"/>
                  </a:lnTo>
                  <a:lnTo>
                    <a:pt x="17584" y="11712"/>
                  </a:lnTo>
                  <a:lnTo>
                    <a:pt x="17691" y="11787"/>
                  </a:lnTo>
                  <a:lnTo>
                    <a:pt x="18728" y="12474"/>
                  </a:lnTo>
                  <a:lnTo>
                    <a:pt x="19406" y="12926"/>
                  </a:lnTo>
                  <a:lnTo>
                    <a:pt x="19508" y="12996"/>
                  </a:lnTo>
                  <a:lnTo>
                    <a:pt x="21229" y="14137"/>
                  </a:lnTo>
                  <a:lnTo>
                    <a:pt x="21336" y="14201"/>
                  </a:lnTo>
                  <a:lnTo>
                    <a:pt x="23057" y="15346"/>
                  </a:lnTo>
                  <a:lnTo>
                    <a:pt x="23160" y="15410"/>
                  </a:lnTo>
                  <a:lnTo>
                    <a:pt x="24885" y="16556"/>
                  </a:lnTo>
                  <a:lnTo>
                    <a:pt x="24977" y="16621"/>
                  </a:lnTo>
                  <a:lnTo>
                    <a:pt x="26714" y="17766"/>
                  </a:lnTo>
                  <a:lnTo>
                    <a:pt x="26799" y="17825"/>
                  </a:lnTo>
                  <a:lnTo>
                    <a:pt x="28541" y="18976"/>
                  </a:lnTo>
                  <a:lnTo>
                    <a:pt x="28623" y="19035"/>
                  </a:lnTo>
                  <a:lnTo>
                    <a:pt x="30370" y="20190"/>
                  </a:lnTo>
                  <a:lnTo>
                    <a:pt x="30445" y="20239"/>
                  </a:lnTo>
                  <a:lnTo>
                    <a:pt x="32194" y="21401"/>
                  </a:lnTo>
                  <a:lnTo>
                    <a:pt x="32268" y="21449"/>
                  </a:lnTo>
                  <a:lnTo>
                    <a:pt x="33430" y="22218"/>
                  </a:lnTo>
                  <a:lnTo>
                    <a:pt x="34021" y="22610"/>
                  </a:lnTo>
                  <a:lnTo>
                    <a:pt x="34091" y="22654"/>
                  </a:lnTo>
                  <a:lnTo>
                    <a:pt x="35855" y="23821"/>
                  </a:lnTo>
                  <a:lnTo>
                    <a:pt x="35914" y="23858"/>
                  </a:lnTo>
                  <a:lnTo>
                    <a:pt x="37683" y="25030"/>
                  </a:lnTo>
                  <a:lnTo>
                    <a:pt x="37736" y="25062"/>
                  </a:lnTo>
                  <a:lnTo>
                    <a:pt x="39517" y="26246"/>
                  </a:lnTo>
                  <a:lnTo>
                    <a:pt x="39555" y="26267"/>
                  </a:lnTo>
                  <a:lnTo>
                    <a:pt x="41345" y="27456"/>
                  </a:lnTo>
                  <a:lnTo>
                    <a:pt x="41377" y="27472"/>
                  </a:lnTo>
                  <a:lnTo>
                    <a:pt x="43178" y="28665"/>
                  </a:lnTo>
                  <a:lnTo>
                    <a:pt x="43206" y="28682"/>
                  </a:lnTo>
                  <a:lnTo>
                    <a:pt x="45007" y="29876"/>
                  </a:lnTo>
                  <a:lnTo>
                    <a:pt x="45023" y="29881"/>
                  </a:lnTo>
                  <a:lnTo>
                    <a:pt x="46841" y="31085"/>
                  </a:lnTo>
                  <a:lnTo>
                    <a:pt x="46846" y="31090"/>
                  </a:lnTo>
                  <a:lnTo>
                    <a:pt x="48137" y="31946"/>
                  </a:lnTo>
                  <a:lnTo>
                    <a:pt x="46851" y="31085"/>
                  </a:lnTo>
                  <a:lnTo>
                    <a:pt x="46846" y="31080"/>
                  </a:lnTo>
                  <a:lnTo>
                    <a:pt x="45039" y="29876"/>
                  </a:lnTo>
                  <a:lnTo>
                    <a:pt x="45023" y="29864"/>
                  </a:lnTo>
                  <a:lnTo>
                    <a:pt x="43228" y="28665"/>
                  </a:lnTo>
                  <a:lnTo>
                    <a:pt x="43200" y="28650"/>
                  </a:lnTo>
                  <a:lnTo>
                    <a:pt x="41409" y="27456"/>
                  </a:lnTo>
                  <a:lnTo>
                    <a:pt x="41377" y="27429"/>
                  </a:lnTo>
                  <a:lnTo>
                    <a:pt x="39597" y="26246"/>
                  </a:lnTo>
                  <a:lnTo>
                    <a:pt x="39555" y="26213"/>
                  </a:lnTo>
                  <a:lnTo>
                    <a:pt x="37785" y="25030"/>
                  </a:lnTo>
                  <a:lnTo>
                    <a:pt x="37736" y="24998"/>
                  </a:lnTo>
                  <a:lnTo>
                    <a:pt x="35974" y="23821"/>
                  </a:lnTo>
                  <a:lnTo>
                    <a:pt x="35968" y="23821"/>
                  </a:lnTo>
                  <a:lnTo>
                    <a:pt x="35914" y="23783"/>
                  </a:lnTo>
                  <a:lnTo>
                    <a:pt x="34155" y="22610"/>
                  </a:lnTo>
                  <a:lnTo>
                    <a:pt x="34091" y="22568"/>
                  </a:lnTo>
                  <a:lnTo>
                    <a:pt x="33467" y="22148"/>
                  </a:lnTo>
                  <a:lnTo>
                    <a:pt x="32338" y="21401"/>
                  </a:lnTo>
                  <a:lnTo>
                    <a:pt x="32268" y="21352"/>
                  </a:lnTo>
                  <a:lnTo>
                    <a:pt x="30521" y="20190"/>
                  </a:lnTo>
                  <a:lnTo>
                    <a:pt x="30445" y="20137"/>
                  </a:lnTo>
                  <a:lnTo>
                    <a:pt x="28703" y="18981"/>
                  </a:lnTo>
                  <a:lnTo>
                    <a:pt x="28623" y="18922"/>
                  </a:lnTo>
                  <a:lnTo>
                    <a:pt x="26886" y="17766"/>
                  </a:lnTo>
                  <a:lnTo>
                    <a:pt x="26799" y="17706"/>
                  </a:lnTo>
                  <a:lnTo>
                    <a:pt x="25069" y="16556"/>
                  </a:lnTo>
                  <a:lnTo>
                    <a:pt x="24977" y="16497"/>
                  </a:lnTo>
                  <a:lnTo>
                    <a:pt x="23250" y="15346"/>
                  </a:lnTo>
                  <a:lnTo>
                    <a:pt x="23160" y="15281"/>
                  </a:lnTo>
                  <a:lnTo>
                    <a:pt x="21433" y="14137"/>
                  </a:lnTo>
                  <a:lnTo>
                    <a:pt x="21336" y="14067"/>
                  </a:lnTo>
                  <a:lnTo>
                    <a:pt x="21331" y="14067"/>
                  </a:lnTo>
                  <a:lnTo>
                    <a:pt x="19616" y="12926"/>
                  </a:lnTo>
                  <a:lnTo>
                    <a:pt x="19508" y="12856"/>
                  </a:lnTo>
                  <a:lnTo>
                    <a:pt x="18782" y="12367"/>
                  </a:lnTo>
                  <a:lnTo>
                    <a:pt x="17793" y="11712"/>
                  </a:lnTo>
                  <a:lnTo>
                    <a:pt x="17691" y="11641"/>
                  </a:lnTo>
                  <a:lnTo>
                    <a:pt x="15965" y="10501"/>
                  </a:lnTo>
                  <a:lnTo>
                    <a:pt x="15868" y="10437"/>
                  </a:lnTo>
                  <a:lnTo>
                    <a:pt x="14142" y="9292"/>
                  </a:lnTo>
                  <a:lnTo>
                    <a:pt x="14045" y="9227"/>
                  </a:lnTo>
                  <a:lnTo>
                    <a:pt x="12313" y="8081"/>
                  </a:lnTo>
                  <a:lnTo>
                    <a:pt x="12223" y="8022"/>
                  </a:lnTo>
                  <a:lnTo>
                    <a:pt x="10486" y="6872"/>
                  </a:lnTo>
                  <a:lnTo>
                    <a:pt x="10399" y="6813"/>
                  </a:lnTo>
                  <a:lnTo>
                    <a:pt x="8657" y="5662"/>
                  </a:lnTo>
                  <a:lnTo>
                    <a:pt x="8577" y="5607"/>
                  </a:lnTo>
                  <a:lnTo>
                    <a:pt x="6828" y="4452"/>
                  </a:lnTo>
                  <a:lnTo>
                    <a:pt x="6754" y="4398"/>
                  </a:lnTo>
                  <a:lnTo>
                    <a:pt x="5006" y="3237"/>
                  </a:lnTo>
                  <a:lnTo>
                    <a:pt x="4931" y="3188"/>
                  </a:lnTo>
                  <a:lnTo>
                    <a:pt x="4086" y="2629"/>
                  </a:lnTo>
                  <a:lnTo>
                    <a:pt x="3178" y="2026"/>
                  </a:lnTo>
                  <a:lnTo>
                    <a:pt x="3113" y="1984"/>
                  </a:lnTo>
                  <a:lnTo>
                    <a:pt x="1344" y="817"/>
                  </a:lnTo>
                  <a:lnTo>
                    <a:pt x="1291" y="78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5004625" y="1634725"/>
              <a:ext cx="1203425" cy="798650"/>
            </a:xfrm>
            <a:custGeom>
              <a:avLst/>
              <a:gdLst/>
              <a:ahLst/>
              <a:cxnLst/>
              <a:rect l="l" t="t" r="r" b="b"/>
              <a:pathLst>
                <a:path w="48137" h="31946" extrusionOk="0">
                  <a:moveTo>
                    <a:pt x="1" y="0"/>
                  </a:moveTo>
                  <a:lnTo>
                    <a:pt x="1232" y="817"/>
                  </a:lnTo>
                  <a:lnTo>
                    <a:pt x="1291" y="854"/>
                  </a:lnTo>
                  <a:lnTo>
                    <a:pt x="3044" y="2026"/>
                  </a:lnTo>
                  <a:lnTo>
                    <a:pt x="3113" y="2075"/>
                  </a:lnTo>
                  <a:lnTo>
                    <a:pt x="4049" y="2699"/>
                  </a:lnTo>
                  <a:lnTo>
                    <a:pt x="4861" y="3237"/>
                  </a:lnTo>
                  <a:lnTo>
                    <a:pt x="4937" y="3285"/>
                  </a:lnTo>
                  <a:lnTo>
                    <a:pt x="6679" y="4452"/>
                  </a:lnTo>
                  <a:lnTo>
                    <a:pt x="6759" y="4500"/>
                  </a:lnTo>
                  <a:lnTo>
                    <a:pt x="8496" y="5662"/>
                  </a:lnTo>
                  <a:lnTo>
                    <a:pt x="8577" y="5716"/>
                  </a:lnTo>
                  <a:lnTo>
                    <a:pt x="10313" y="6872"/>
                  </a:lnTo>
                  <a:lnTo>
                    <a:pt x="10400" y="6930"/>
                  </a:lnTo>
                  <a:lnTo>
                    <a:pt x="12131" y="8081"/>
                  </a:lnTo>
                  <a:lnTo>
                    <a:pt x="12223" y="8141"/>
                  </a:lnTo>
                  <a:lnTo>
                    <a:pt x="13948" y="9292"/>
                  </a:lnTo>
                  <a:lnTo>
                    <a:pt x="14045" y="9356"/>
                  </a:lnTo>
                  <a:lnTo>
                    <a:pt x="15766" y="10501"/>
                  </a:lnTo>
                  <a:lnTo>
                    <a:pt x="15869" y="10571"/>
                  </a:lnTo>
                  <a:lnTo>
                    <a:pt x="17584" y="11712"/>
                  </a:lnTo>
                  <a:lnTo>
                    <a:pt x="17691" y="11787"/>
                  </a:lnTo>
                  <a:lnTo>
                    <a:pt x="18734" y="12474"/>
                  </a:lnTo>
                  <a:lnTo>
                    <a:pt x="19406" y="12926"/>
                  </a:lnTo>
                  <a:lnTo>
                    <a:pt x="19514" y="12996"/>
                  </a:lnTo>
                  <a:lnTo>
                    <a:pt x="21235" y="14137"/>
                  </a:lnTo>
                  <a:lnTo>
                    <a:pt x="21337" y="14201"/>
                  </a:lnTo>
                  <a:lnTo>
                    <a:pt x="23063" y="15346"/>
                  </a:lnTo>
                  <a:lnTo>
                    <a:pt x="23154" y="15410"/>
                  </a:lnTo>
                  <a:lnTo>
                    <a:pt x="23160" y="15410"/>
                  </a:lnTo>
                  <a:lnTo>
                    <a:pt x="24891" y="16556"/>
                  </a:lnTo>
                  <a:lnTo>
                    <a:pt x="24982" y="16621"/>
                  </a:lnTo>
                  <a:lnTo>
                    <a:pt x="26714" y="17766"/>
                  </a:lnTo>
                  <a:lnTo>
                    <a:pt x="26806" y="17825"/>
                  </a:lnTo>
                  <a:lnTo>
                    <a:pt x="28542" y="18981"/>
                  </a:lnTo>
                  <a:lnTo>
                    <a:pt x="28623" y="19035"/>
                  </a:lnTo>
                  <a:lnTo>
                    <a:pt x="30370" y="20190"/>
                  </a:lnTo>
                  <a:lnTo>
                    <a:pt x="30445" y="20239"/>
                  </a:lnTo>
                  <a:lnTo>
                    <a:pt x="32199" y="21401"/>
                  </a:lnTo>
                  <a:lnTo>
                    <a:pt x="32269" y="21449"/>
                  </a:lnTo>
                  <a:lnTo>
                    <a:pt x="33430" y="22218"/>
                  </a:lnTo>
                  <a:lnTo>
                    <a:pt x="34021" y="22610"/>
                  </a:lnTo>
                  <a:lnTo>
                    <a:pt x="34091" y="22654"/>
                  </a:lnTo>
                  <a:lnTo>
                    <a:pt x="35855" y="23821"/>
                  </a:lnTo>
                  <a:lnTo>
                    <a:pt x="35914" y="23858"/>
                  </a:lnTo>
                  <a:lnTo>
                    <a:pt x="37684" y="25030"/>
                  </a:lnTo>
                  <a:lnTo>
                    <a:pt x="37737" y="25069"/>
                  </a:lnTo>
                  <a:lnTo>
                    <a:pt x="39518" y="26246"/>
                  </a:lnTo>
                  <a:lnTo>
                    <a:pt x="39560" y="26267"/>
                  </a:lnTo>
                  <a:lnTo>
                    <a:pt x="41350" y="27456"/>
                  </a:lnTo>
                  <a:lnTo>
                    <a:pt x="41382" y="27472"/>
                  </a:lnTo>
                  <a:lnTo>
                    <a:pt x="43179" y="28665"/>
                  </a:lnTo>
                  <a:lnTo>
                    <a:pt x="43201" y="28682"/>
                  </a:lnTo>
                  <a:lnTo>
                    <a:pt x="45013" y="29876"/>
                  </a:lnTo>
                  <a:lnTo>
                    <a:pt x="45023" y="29881"/>
                  </a:lnTo>
                  <a:lnTo>
                    <a:pt x="46841" y="31085"/>
                  </a:lnTo>
                  <a:lnTo>
                    <a:pt x="46846" y="31090"/>
                  </a:lnTo>
                  <a:lnTo>
                    <a:pt x="48137" y="31946"/>
                  </a:lnTo>
                  <a:lnTo>
                    <a:pt x="46852" y="31085"/>
                  </a:lnTo>
                  <a:lnTo>
                    <a:pt x="46852" y="31080"/>
                  </a:lnTo>
                  <a:lnTo>
                    <a:pt x="45040" y="29876"/>
                  </a:lnTo>
                  <a:lnTo>
                    <a:pt x="45023" y="29864"/>
                  </a:lnTo>
                  <a:lnTo>
                    <a:pt x="43228" y="28665"/>
                  </a:lnTo>
                  <a:lnTo>
                    <a:pt x="43201" y="28650"/>
                  </a:lnTo>
                  <a:lnTo>
                    <a:pt x="41409" y="27456"/>
                  </a:lnTo>
                  <a:lnTo>
                    <a:pt x="41382" y="27429"/>
                  </a:lnTo>
                  <a:lnTo>
                    <a:pt x="39598" y="26246"/>
                  </a:lnTo>
                  <a:lnTo>
                    <a:pt x="39560" y="26213"/>
                  </a:lnTo>
                  <a:lnTo>
                    <a:pt x="37786" y="25030"/>
                  </a:lnTo>
                  <a:lnTo>
                    <a:pt x="37737" y="24998"/>
                  </a:lnTo>
                  <a:lnTo>
                    <a:pt x="35974" y="23821"/>
                  </a:lnTo>
                  <a:lnTo>
                    <a:pt x="35914" y="23783"/>
                  </a:lnTo>
                  <a:lnTo>
                    <a:pt x="34162" y="22610"/>
                  </a:lnTo>
                  <a:lnTo>
                    <a:pt x="34091" y="22568"/>
                  </a:lnTo>
                  <a:lnTo>
                    <a:pt x="33468" y="22148"/>
                  </a:lnTo>
                  <a:lnTo>
                    <a:pt x="32344" y="21401"/>
                  </a:lnTo>
                  <a:lnTo>
                    <a:pt x="32269" y="21352"/>
                  </a:lnTo>
                  <a:lnTo>
                    <a:pt x="30521" y="20190"/>
                  </a:lnTo>
                  <a:lnTo>
                    <a:pt x="30445" y="20137"/>
                  </a:lnTo>
                  <a:lnTo>
                    <a:pt x="28709" y="18981"/>
                  </a:lnTo>
                  <a:lnTo>
                    <a:pt x="28623" y="18922"/>
                  </a:lnTo>
                  <a:lnTo>
                    <a:pt x="26891" y="17766"/>
                  </a:lnTo>
                  <a:lnTo>
                    <a:pt x="26806" y="17706"/>
                  </a:lnTo>
                  <a:lnTo>
                    <a:pt x="25074" y="16556"/>
                  </a:lnTo>
                  <a:lnTo>
                    <a:pt x="24982" y="16497"/>
                  </a:lnTo>
                  <a:lnTo>
                    <a:pt x="23257" y="15346"/>
                  </a:lnTo>
                  <a:lnTo>
                    <a:pt x="23251" y="15346"/>
                  </a:lnTo>
                  <a:lnTo>
                    <a:pt x="23154" y="15281"/>
                  </a:lnTo>
                  <a:lnTo>
                    <a:pt x="21433" y="14137"/>
                  </a:lnTo>
                  <a:lnTo>
                    <a:pt x="21337" y="14067"/>
                  </a:lnTo>
                  <a:lnTo>
                    <a:pt x="19616" y="12926"/>
                  </a:lnTo>
                  <a:lnTo>
                    <a:pt x="19514" y="12856"/>
                  </a:lnTo>
                  <a:lnTo>
                    <a:pt x="18788" y="12367"/>
                  </a:lnTo>
                  <a:lnTo>
                    <a:pt x="17798" y="11712"/>
                  </a:lnTo>
                  <a:lnTo>
                    <a:pt x="17691" y="11641"/>
                  </a:lnTo>
                  <a:lnTo>
                    <a:pt x="15971" y="10501"/>
                  </a:lnTo>
                  <a:lnTo>
                    <a:pt x="15869" y="10437"/>
                  </a:lnTo>
                  <a:lnTo>
                    <a:pt x="14142" y="9292"/>
                  </a:lnTo>
                  <a:lnTo>
                    <a:pt x="14045" y="9227"/>
                  </a:lnTo>
                  <a:lnTo>
                    <a:pt x="12313" y="8081"/>
                  </a:lnTo>
                  <a:lnTo>
                    <a:pt x="12223" y="8022"/>
                  </a:lnTo>
                  <a:lnTo>
                    <a:pt x="10486" y="6872"/>
                  </a:lnTo>
                  <a:lnTo>
                    <a:pt x="10400" y="6813"/>
                  </a:lnTo>
                  <a:lnTo>
                    <a:pt x="8663" y="5662"/>
                  </a:lnTo>
                  <a:lnTo>
                    <a:pt x="8577" y="5607"/>
                  </a:lnTo>
                  <a:lnTo>
                    <a:pt x="6835" y="4452"/>
                  </a:lnTo>
                  <a:lnTo>
                    <a:pt x="6759" y="4398"/>
                  </a:lnTo>
                  <a:lnTo>
                    <a:pt x="5006" y="3237"/>
                  </a:lnTo>
                  <a:lnTo>
                    <a:pt x="4937" y="3188"/>
                  </a:lnTo>
                  <a:lnTo>
                    <a:pt x="4086" y="2629"/>
                  </a:lnTo>
                  <a:lnTo>
                    <a:pt x="3178" y="2026"/>
                  </a:lnTo>
                  <a:lnTo>
                    <a:pt x="3113" y="1984"/>
                  </a:lnTo>
                  <a:lnTo>
                    <a:pt x="1344" y="817"/>
                  </a:lnTo>
                  <a:lnTo>
                    <a:pt x="1291" y="78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4913600" y="1634725"/>
              <a:ext cx="1203450" cy="798650"/>
            </a:xfrm>
            <a:custGeom>
              <a:avLst/>
              <a:gdLst/>
              <a:ahLst/>
              <a:cxnLst/>
              <a:rect l="l" t="t" r="r" b="b"/>
              <a:pathLst>
                <a:path w="48138" h="31946" extrusionOk="0">
                  <a:moveTo>
                    <a:pt x="1" y="0"/>
                  </a:moveTo>
                  <a:lnTo>
                    <a:pt x="1227" y="817"/>
                  </a:lnTo>
                  <a:lnTo>
                    <a:pt x="1286" y="854"/>
                  </a:lnTo>
                  <a:lnTo>
                    <a:pt x="3044" y="2026"/>
                  </a:lnTo>
                  <a:lnTo>
                    <a:pt x="3109" y="2070"/>
                  </a:lnTo>
                  <a:lnTo>
                    <a:pt x="4049" y="2699"/>
                  </a:lnTo>
                  <a:lnTo>
                    <a:pt x="4862" y="3237"/>
                  </a:lnTo>
                  <a:lnTo>
                    <a:pt x="4932" y="3285"/>
                  </a:lnTo>
                  <a:lnTo>
                    <a:pt x="6674" y="4452"/>
                  </a:lnTo>
                  <a:lnTo>
                    <a:pt x="6754" y="4500"/>
                  </a:lnTo>
                  <a:lnTo>
                    <a:pt x="8491" y="5662"/>
                  </a:lnTo>
                  <a:lnTo>
                    <a:pt x="8578" y="5716"/>
                  </a:lnTo>
                  <a:lnTo>
                    <a:pt x="10308" y="6872"/>
                  </a:lnTo>
                  <a:lnTo>
                    <a:pt x="10400" y="6930"/>
                  </a:lnTo>
                  <a:lnTo>
                    <a:pt x="12132" y="8081"/>
                  </a:lnTo>
                  <a:lnTo>
                    <a:pt x="12223" y="8141"/>
                  </a:lnTo>
                  <a:lnTo>
                    <a:pt x="13949" y="9292"/>
                  </a:lnTo>
                  <a:lnTo>
                    <a:pt x="14041" y="9356"/>
                  </a:lnTo>
                  <a:lnTo>
                    <a:pt x="15767" y="10501"/>
                  </a:lnTo>
                  <a:lnTo>
                    <a:pt x="15864" y="10566"/>
                  </a:lnTo>
                  <a:lnTo>
                    <a:pt x="17584" y="11712"/>
                  </a:lnTo>
                  <a:lnTo>
                    <a:pt x="17686" y="11787"/>
                  </a:lnTo>
                  <a:lnTo>
                    <a:pt x="18729" y="12474"/>
                  </a:lnTo>
                  <a:lnTo>
                    <a:pt x="19407" y="12926"/>
                  </a:lnTo>
                  <a:lnTo>
                    <a:pt x="19510" y="12996"/>
                  </a:lnTo>
                  <a:lnTo>
                    <a:pt x="21230" y="14137"/>
                  </a:lnTo>
                  <a:lnTo>
                    <a:pt x="21332" y="14201"/>
                  </a:lnTo>
                  <a:lnTo>
                    <a:pt x="23059" y="15346"/>
                  </a:lnTo>
                  <a:lnTo>
                    <a:pt x="23155" y="15410"/>
                  </a:lnTo>
                  <a:lnTo>
                    <a:pt x="24881" y="16556"/>
                  </a:lnTo>
                  <a:lnTo>
                    <a:pt x="24978" y="16621"/>
                  </a:lnTo>
                  <a:lnTo>
                    <a:pt x="26710" y="17766"/>
                  </a:lnTo>
                  <a:lnTo>
                    <a:pt x="26795" y="17825"/>
                  </a:lnTo>
                  <a:lnTo>
                    <a:pt x="28537" y="18981"/>
                  </a:lnTo>
                  <a:lnTo>
                    <a:pt x="28623" y="19035"/>
                  </a:lnTo>
                  <a:lnTo>
                    <a:pt x="30366" y="20190"/>
                  </a:lnTo>
                  <a:lnTo>
                    <a:pt x="30447" y="20239"/>
                  </a:lnTo>
                  <a:lnTo>
                    <a:pt x="32189" y="21401"/>
                  </a:lnTo>
                  <a:lnTo>
                    <a:pt x="32264" y="21449"/>
                  </a:lnTo>
                  <a:lnTo>
                    <a:pt x="33425" y="22218"/>
                  </a:lnTo>
                  <a:lnTo>
                    <a:pt x="34022" y="22610"/>
                  </a:lnTo>
                  <a:lnTo>
                    <a:pt x="34086" y="22654"/>
                  </a:lnTo>
                  <a:lnTo>
                    <a:pt x="35850" y="23821"/>
                  </a:lnTo>
                  <a:lnTo>
                    <a:pt x="35910" y="23858"/>
                  </a:lnTo>
                  <a:lnTo>
                    <a:pt x="37684" y="25030"/>
                  </a:lnTo>
                  <a:lnTo>
                    <a:pt x="37732" y="25069"/>
                  </a:lnTo>
                  <a:lnTo>
                    <a:pt x="39513" y="26246"/>
                  </a:lnTo>
                  <a:lnTo>
                    <a:pt x="39555" y="26267"/>
                  </a:lnTo>
                  <a:lnTo>
                    <a:pt x="41345" y="27456"/>
                  </a:lnTo>
                  <a:lnTo>
                    <a:pt x="41378" y="27472"/>
                  </a:lnTo>
                  <a:lnTo>
                    <a:pt x="43174" y="28665"/>
                  </a:lnTo>
                  <a:lnTo>
                    <a:pt x="43201" y="28682"/>
                  </a:lnTo>
                  <a:lnTo>
                    <a:pt x="45008" y="29876"/>
                  </a:lnTo>
                  <a:lnTo>
                    <a:pt x="45023" y="29881"/>
                  </a:lnTo>
                  <a:lnTo>
                    <a:pt x="46842" y="31085"/>
                  </a:lnTo>
                  <a:lnTo>
                    <a:pt x="46842" y="31090"/>
                  </a:lnTo>
                  <a:lnTo>
                    <a:pt x="48137" y="31946"/>
                  </a:lnTo>
                  <a:lnTo>
                    <a:pt x="46852" y="31085"/>
                  </a:lnTo>
                  <a:lnTo>
                    <a:pt x="46842" y="31080"/>
                  </a:lnTo>
                  <a:lnTo>
                    <a:pt x="45035" y="29876"/>
                  </a:lnTo>
                  <a:lnTo>
                    <a:pt x="45023" y="29864"/>
                  </a:lnTo>
                  <a:lnTo>
                    <a:pt x="43223" y="28665"/>
                  </a:lnTo>
                  <a:lnTo>
                    <a:pt x="43201" y="28650"/>
                  </a:lnTo>
                  <a:lnTo>
                    <a:pt x="41410" y="27456"/>
                  </a:lnTo>
                  <a:lnTo>
                    <a:pt x="41378" y="27429"/>
                  </a:lnTo>
                  <a:lnTo>
                    <a:pt x="39598" y="26246"/>
                  </a:lnTo>
                  <a:lnTo>
                    <a:pt x="39555" y="26213"/>
                  </a:lnTo>
                  <a:lnTo>
                    <a:pt x="37781" y="25030"/>
                  </a:lnTo>
                  <a:lnTo>
                    <a:pt x="37732" y="24998"/>
                  </a:lnTo>
                  <a:lnTo>
                    <a:pt x="35969" y="23821"/>
                  </a:lnTo>
                  <a:lnTo>
                    <a:pt x="35910" y="23783"/>
                  </a:lnTo>
                  <a:lnTo>
                    <a:pt x="34157" y="22610"/>
                  </a:lnTo>
                  <a:lnTo>
                    <a:pt x="34086" y="22568"/>
                  </a:lnTo>
                  <a:lnTo>
                    <a:pt x="33463" y="22148"/>
                  </a:lnTo>
                  <a:lnTo>
                    <a:pt x="32339" y="21401"/>
                  </a:lnTo>
                  <a:lnTo>
                    <a:pt x="32264" y="21352"/>
                  </a:lnTo>
                  <a:lnTo>
                    <a:pt x="30522" y="20190"/>
                  </a:lnTo>
                  <a:lnTo>
                    <a:pt x="30447" y="20137"/>
                  </a:lnTo>
                  <a:lnTo>
                    <a:pt x="28705" y="18981"/>
                  </a:lnTo>
                  <a:lnTo>
                    <a:pt x="28623" y="18922"/>
                  </a:lnTo>
                  <a:lnTo>
                    <a:pt x="26886" y="17766"/>
                  </a:lnTo>
                  <a:lnTo>
                    <a:pt x="26801" y="17706"/>
                  </a:lnTo>
                  <a:lnTo>
                    <a:pt x="25069" y="16556"/>
                  </a:lnTo>
                  <a:lnTo>
                    <a:pt x="24978" y="16497"/>
                  </a:lnTo>
                  <a:lnTo>
                    <a:pt x="23252" y="15346"/>
                  </a:lnTo>
                  <a:lnTo>
                    <a:pt x="23155" y="15281"/>
                  </a:lnTo>
                  <a:lnTo>
                    <a:pt x="21434" y="14137"/>
                  </a:lnTo>
                  <a:lnTo>
                    <a:pt x="21332" y="14067"/>
                  </a:lnTo>
                  <a:lnTo>
                    <a:pt x="19612" y="12926"/>
                  </a:lnTo>
                  <a:lnTo>
                    <a:pt x="19510" y="12856"/>
                  </a:lnTo>
                  <a:lnTo>
                    <a:pt x="18783" y="12367"/>
                  </a:lnTo>
                  <a:lnTo>
                    <a:pt x="17793" y="11712"/>
                  </a:lnTo>
                  <a:lnTo>
                    <a:pt x="17686" y="11641"/>
                  </a:lnTo>
                  <a:lnTo>
                    <a:pt x="15966" y="10501"/>
                  </a:lnTo>
                  <a:lnTo>
                    <a:pt x="15864" y="10437"/>
                  </a:lnTo>
                  <a:lnTo>
                    <a:pt x="14137" y="9292"/>
                  </a:lnTo>
                  <a:lnTo>
                    <a:pt x="14041" y="9227"/>
                  </a:lnTo>
                  <a:lnTo>
                    <a:pt x="12309" y="8081"/>
                  </a:lnTo>
                  <a:lnTo>
                    <a:pt x="12223" y="8022"/>
                  </a:lnTo>
                  <a:lnTo>
                    <a:pt x="10481" y="6872"/>
                  </a:lnTo>
                  <a:lnTo>
                    <a:pt x="10400" y="6813"/>
                  </a:lnTo>
                  <a:lnTo>
                    <a:pt x="8658" y="5662"/>
                  </a:lnTo>
                  <a:lnTo>
                    <a:pt x="8578" y="5607"/>
                  </a:lnTo>
                  <a:lnTo>
                    <a:pt x="6830" y="4452"/>
                  </a:lnTo>
                  <a:lnTo>
                    <a:pt x="6754" y="4398"/>
                  </a:lnTo>
                  <a:lnTo>
                    <a:pt x="5002" y="3237"/>
                  </a:lnTo>
                  <a:lnTo>
                    <a:pt x="4932" y="3188"/>
                  </a:lnTo>
                  <a:lnTo>
                    <a:pt x="4082" y="2629"/>
                  </a:lnTo>
                  <a:lnTo>
                    <a:pt x="3173" y="2026"/>
                  </a:lnTo>
                  <a:lnTo>
                    <a:pt x="3109" y="1984"/>
                  </a:lnTo>
                  <a:lnTo>
                    <a:pt x="1346" y="817"/>
                  </a:lnTo>
                  <a:lnTo>
                    <a:pt x="1286" y="78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4903250" y="1686475"/>
              <a:ext cx="1122650" cy="746900"/>
            </a:xfrm>
            <a:custGeom>
              <a:avLst/>
              <a:gdLst/>
              <a:ahLst/>
              <a:cxnLst/>
              <a:rect l="l" t="t" r="r" b="b"/>
              <a:pathLst>
                <a:path w="44906" h="29876" extrusionOk="0">
                  <a:moveTo>
                    <a:pt x="1" y="0"/>
                  </a:moveTo>
                  <a:lnTo>
                    <a:pt x="1" y="85"/>
                  </a:lnTo>
                  <a:lnTo>
                    <a:pt x="818" y="629"/>
                  </a:lnTo>
                  <a:lnTo>
                    <a:pt x="1631" y="1167"/>
                  </a:lnTo>
                  <a:lnTo>
                    <a:pt x="1700" y="1215"/>
                  </a:lnTo>
                  <a:lnTo>
                    <a:pt x="3448" y="2382"/>
                  </a:lnTo>
                  <a:lnTo>
                    <a:pt x="3523" y="2430"/>
                  </a:lnTo>
                  <a:lnTo>
                    <a:pt x="5260" y="3592"/>
                  </a:lnTo>
                  <a:lnTo>
                    <a:pt x="5346" y="3646"/>
                  </a:lnTo>
                  <a:lnTo>
                    <a:pt x="7083" y="4802"/>
                  </a:lnTo>
                  <a:lnTo>
                    <a:pt x="7168" y="4860"/>
                  </a:lnTo>
                  <a:lnTo>
                    <a:pt x="8900" y="6011"/>
                  </a:lnTo>
                  <a:lnTo>
                    <a:pt x="8992" y="6071"/>
                  </a:lnTo>
                  <a:lnTo>
                    <a:pt x="10717" y="7222"/>
                  </a:lnTo>
                  <a:lnTo>
                    <a:pt x="10814" y="7286"/>
                  </a:lnTo>
                  <a:lnTo>
                    <a:pt x="12536" y="8431"/>
                  </a:lnTo>
                  <a:lnTo>
                    <a:pt x="12637" y="8496"/>
                  </a:lnTo>
                  <a:lnTo>
                    <a:pt x="14353" y="9642"/>
                  </a:lnTo>
                  <a:lnTo>
                    <a:pt x="14455" y="9711"/>
                  </a:lnTo>
                  <a:lnTo>
                    <a:pt x="15497" y="10404"/>
                  </a:lnTo>
                  <a:lnTo>
                    <a:pt x="16175" y="10856"/>
                  </a:lnTo>
                  <a:lnTo>
                    <a:pt x="16278" y="10926"/>
                  </a:lnTo>
                  <a:lnTo>
                    <a:pt x="17998" y="12067"/>
                  </a:lnTo>
                  <a:lnTo>
                    <a:pt x="18100" y="12131"/>
                  </a:lnTo>
                  <a:lnTo>
                    <a:pt x="19827" y="13276"/>
                  </a:lnTo>
                  <a:lnTo>
                    <a:pt x="19924" y="13340"/>
                  </a:lnTo>
                  <a:lnTo>
                    <a:pt x="21654" y="14486"/>
                  </a:lnTo>
                  <a:lnTo>
                    <a:pt x="21746" y="14551"/>
                  </a:lnTo>
                  <a:lnTo>
                    <a:pt x="23483" y="15696"/>
                  </a:lnTo>
                  <a:lnTo>
                    <a:pt x="23569" y="15755"/>
                  </a:lnTo>
                  <a:lnTo>
                    <a:pt x="25305" y="16911"/>
                  </a:lnTo>
                  <a:lnTo>
                    <a:pt x="25387" y="16965"/>
                  </a:lnTo>
                  <a:lnTo>
                    <a:pt x="25392" y="16965"/>
                  </a:lnTo>
                  <a:lnTo>
                    <a:pt x="27134" y="18120"/>
                  </a:lnTo>
                  <a:lnTo>
                    <a:pt x="27215" y="18169"/>
                  </a:lnTo>
                  <a:lnTo>
                    <a:pt x="28963" y="19331"/>
                  </a:lnTo>
                  <a:lnTo>
                    <a:pt x="29037" y="19379"/>
                  </a:lnTo>
                  <a:lnTo>
                    <a:pt x="30199" y="20148"/>
                  </a:lnTo>
                  <a:lnTo>
                    <a:pt x="30790" y="20540"/>
                  </a:lnTo>
                  <a:lnTo>
                    <a:pt x="30854" y="20584"/>
                  </a:lnTo>
                  <a:lnTo>
                    <a:pt x="30861" y="20584"/>
                  </a:lnTo>
                  <a:lnTo>
                    <a:pt x="32619" y="21751"/>
                  </a:lnTo>
                  <a:lnTo>
                    <a:pt x="32678" y="21788"/>
                  </a:lnTo>
                  <a:lnTo>
                    <a:pt x="34452" y="22960"/>
                  </a:lnTo>
                  <a:lnTo>
                    <a:pt x="34500" y="22999"/>
                  </a:lnTo>
                  <a:lnTo>
                    <a:pt x="36281" y="24176"/>
                  </a:lnTo>
                  <a:lnTo>
                    <a:pt x="36324" y="24197"/>
                  </a:lnTo>
                  <a:lnTo>
                    <a:pt x="38114" y="25386"/>
                  </a:lnTo>
                  <a:lnTo>
                    <a:pt x="38146" y="25402"/>
                  </a:lnTo>
                  <a:lnTo>
                    <a:pt x="39947" y="26595"/>
                  </a:lnTo>
                  <a:lnTo>
                    <a:pt x="39969" y="26612"/>
                  </a:lnTo>
                  <a:lnTo>
                    <a:pt x="41776" y="27806"/>
                  </a:lnTo>
                  <a:lnTo>
                    <a:pt x="41792" y="27811"/>
                  </a:lnTo>
                  <a:lnTo>
                    <a:pt x="43605" y="29015"/>
                  </a:lnTo>
                  <a:lnTo>
                    <a:pt x="43610" y="29020"/>
                  </a:lnTo>
                  <a:lnTo>
                    <a:pt x="43615" y="29020"/>
                  </a:lnTo>
                  <a:lnTo>
                    <a:pt x="44906" y="29876"/>
                  </a:lnTo>
                  <a:lnTo>
                    <a:pt x="43620" y="29015"/>
                  </a:lnTo>
                  <a:lnTo>
                    <a:pt x="43615" y="29010"/>
                  </a:lnTo>
                  <a:lnTo>
                    <a:pt x="41803" y="27806"/>
                  </a:lnTo>
                  <a:lnTo>
                    <a:pt x="41792" y="27794"/>
                  </a:lnTo>
                  <a:lnTo>
                    <a:pt x="39991" y="26595"/>
                  </a:lnTo>
                  <a:lnTo>
                    <a:pt x="39969" y="26580"/>
                  </a:lnTo>
                  <a:lnTo>
                    <a:pt x="38178" y="25386"/>
                  </a:lnTo>
                  <a:lnTo>
                    <a:pt x="38146" y="25359"/>
                  </a:lnTo>
                  <a:lnTo>
                    <a:pt x="36366" y="24176"/>
                  </a:lnTo>
                  <a:lnTo>
                    <a:pt x="36324" y="24143"/>
                  </a:lnTo>
                  <a:lnTo>
                    <a:pt x="34554" y="22960"/>
                  </a:lnTo>
                  <a:lnTo>
                    <a:pt x="34500" y="22928"/>
                  </a:lnTo>
                  <a:lnTo>
                    <a:pt x="32737" y="21751"/>
                  </a:lnTo>
                  <a:lnTo>
                    <a:pt x="32678" y="21713"/>
                  </a:lnTo>
                  <a:lnTo>
                    <a:pt x="30925" y="20540"/>
                  </a:lnTo>
                  <a:lnTo>
                    <a:pt x="30861" y="20492"/>
                  </a:lnTo>
                  <a:lnTo>
                    <a:pt x="30231" y="20078"/>
                  </a:lnTo>
                  <a:lnTo>
                    <a:pt x="29107" y="19331"/>
                  </a:lnTo>
                  <a:lnTo>
                    <a:pt x="29037" y="19282"/>
                  </a:lnTo>
                  <a:lnTo>
                    <a:pt x="27290" y="18120"/>
                  </a:lnTo>
                  <a:lnTo>
                    <a:pt x="27215" y="18067"/>
                  </a:lnTo>
                  <a:lnTo>
                    <a:pt x="25473" y="16906"/>
                  </a:lnTo>
                  <a:lnTo>
                    <a:pt x="25392" y="16852"/>
                  </a:lnTo>
                  <a:lnTo>
                    <a:pt x="23655" y="15696"/>
                  </a:lnTo>
                  <a:lnTo>
                    <a:pt x="23569" y="15636"/>
                  </a:lnTo>
                  <a:lnTo>
                    <a:pt x="21838" y="14486"/>
                  </a:lnTo>
                  <a:lnTo>
                    <a:pt x="21746" y="14427"/>
                  </a:lnTo>
                  <a:lnTo>
                    <a:pt x="20021" y="13276"/>
                  </a:lnTo>
                  <a:lnTo>
                    <a:pt x="19924" y="13211"/>
                  </a:lnTo>
                  <a:lnTo>
                    <a:pt x="18202" y="12067"/>
                  </a:lnTo>
                  <a:lnTo>
                    <a:pt x="18100" y="11997"/>
                  </a:lnTo>
                  <a:lnTo>
                    <a:pt x="16385" y="10856"/>
                  </a:lnTo>
                  <a:lnTo>
                    <a:pt x="16278" y="10781"/>
                  </a:lnTo>
                  <a:lnTo>
                    <a:pt x="15551" y="10297"/>
                  </a:lnTo>
                  <a:lnTo>
                    <a:pt x="14562" y="9642"/>
                  </a:lnTo>
                  <a:lnTo>
                    <a:pt x="14455" y="9571"/>
                  </a:lnTo>
                  <a:lnTo>
                    <a:pt x="12734" y="8431"/>
                  </a:lnTo>
                  <a:lnTo>
                    <a:pt x="12632" y="8367"/>
                  </a:lnTo>
                  <a:lnTo>
                    <a:pt x="10906" y="7222"/>
                  </a:lnTo>
                  <a:lnTo>
                    <a:pt x="10814" y="7157"/>
                  </a:lnTo>
                  <a:lnTo>
                    <a:pt x="9083" y="6011"/>
                  </a:lnTo>
                  <a:lnTo>
                    <a:pt x="8992" y="5952"/>
                  </a:lnTo>
                  <a:lnTo>
                    <a:pt x="7255" y="4802"/>
                  </a:lnTo>
                  <a:lnTo>
                    <a:pt x="7168" y="4743"/>
                  </a:lnTo>
                  <a:lnTo>
                    <a:pt x="5426" y="3592"/>
                  </a:lnTo>
                  <a:lnTo>
                    <a:pt x="5346" y="3537"/>
                  </a:lnTo>
                  <a:lnTo>
                    <a:pt x="3599" y="2382"/>
                  </a:lnTo>
                  <a:lnTo>
                    <a:pt x="3523" y="2328"/>
                  </a:lnTo>
                  <a:lnTo>
                    <a:pt x="1770" y="1167"/>
                  </a:lnTo>
                  <a:lnTo>
                    <a:pt x="1700" y="1118"/>
                  </a:lnTo>
                  <a:lnTo>
                    <a:pt x="850" y="55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4903250" y="1746675"/>
              <a:ext cx="1031500" cy="686700"/>
            </a:xfrm>
            <a:custGeom>
              <a:avLst/>
              <a:gdLst/>
              <a:ahLst/>
              <a:cxnLst/>
              <a:rect l="l" t="t" r="r" b="b"/>
              <a:pathLst>
                <a:path w="41260" h="27468" extrusionOk="0">
                  <a:moveTo>
                    <a:pt x="1" y="0"/>
                  </a:moveTo>
                  <a:lnTo>
                    <a:pt x="1" y="109"/>
                  </a:lnTo>
                  <a:lnTo>
                    <a:pt x="1619" y="1184"/>
                  </a:lnTo>
                  <a:lnTo>
                    <a:pt x="1700" y="1238"/>
                  </a:lnTo>
                  <a:lnTo>
                    <a:pt x="3437" y="2394"/>
                  </a:lnTo>
                  <a:lnTo>
                    <a:pt x="3523" y="2452"/>
                  </a:lnTo>
                  <a:lnTo>
                    <a:pt x="5254" y="3603"/>
                  </a:lnTo>
                  <a:lnTo>
                    <a:pt x="5346" y="3663"/>
                  </a:lnTo>
                  <a:lnTo>
                    <a:pt x="7071" y="4814"/>
                  </a:lnTo>
                  <a:lnTo>
                    <a:pt x="7168" y="4878"/>
                  </a:lnTo>
                  <a:lnTo>
                    <a:pt x="8890" y="6023"/>
                  </a:lnTo>
                  <a:lnTo>
                    <a:pt x="8992" y="6093"/>
                  </a:lnTo>
                  <a:lnTo>
                    <a:pt x="10707" y="7234"/>
                  </a:lnTo>
                  <a:lnTo>
                    <a:pt x="10814" y="7309"/>
                  </a:lnTo>
                  <a:lnTo>
                    <a:pt x="11852" y="7996"/>
                  </a:lnTo>
                  <a:lnTo>
                    <a:pt x="12529" y="8448"/>
                  </a:lnTo>
                  <a:lnTo>
                    <a:pt x="12632" y="8518"/>
                  </a:lnTo>
                  <a:lnTo>
                    <a:pt x="14353" y="9659"/>
                  </a:lnTo>
                  <a:lnTo>
                    <a:pt x="14455" y="9723"/>
                  </a:lnTo>
                  <a:lnTo>
                    <a:pt x="16181" y="10868"/>
                  </a:lnTo>
                  <a:lnTo>
                    <a:pt x="16278" y="10932"/>
                  </a:lnTo>
                  <a:lnTo>
                    <a:pt x="18009" y="12078"/>
                  </a:lnTo>
                  <a:lnTo>
                    <a:pt x="18100" y="12143"/>
                  </a:lnTo>
                  <a:lnTo>
                    <a:pt x="19837" y="13288"/>
                  </a:lnTo>
                  <a:lnTo>
                    <a:pt x="19924" y="13347"/>
                  </a:lnTo>
                  <a:lnTo>
                    <a:pt x="21660" y="14498"/>
                  </a:lnTo>
                  <a:lnTo>
                    <a:pt x="21666" y="14498"/>
                  </a:lnTo>
                  <a:lnTo>
                    <a:pt x="21746" y="14557"/>
                  </a:lnTo>
                  <a:lnTo>
                    <a:pt x="23493" y="15712"/>
                  </a:lnTo>
                  <a:lnTo>
                    <a:pt x="23569" y="15761"/>
                  </a:lnTo>
                  <a:lnTo>
                    <a:pt x="25317" y="16923"/>
                  </a:lnTo>
                  <a:lnTo>
                    <a:pt x="25392" y="16971"/>
                  </a:lnTo>
                  <a:lnTo>
                    <a:pt x="26553" y="17740"/>
                  </a:lnTo>
                  <a:lnTo>
                    <a:pt x="27144" y="18132"/>
                  </a:lnTo>
                  <a:lnTo>
                    <a:pt x="27209" y="18176"/>
                  </a:lnTo>
                  <a:lnTo>
                    <a:pt x="28978" y="19343"/>
                  </a:lnTo>
                  <a:lnTo>
                    <a:pt x="29037" y="19380"/>
                  </a:lnTo>
                  <a:lnTo>
                    <a:pt x="30807" y="20552"/>
                  </a:lnTo>
                  <a:lnTo>
                    <a:pt x="30861" y="20584"/>
                  </a:lnTo>
                  <a:lnTo>
                    <a:pt x="32641" y="21768"/>
                  </a:lnTo>
                  <a:lnTo>
                    <a:pt x="32678" y="21789"/>
                  </a:lnTo>
                  <a:lnTo>
                    <a:pt x="34468" y="22978"/>
                  </a:lnTo>
                  <a:lnTo>
                    <a:pt x="34500" y="22994"/>
                  </a:lnTo>
                  <a:lnTo>
                    <a:pt x="36302" y="24187"/>
                  </a:lnTo>
                  <a:lnTo>
                    <a:pt x="36324" y="24204"/>
                  </a:lnTo>
                  <a:lnTo>
                    <a:pt x="38130" y="25398"/>
                  </a:lnTo>
                  <a:lnTo>
                    <a:pt x="38146" y="25403"/>
                  </a:lnTo>
                  <a:lnTo>
                    <a:pt x="39964" y="26607"/>
                  </a:lnTo>
                  <a:lnTo>
                    <a:pt x="39969" y="26612"/>
                  </a:lnTo>
                  <a:lnTo>
                    <a:pt x="41260" y="27468"/>
                  </a:lnTo>
                  <a:lnTo>
                    <a:pt x="39975" y="26607"/>
                  </a:lnTo>
                  <a:lnTo>
                    <a:pt x="39969" y="26602"/>
                  </a:lnTo>
                  <a:lnTo>
                    <a:pt x="38163" y="25398"/>
                  </a:lnTo>
                  <a:lnTo>
                    <a:pt x="38146" y="25386"/>
                  </a:lnTo>
                  <a:lnTo>
                    <a:pt x="36346" y="24187"/>
                  </a:lnTo>
                  <a:lnTo>
                    <a:pt x="36324" y="24172"/>
                  </a:lnTo>
                  <a:lnTo>
                    <a:pt x="34532" y="22978"/>
                  </a:lnTo>
                  <a:lnTo>
                    <a:pt x="34500" y="22951"/>
                  </a:lnTo>
                  <a:lnTo>
                    <a:pt x="32721" y="21768"/>
                  </a:lnTo>
                  <a:lnTo>
                    <a:pt x="32678" y="21735"/>
                  </a:lnTo>
                  <a:lnTo>
                    <a:pt x="30904" y="20552"/>
                  </a:lnTo>
                  <a:lnTo>
                    <a:pt x="30861" y="20520"/>
                  </a:lnTo>
                  <a:lnTo>
                    <a:pt x="29092" y="19343"/>
                  </a:lnTo>
                  <a:lnTo>
                    <a:pt x="29037" y="19305"/>
                  </a:lnTo>
                  <a:lnTo>
                    <a:pt x="27280" y="18132"/>
                  </a:lnTo>
                  <a:lnTo>
                    <a:pt x="27209" y="18090"/>
                  </a:lnTo>
                  <a:lnTo>
                    <a:pt x="26585" y="17670"/>
                  </a:lnTo>
                  <a:lnTo>
                    <a:pt x="25461" y="16923"/>
                  </a:lnTo>
                  <a:lnTo>
                    <a:pt x="25392" y="16874"/>
                  </a:lnTo>
                  <a:lnTo>
                    <a:pt x="23644" y="15712"/>
                  </a:lnTo>
                  <a:lnTo>
                    <a:pt x="23569" y="15659"/>
                  </a:lnTo>
                  <a:lnTo>
                    <a:pt x="21827" y="14503"/>
                  </a:lnTo>
                  <a:lnTo>
                    <a:pt x="21746" y="14444"/>
                  </a:lnTo>
                  <a:lnTo>
                    <a:pt x="20009" y="13288"/>
                  </a:lnTo>
                  <a:lnTo>
                    <a:pt x="19924" y="13228"/>
                  </a:lnTo>
                  <a:lnTo>
                    <a:pt x="18192" y="12078"/>
                  </a:lnTo>
                  <a:lnTo>
                    <a:pt x="18100" y="12019"/>
                  </a:lnTo>
                  <a:lnTo>
                    <a:pt x="16375" y="10868"/>
                  </a:lnTo>
                  <a:lnTo>
                    <a:pt x="16278" y="10803"/>
                  </a:lnTo>
                  <a:lnTo>
                    <a:pt x="14556" y="9659"/>
                  </a:lnTo>
                  <a:lnTo>
                    <a:pt x="14455" y="9589"/>
                  </a:lnTo>
                  <a:lnTo>
                    <a:pt x="12739" y="8448"/>
                  </a:lnTo>
                  <a:lnTo>
                    <a:pt x="12632" y="8378"/>
                  </a:lnTo>
                  <a:lnTo>
                    <a:pt x="11906" y="7889"/>
                  </a:lnTo>
                  <a:lnTo>
                    <a:pt x="10916" y="7234"/>
                  </a:lnTo>
                  <a:lnTo>
                    <a:pt x="10814" y="7163"/>
                  </a:lnTo>
                  <a:lnTo>
                    <a:pt x="9089" y="6023"/>
                  </a:lnTo>
                  <a:lnTo>
                    <a:pt x="8992" y="5959"/>
                  </a:lnTo>
                  <a:lnTo>
                    <a:pt x="7260" y="4814"/>
                  </a:lnTo>
                  <a:lnTo>
                    <a:pt x="7168" y="4749"/>
                  </a:lnTo>
                  <a:lnTo>
                    <a:pt x="5431" y="3603"/>
                  </a:lnTo>
                  <a:lnTo>
                    <a:pt x="5346" y="3544"/>
                  </a:lnTo>
                  <a:lnTo>
                    <a:pt x="3609" y="2394"/>
                  </a:lnTo>
                  <a:lnTo>
                    <a:pt x="3523" y="2335"/>
                  </a:lnTo>
                  <a:lnTo>
                    <a:pt x="1780" y="1184"/>
                  </a:lnTo>
                  <a:lnTo>
                    <a:pt x="1700" y="11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4903250" y="1807175"/>
              <a:ext cx="940375" cy="626200"/>
            </a:xfrm>
            <a:custGeom>
              <a:avLst/>
              <a:gdLst/>
              <a:ahLst/>
              <a:cxnLst/>
              <a:rect l="l" t="t" r="r" b="b"/>
              <a:pathLst>
                <a:path w="37615" h="25048" extrusionOk="0">
                  <a:moveTo>
                    <a:pt x="1" y="0"/>
                  </a:moveTo>
                  <a:lnTo>
                    <a:pt x="1" y="114"/>
                  </a:lnTo>
                  <a:lnTo>
                    <a:pt x="1609" y="1183"/>
                  </a:lnTo>
                  <a:lnTo>
                    <a:pt x="1700" y="1243"/>
                  </a:lnTo>
                  <a:lnTo>
                    <a:pt x="3426" y="2394"/>
                  </a:lnTo>
                  <a:lnTo>
                    <a:pt x="3523" y="2458"/>
                  </a:lnTo>
                  <a:lnTo>
                    <a:pt x="5244" y="3603"/>
                  </a:lnTo>
                  <a:lnTo>
                    <a:pt x="5346" y="3673"/>
                  </a:lnTo>
                  <a:lnTo>
                    <a:pt x="7061" y="4814"/>
                  </a:lnTo>
                  <a:lnTo>
                    <a:pt x="7168" y="4889"/>
                  </a:lnTo>
                  <a:lnTo>
                    <a:pt x="8206" y="5576"/>
                  </a:lnTo>
                  <a:lnTo>
                    <a:pt x="8883" y="6028"/>
                  </a:lnTo>
                  <a:lnTo>
                    <a:pt x="8992" y="6098"/>
                  </a:lnTo>
                  <a:lnTo>
                    <a:pt x="10712" y="7239"/>
                  </a:lnTo>
                  <a:lnTo>
                    <a:pt x="10814" y="7303"/>
                  </a:lnTo>
                  <a:lnTo>
                    <a:pt x="12536" y="8448"/>
                  </a:lnTo>
                  <a:lnTo>
                    <a:pt x="12632" y="8512"/>
                  </a:lnTo>
                  <a:lnTo>
                    <a:pt x="14363" y="9658"/>
                  </a:lnTo>
                  <a:lnTo>
                    <a:pt x="14455" y="9723"/>
                  </a:lnTo>
                  <a:lnTo>
                    <a:pt x="16192" y="10868"/>
                  </a:lnTo>
                  <a:lnTo>
                    <a:pt x="16278" y="10927"/>
                  </a:lnTo>
                  <a:lnTo>
                    <a:pt x="18020" y="12083"/>
                  </a:lnTo>
                  <a:lnTo>
                    <a:pt x="18100" y="12137"/>
                  </a:lnTo>
                  <a:lnTo>
                    <a:pt x="19842" y="13292"/>
                  </a:lnTo>
                  <a:lnTo>
                    <a:pt x="19924" y="13341"/>
                  </a:lnTo>
                  <a:lnTo>
                    <a:pt x="21671" y="14503"/>
                  </a:lnTo>
                  <a:lnTo>
                    <a:pt x="21746" y="14551"/>
                  </a:lnTo>
                  <a:lnTo>
                    <a:pt x="22907" y="15320"/>
                  </a:lnTo>
                  <a:lnTo>
                    <a:pt x="23499" y="15712"/>
                  </a:lnTo>
                  <a:lnTo>
                    <a:pt x="23569" y="15756"/>
                  </a:lnTo>
                  <a:lnTo>
                    <a:pt x="25327" y="16923"/>
                  </a:lnTo>
                  <a:lnTo>
                    <a:pt x="25332" y="16923"/>
                  </a:lnTo>
                  <a:lnTo>
                    <a:pt x="25392" y="16960"/>
                  </a:lnTo>
                  <a:lnTo>
                    <a:pt x="27161" y="18132"/>
                  </a:lnTo>
                  <a:lnTo>
                    <a:pt x="27209" y="18171"/>
                  </a:lnTo>
                  <a:lnTo>
                    <a:pt x="28995" y="19348"/>
                  </a:lnTo>
                  <a:lnTo>
                    <a:pt x="29037" y="19369"/>
                  </a:lnTo>
                  <a:lnTo>
                    <a:pt x="30822" y="20558"/>
                  </a:lnTo>
                  <a:lnTo>
                    <a:pt x="30861" y="20574"/>
                  </a:lnTo>
                  <a:lnTo>
                    <a:pt x="32656" y="21767"/>
                  </a:lnTo>
                  <a:lnTo>
                    <a:pt x="32678" y="21784"/>
                  </a:lnTo>
                  <a:lnTo>
                    <a:pt x="34485" y="22978"/>
                  </a:lnTo>
                  <a:lnTo>
                    <a:pt x="34500" y="22983"/>
                  </a:lnTo>
                  <a:lnTo>
                    <a:pt x="36319" y="24187"/>
                  </a:lnTo>
                  <a:lnTo>
                    <a:pt x="36324" y="24192"/>
                  </a:lnTo>
                  <a:lnTo>
                    <a:pt x="37614" y="25048"/>
                  </a:lnTo>
                  <a:lnTo>
                    <a:pt x="36329" y="24187"/>
                  </a:lnTo>
                  <a:lnTo>
                    <a:pt x="36324" y="24182"/>
                  </a:lnTo>
                  <a:lnTo>
                    <a:pt x="34517" y="22978"/>
                  </a:lnTo>
                  <a:lnTo>
                    <a:pt x="34500" y="22966"/>
                  </a:lnTo>
                  <a:lnTo>
                    <a:pt x="32705" y="21767"/>
                  </a:lnTo>
                  <a:lnTo>
                    <a:pt x="32678" y="21752"/>
                  </a:lnTo>
                  <a:lnTo>
                    <a:pt x="30887" y="20558"/>
                  </a:lnTo>
                  <a:lnTo>
                    <a:pt x="30861" y="20531"/>
                  </a:lnTo>
                  <a:lnTo>
                    <a:pt x="29075" y="19348"/>
                  </a:lnTo>
                  <a:lnTo>
                    <a:pt x="29037" y="19315"/>
                  </a:lnTo>
                  <a:lnTo>
                    <a:pt x="27263" y="18132"/>
                  </a:lnTo>
                  <a:lnTo>
                    <a:pt x="27209" y="18100"/>
                  </a:lnTo>
                  <a:lnTo>
                    <a:pt x="25451" y="16923"/>
                  </a:lnTo>
                  <a:lnTo>
                    <a:pt x="25392" y="16885"/>
                  </a:lnTo>
                  <a:lnTo>
                    <a:pt x="25387" y="16885"/>
                  </a:lnTo>
                  <a:lnTo>
                    <a:pt x="23634" y="15712"/>
                  </a:lnTo>
                  <a:lnTo>
                    <a:pt x="23569" y="15670"/>
                  </a:lnTo>
                  <a:lnTo>
                    <a:pt x="22945" y="15250"/>
                  </a:lnTo>
                  <a:lnTo>
                    <a:pt x="21816" y="14503"/>
                  </a:lnTo>
                  <a:lnTo>
                    <a:pt x="21746" y="14454"/>
                  </a:lnTo>
                  <a:lnTo>
                    <a:pt x="19999" y="13292"/>
                  </a:lnTo>
                  <a:lnTo>
                    <a:pt x="19924" y="13239"/>
                  </a:lnTo>
                  <a:lnTo>
                    <a:pt x="18182" y="12083"/>
                  </a:lnTo>
                  <a:lnTo>
                    <a:pt x="18100" y="12024"/>
                  </a:lnTo>
                  <a:lnTo>
                    <a:pt x="16368" y="10868"/>
                  </a:lnTo>
                  <a:lnTo>
                    <a:pt x="16278" y="10808"/>
                  </a:lnTo>
                  <a:lnTo>
                    <a:pt x="14546" y="9658"/>
                  </a:lnTo>
                  <a:lnTo>
                    <a:pt x="14455" y="9599"/>
                  </a:lnTo>
                  <a:lnTo>
                    <a:pt x="12729" y="8448"/>
                  </a:lnTo>
                  <a:lnTo>
                    <a:pt x="12632" y="8383"/>
                  </a:lnTo>
                  <a:lnTo>
                    <a:pt x="10911" y="7239"/>
                  </a:lnTo>
                  <a:lnTo>
                    <a:pt x="10814" y="7169"/>
                  </a:lnTo>
                  <a:lnTo>
                    <a:pt x="9094" y="6028"/>
                  </a:lnTo>
                  <a:lnTo>
                    <a:pt x="8992" y="5958"/>
                  </a:lnTo>
                  <a:lnTo>
                    <a:pt x="8260" y="5469"/>
                  </a:lnTo>
                  <a:lnTo>
                    <a:pt x="7270" y="4814"/>
                  </a:lnTo>
                  <a:lnTo>
                    <a:pt x="7168" y="4743"/>
                  </a:lnTo>
                  <a:lnTo>
                    <a:pt x="5443" y="3603"/>
                  </a:lnTo>
                  <a:lnTo>
                    <a:pt x="5346" y="3539"/>
                  </a:lnTo>
                  <a:lnTo>
                    <a:pt x="3619" y="2394"/>
                  </a:lnTo>
                  <a:lnTo>
                    <a:pt x="3523" y="2329"/>
                  </a:lnTo>
                  <a:lnTo>
                    <a:pt x="1792" y="1183"/>
                  </a:lnTo>
                  <a:lnTo>
                    <a:pt x="1700" y="11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4903250" y="1867525"/>
              <a:ext cx="849350" cy="565850"/>
            </a:xfrm>
            <a:custGeom>
              <a:avLst/>
              <a:gdLst/>
              <a:ahLst/>
              <a:cxnLst/>
              <a:rect l="l" t="t" r="r" b="b"/>
              <a:pathLst>
                <a:path w="33974" h="22634" extrusionOk="0">
                  <a:moveTo>
                    <a:pt x="1" y="1"/>
                  </a:moveTo>
                  <a:lnTo>
                    <a:pt x="1" y="124"/>
                  </a:lnTo>
                  <a:lnTo>
                    <a:pt x="1604" y="1189"/>
                  </a:lnTo>
                  <a:lnTo>
                    <a:pt x="1700" y="1254"/>
                  </a:lnTo>
                  <a:lnTo>
                    <a:pt x="3415" y="2400"/>
                  </a:lnTo>
                  <a:lnTo>
                    <a:pt x="3523" y="2475"/>
                  </a:lnTo>
                  <a:lnTo>
                    <a:pt x="4567" y="3162"/>
                  </a:lnTo>
                  <a:lnTo>
                    <a:pt x="5238" y="3614"/>
                  </a:lnTo>
                  <a:lnTo>
                    <a:pt x="5346" y="3684"/>
                  </a:lnTo>
                  <a:lnTo>
                    <a:pt x="7066" y="4825"/>
                  </a:lnTo>
                  <a:lnTo>
                    <a:pt x="7168" y="4889"/>
                  </a:lnTo>
                  <a:lnTo>
                    <a:pt x="8895" y="6034"/>
                  </a:lnTo>
                  <a:lnTo>
                    <a:pt x="8992" y="6098"/>
                  </a:lnTo>
                  <a:lnTo>
                    <a:pt x="10717" y="7244"/>
                  </a:lnTo>
                  <a:lnTo>
                    <a:pt x="10814" y="7309"/>
                  </a:lnTo>
                  <a:lnTo>
                    <a:pt x="12546" y="8454"/>
                  </a:lnTo>
                  <a:lnTo>
                    <a:pt x="12632" y="8513"/>
                  </a:lnTo>
                  <a:lnTo>
                    <a:pt x="14375" y="9669"/>
                  </a:lnTo>
                  <a:lnTo>
                    <a:pt x="14455" y="9723"/>
                  </a:lnTo>
                  <a:lnTo>
                    <a:pt x="16202" y="10878"/>
                  </a:lnTo>
                  <a:lnTo>
                    <a:pt x="16278" y="10927"/>
                  </a:lnTo>
                  <a:lnTo>
                    <a:pt x="18025" y="12089"/>
                  </a:lnTo>
                  <a:lnTo>
                    <a:pt x="18100" y="12137"/>
                  </a:lnTo>
                  <a:lnTo>
                    <a:pt x="19262" y="12906"/>
                  </a:lnTo>
                  <a:lnTo>
                    <a:pt x="19859" y="13298"/>
                  </a:lnTo>
                  <a:lnTo>
                    <a:pt x="19924" y="13342"/>
                  </a:lnTo>
                  <a:lnTo>
                    <a:pt x="21687" y="14509"/>
                  </a:lnTo>
                  <a:lnTo>
                    <a:pt x="21746" y="14546"/>
                  </a:lnTo>
                  <a:lnTo>
                    <a:pt x="23515" y="15718"/>
                  </a:lnTo>
                  <a:lnTo>
                    <a:pt x="23569" y="15757"/>
                  </a:lnTo>
                  <a:lnTo>
                    <a:pt x="25349" y="16934"/>
                  </a:lnTo>
                  <a:lnTo>
                    <a:pt x="25392" y="16955"/>
                  </a:lnTo>
                  <a:lnTo>
                    <a:pt x="27183" y="18144"/>
                  </a:lnTo>
                  <a:lnTo>
                    <a:pt x="27209" y="18160"/>
                  </a:lnTo>
                  <a:lnTo>
                    <a:pt x="29010" y="19353"/>
                  </a:lnTo>
                  <a:lnTo>
                    <a:pt x="29037" y="19370"/>
                  </a:lnTo>
                  <a:lnTo>
                    <a:pt x="30844" y="20564"/>
                  </a:lnTo>
                  <a:lnTo>
                    <a:pt x="30861" y="20569"/>
                  </a:lnTo>
                  <a:lnTo>
                    <a:pt x="32673" y="21773"/>
                  </a:lnTo>
                  <a:lnTo>
                    <a:pt x="32678" y="21778"/>
                  </a:lnTo>
                  <a:lnTo>
                    <a:pt x="33974" y="22634"/>
                  </a:lnTo>
                  <a:lnTo>
                    <a:pt x="32683" y="21773"/>
                  </a:lnTo>
                  <a:lnTo>
                    <a:pt x="32678" y="21768"/>
                  </a:lnTo>
                  <a:lnTo>
                    <a:pt x="30871" y="20564"/>
                  </a:lnTo>
                  <a:lnTo>
                    <a:pt x="30861" y="20552"/>
                  </a:lnTo>
                  <a:lnTo>
                    <a:pt x="29059" y="19353"/>
                  </a:lnTo>
                  <a:lnTo>
                    <a:pt x="29037" y="19338"/>
                  </a:lnTo>
                  <a:lnTo>
                    <a:pt x="27247" y="18144"/>
                  </a:lnTo>
                  <a:lnTo>
                    <a:pt x="27215" y="18117"/>
                  </a:lnTo>
                  <a:lnTo>
                    <a:pt x="25429" y="16934"/>
                  </a:lnTo>
                  <a:lnTo>
                    <a:pt x="25392" y="16901"/>
                  </a:lnTo>
                  <a:lnTo>
                    <a:pt x="23617" y="15718"/>
                  </a:lnTo>
                  <a:lnTo>
                    <a:pt x="23569" y="15686"/>
                  </a:lnTo>
                  <a:lnTo>
                    <a:pt x="21805" y="14509"/>
                  </a:lnTo>
                  <a:lnTo>
                    <a:pt x="21746" y="14471"/>
                  </a:lnTo>
                  <a:lnTo>
                    <a:pt x="19993" y="13298"/>
                  </a:lnTo>
                  <a:lnTo>
                    <a:pt x="19988" y="13298"/>
                  </a:lnTo>
                  <a:lnTo>
                    <a:pt x="19924" y="13256"/>
                  </a:lnTo>
                  <a:lnTo>
                    <a:pt x="19299" y="12836"/>
                  </a:lnTo>
                  <a:lnTo>
                    <a:pt x="18175" y="12089"/>
                  </a:lnTo>
                  <a:lnTo>
                    <a:pt x="18100" y="12040"/>
                  </a:lnTo>
                  <a:lnTo>
                    <a:pt x="16358" y="10878"/>
                  </a:lnTo>
                  <a:lnTo>
                    <a:pt x="16278" y="10825"/>
                  </a:lnTo>
                  <a:lnTo>
                    <a:pt x="14541" y="9669"/>
                  </a:lnTo>
                  <a:lnTo>
                    <a:pt x="14455" y="9610"/>
                  </a:lnTo>
                  <a:lnTo>
                    <a:pt x="12718" y="8454"/>
                  </a:lnTo>
                  <a:lnTo>
                    <a:pt x="12637" y="8394"/>
                  </a:lnTo>
                  <a:lnTo>
                    <a:pt x="10906" y="7244"/>
                  </a:lnTo>
                  <a:lnTo>
                    <a:pt x="10814" y="7185"/>
                  </a:lnTo>
                  <a:lnTo>
                    <a:pt x="9083" y="6034"/>
                  </a:lnTo>
                  <a:lnTo>
                    <a:pt x="8992" y="5969"/>
                  </a:lnTo>
                  <a:lnTo>
                    <a:pt x="7270" y="4825"/>
                  </a:lnTo>
                  <a:lnTo>
                    <a:pt x="7168" y="4755"/>
                  </a:lnTo>
                  <a:lnTo>
                    <a:pt x="5448" y="3614"/>
                  </a:lnTo>
                  <a:lnTo>
                    <a:pt x="5346" y="3544"/>
                  </a:lnTo>
                  <a:lnTo>
                    <a:pt x="4619" y="3055"/>
                  </a:lnTo>
                  <a:lnTo>
                    <a:pt x="3631" y="2400"/>
                  </a:lnTo>
                  <a:lnTo>
                    <a:pt x="3523" y="2329"/>
                  </a:lnTo>
                  <a:lnTo>
                    <a:pt x="1797" y="1189"/>
                  </a:lnTo>
                  <a:lnTo>
                    <a:pt x="1700" y="11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4903250" y="1927900"/>
              <a:ext cx="758075" cy="505475"/>
            </a:xfrm>
            <a:custGeom>
              <a:avLst/>
              <a:gdLst/>
              <a:ahLst/>
              <a:cxnLst/>
              <a:rect l="l" t="t" r="r" b="b"/>
              <a:pathLst>
                <a:path w="30323" h="20219" extrusionOk="0">
                  <a:moveTo>
                    <a:pt x="1" y="0"/>
                  </a:moveTo>
                  <a:lnTo>
                    <a:pt x="1" y="140"/>
                  </a:lnTo>
                  <a:lnTo>
                    <a:pt x="921" y="747"/>
                  </a:lnTo>
                  <a:lnTo>
                    <a:pt x="1592" y="1199"/>
                  </a:lnTo>
                  <a:lnTo>
                    <a:pt x="1700" y="1269"/>
                  </a:lnTo>
                  <a:lnTo>
                    <a:pt x="3421" y="2410"/>
                  </a:lnTo>
                  <a:lnTo>
                    <a:pt x="3523" y="2474"/>
                  </a:lnTo>
                  <a:lnTo>
                    <a:pt x="5249" y="3619"/>
                  </a:lnTo>
                  <a:lnTo>
                    <a:pt x="5346" y="3683"/>
                  </a:lnTo>
                  <a:lnTo>
                    <a:pt x="7077" y="4829"/>
                  </a:lnTo>
                  <a:lnTo>
                    <a:pt x="7168" y="4894"/>
                  </a:lnTo>
                  <a:lnTo>
                    <a:pt x="8900" y="6039"/>
                  </a:lnTo>
                  <a:lnTo>
                    <a:pt x="8992" y="6098"/>
                  </a:lnTo>
                  <a:lnTo>
                    <a:pt x="10729" y="7254"/>
                  </a:lnTo>
                  <a:lnTo>
                    <a:pt x="10814" y="7308"/>
                  </a:lnTo>
                  <a:lnTo>
                    <a:pt x="12556" y="8463"/>
                  </a:lnTo>
                  <a:lnTo>
                    <a:pt x="12637" y="8512"/>
                  </a:lnTo>
                  <a:lnTo>
                    <a:pt x="14385" y="9674"/>
                  </a:lnTo>
                  <a:lnTo>
                    <a:pt x="14455" y="9722"/>
                  </a:lnTo>
                  <a:lnTo>
                    <a:pt x="15616" y="10491"/>
                  </a:lnTo>
                  <a:lnTo>
                    <a:pt x="16207" y="10883"/>
                  </a:lnTo>
                  <a:lnTo>
                    <a:pt x="16278" y="10927"/>
                  </a:lnTo>
                  <a:lnTo>
                    <a:pt x="18041" y="12094"/>
                  </a:lnTo>
                  <a:lnTo>
                    <a:pt x="18100" y="12131"/>
                  </a:lnTo>
                  <a:lnTo>
                    <a:pt x="19875" y="13303"/>
                  </a:lnTo>
                  <a:lnTo>
                    <a:pt x="19924" y="13342"/>
                  </a:lnTo>
                  <a:lnTo>
                    <a:pt x="21703" y="14519"/>
                  </a:lnTo>
                  <a:lnTo>
                    <a:pt x="21746" y="14540"/>
                  </a:lnTo>
                  <a:lnTo>
                    <a:pt x="23537" y="15729"/>
                  </a:lnTo>
                  <a:lnTo>
                    <a:pt x="23569" y="15745"/>
                  </a:lnTo>
                  <a:lnTo>
                    <a:pt x="25365" y="16938"/>
                  </a:lnTo>
                  <a:lnTo>
                    <a:pt x="25392" y="16955"/>
                  </a:lnTo>
                  <a:lnTo>
                    <a:pt x="27198" y="18149"/>
                  </a:lnTo>
                  <a:lnTo>
                    <a:pt x="27209" y="18154"/>
                  </a:lnTo>
                  <a:lnTo>
                    <a:pt x="29027" y="19358"/>
                  </a:lnTo>
                  <a:lnTo>
                    <a:pt x="29032" y="19363"/>
                  </a:lnTo>
                  <a:lnTo>
                    <a:pt x="29037" y="19363"/>
                  </a:lnTo>
                  <a:lnTo>
                    <a:pt x="30323" y="20219"/>
                  </a:lnTo>
                  <a:lnTo>
                    <a:pt x="29037" y="19358"/>
                  </a:lnTo>
                  <a:lnTo>
                    <a:pt x="29037" y="19353"/>
                  </a:lnTo>
                  <a:lnTo>
                    <a:pt x="27226" y="18149"/>
                  </a:lnTo>
                  <a:lnTo>
                    <a:pt x="27209" y="18137"/>
                  </a:lnTo>
                  <a:lnTo>
                    <a:pt x="25414" y="16938"/>
                  </a:lnTo>
                  <a:lnTo>
                    <a:pt x="25392" y="16923"/>
                  </a:lnTo>
                  <a:lnTo>
                    <a:pt x="23602" y="15729"/>
                  </a:lnTo>
                  <a:lnTo>
                    <a:pt x="23569" y="15702"/>
                  </a:lnTo>
                  <a:lnTo>
                    <a:pt x="21783" y="14519"/>
                  </a:lnTo>
                  <a:lnTo>
                    <a:pt x="21746" y="14486"/>
                  </a:lnTo>
                  <a:lnTo>
                    <a:pt x="19972" y="13303"/>
                  </a:lnTo>
                  <a:lnTo>
                    <a:pt x="19924" y="13271"/>
                  </a:lnTo>
                  <a:lnTo>
                    <a:pt x="18160" y="12094"/>
                  </a:lnTo>
                  <a:lnTo>
                    <a:pt x="18100" y="12056"/>
                  </a:lnTo>
                  <a:lnTo>
                    <a:pt x="16348" y="10883"/>
                  </a:lnTo>
                  <a:lnTo>
                    <a:pt x="16343" y="10883"/>
                  </a:lnTo>
                  <a:lnTo>
                    <a:pt x="16278" y="10835"/>
                  </a:lnTo>
                  <a:lnTo>
                    <a:pt x="15653" y="10421"/>
                  </a:lnTo>
                  <a:lnTo>
                    <a:pt x="14529" y="9674"/>
                  </a:lnTo>
                  <a:lnTo>
                    <a:pt x="14455" y="9625"/>
                  </a:lnTo>
                  <a:lnTo>
                    <a:pt x="12712" y="8463"/>
                  </a:lnTo>
                  <a:lnTo>
                    <a:pt x="12637" y="8410"/>
                  </a:lnTo>
                  <a:lnTo>
                    <a:pt x="10895" y="7249"/>
                  </a:lnTo>
                  <a:lnTo>
                    <a:pt x="10814" y="7195"/>
                  </a:lnTo>
                  <a:lnTo>
                    <a:pt x="9077" y="6039"/>
                  </a:lnTo>
                  <a:lnTo>
                    <a:pt x="8992" y="5979"/>
                  </a:lnTo>
                  <a:lnTo>
                    <a:pt x="7260" y="4829"/>
                  </a:lnTo>
                  <a:lnTo>
                    <a:pt x="7168" y="4770"/>
                  </a:lnTo>
                  <a:lnTo>
                    <a:pt x="5443" y="3619"/>
                  </a:lnTo>
                  <a:lnTo>
                    <a:pt x="5346" y="3554"/>
                  </a:lnTo>
                  <a:lnTo>
                    <a:pt x="3625" y="2410"/>
                  </a:lnTo>
                  <a:lnTo>
                    <a:pt x="3523" y="2340"/>
                  </a:lnTo>
                  <a:lnTo>
                    <a:pt x="1807" y="1199"/>
                  </a:lnTo>
                  <a:lnTo>
                    <a:pt x="1700" y="1124"/>
                  </a:lnTo>
                  <a:lnTo>
                    <a:pt x="974" y="6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4903250" y="1988525"/>
              <a:ext cx="667075" cy="444850"/>
            </a:xfrm>
            <a:custGeom>
              <a:avLst/>
              <a:gdLst/>
              <a:ahLst/>
              <a:cxnLst/>
              <a:rect l="l" t="t" r="r" b="b"/>
              <a:pathLst>
                <a:path w="26683" h="17794" extrusionOk="0">
                  <a:moveTo>
                    <a:pt x="1" y="0"/>
                  </a:moveTo>
                  <a:lnTo>
                    <a:pt x="1" y="134"/>
                  </a:lnTo>
                  <a:lnTo>
                    <a:pt x="1604" y="1194"/>
                  </a:lnTo>
                  <a:lnTo>
                    <a:pt x="1700" y="1258"/>
                  </a:lnTo>
                  <a:lnTo>
                    <a:pt x="3431" y="2404"/>
                  </a:lnTo>
                  <a:lnTo>
                    <a:pt x="3523" y="2469"/>
                  </a:lnTo>
                  <a:lnTo>
                    <a:pt x="5260" y="3614"/>
                  </a:lnTo>
                  <a:lnTo>
                    <a:pt x="5346" y="3673"/>
                  </a:lnTo>
                  <a:lnTo>
                    <a:pt x="7083" y="4824"/>
                  </a:lnTo>
                  <a:lnTo>
                    <a:pt x="7168" y="4883"/>
                  </a:lnTo>
                  <a:lnTo>
                    <a:pt x="8910" y="6038"/>
                  </a:lnTo>
                  <a:lnTo>
                    <a:pt x="8992" y="6087"/>
                  </a:lnTo>
                  <a:lnTo>
                    <a:pt x="10739" y="7249"/>
                  </a:lnTo>
                  <a:lnTo>
                    <a:pt x="10814" y="7297"/>
                  </a:lnTo>
                  <a:lnTo>
                    <a:pt x="11975" y="8066"/>
                  </a:lnTo>
                  <a:lnTo>
                    <a:pt x="12568" y="8458"/>
                  </a:lnTo>
                  <a:lnTo>
                    <a:pt x="12632" y="8502"/>
                  </a:lnTo>
                  <a:lnTo>
                    <a:pt x="14395" y="9669"/>
                  </a:lnTo>
                  <a:lnTo>
                    <a:pt x="14455" y="9706"/>
                  </a:lnTo>
                  <a:lnTo>
                    <a:pt x="16229" y="10878"/>
                  </a:lnTo>
                  <a:lnTo>
                    <a:pt x="16278" y="10910"/>
                  </a:lnTo>
                  <a:lnTo>
                    <a:pt x="18058" y="12094"/>
                  </a:lnTo>
                  <a:lnTo>
                    <a:pt x="18100" y="12115"/>
                  </a:lnTo>
                  <a:lnTo>
                    <a:pt x="19892" y="13304"/>
                  </a:lnTo>
                  <a:lnTo>
                    <a:pt x="19924" y="13320"/>
                  </a:lnTo>
                  <a:lnTo>
                    <a:pt x="21724" y="14513"/>
                  </a:lnTo>
                  <a:lnTo>
                    <a:pt x="21746" y="14530"/>
                  </a:lnTo>
                  <a:lnTo>
                    <a:pt x="23553" y="15724"/>
                  </a:lnTo>
                  <a:lnTo>
                    <a:pt x="23569" y="15729"/>
                  </a:lnTo>
                  <a:lnTo>
                    <a:pt x="25387" y="16933"/>
                  </a:lnTo>
                  <a:lnTo>
                    <a:pt x="25387" y="16938"/>
                  </a:lnTo>
                  <a:lnTo>
                    <a:pt x="25392" y="16938"/>
                  </a:lnTo>
                  <a:lnTo>
                    <a:pt x="26682" y="17794"/>
                  </a:lnTo>
                  <a:lnTo>
                    <a:pt x="25397" y="16933"/>
                  </a:lnTo>
                  <a:lnTo>
                    <a:pt x="25392" y="16928"/>
                  </a:lnTo>
                  <a:lnTo>
                    <a:pt x="23585" y="15724"/>
                  </a:lnTo>
                  <a:lnTo>
                    <a:pt x="23569" y="15712"/>
                  </a:lnTo>
                  <a:lnTo>
                    <a:pt x="21768" y="14513"/>
                  </a:lnTo>
                  <a:lnTo>
                    <a:pt x="21746" y="14498"/>
                  </a:lnTo>
                  <a:lnTo>
                    <a:pt x="19956" y="13304"/>
                  </a:lnTo>
                  <a:lnTo>
                    <a:pt x="19924" y="13277"/>
                  </a:lnTo>
                  <a:lnTo>
                    <a:pt x="18143" y="12094"/>
                  </a:lnTo>
                  <a:lnTo>
                    <a:pt x="18100" y="12061"/>
                  </a:lnTo>
                  <a:lnTo>
                    <a:pt x="16326" y="10878"/>
                  </a:lnTo>
                  <a:lnTo>
                    <a:pt x="16278" y="10846"/>
                  </a:lnTo>
                  <a:lnTo>
                    <a:pt x="14514" y="9669"/>
                  </a:lnTo>
                  <a:lnTo>
                    <a:pt x="14455" y="9631"/>
                  </a:lnTo>
                  <a:lnTo>
                    <a:pt x="12702" y="8458"/>
                  </a:lnTo>
                  <a:lnTo>
                    <a:pt x="12632" y="8416"/>
                  </a:lnTo>
                  <a:lnTo>
                    <a:pt x="12008" y="7996"/>
                  </a:lnTo>
                  <a:lnTo>
                    <a:pt x="10884" y="7249"/>
                  </a:lnTo>
                  <a:lnTo>
                    <a:pt x="10814" y="7200"/>
                  </a:lnTo>
                  <a:lnTo>
                    <a:pt x="9067" y="6038"/>
                  </a:lnTo>
                  <a:lnTo>
                    <a:pt x="8992" y="5985"/>
                  </a:lnTo>
                  <a:lnTo>
                    <a:pt x="7250" y="4829"/>
                  </a:lnTo>
                  <a:lnTo>
                    <a:pt x="7168" y="4770"/>
                  </a:lnTo>
                  <a:lnTo>
                    <a:pt x="5431" y="3614"/>
                  </a:lnTo>
                  <a:lnTo>
                    <a:pt x="5346" y="3554"/>
                  </a:lnTo>
                  <a:lnTo>
                    <a:pt x="3614" y="2404"/>
                  </a:lnTo>
                  <a:lnTo>
                    <a:pt x="3523" y="2345"/>
                  </a:lnTo>
                  <a:lnTo>
                    <a:pt x="1797" y="1194"/>
                  </a:lnTo>
                  <a:lnTo>
                    <a:pt x="1700" y="11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4903250" y="2049125"/>
              <a:ext cx="575925" cy="384250"/>
            </a:xfrm>
            <a:custGeom>
              <a:avLst/>
              <a:gdLst/>
              <a:ahLst/>
              <a:cxnLst/>
              <a:rect l="l" t="t" r="r" b="b"/>
              <a:pathLst>
                <a:path w="23037" h="15370" extrusionOk="0">
                  <a:moveTo>
                    <a:pt x="1" y="1"/>
                  </a:moveTo>
                  <a:lnTo>
                    <a:pt x="1" y="125"/>
                  </a:lnTo>
                  <a:lnTo>
                    <a:pt x="1614" y="1190"/>
                  </a:lnTo>
                  <a:lnTo>
                    <a:pt x="1700" y="1249"/>
                  </a:lnTo>
                  <a:lnTo>
                    <a:pt x="3437" y="2405"/>
                  </a:lnTo>
                  <a:lnTo>
                    <a:pt x="3523" y="2459"/>
                  </a:lnTo>
                  <a:lnTo>
                    <a:pt x="5265" y="3614"/>
                  </a:lnTo>
                  <a:lnTo>
                    <a:pt x="5346" y="3663"/>
                  </a:lnTo>
                  <a:lnTo>
                    <a:pt x="7093" y="4825"/>
                  </a:lnTo>
                  <a:lnTo>
                    <a:pt x="7168" y="4873"/>
                  </a:lnTo>
                  <a:lnTo>
                    <a:pt x="8330" y="5642"/>
                  </a:lnTo>
                  <a:lnTo>
                    <a:pt x="8922" y="6034"/>
                  </a:lnTo>
                  <a:lnTo>
                    <a:pt x="8992" y="6078"/>
                  </a:lnTo>
                  <a:lnTo>
                    <a:pt x="10749" y="7245"/>
                  </a:lnTo>
                  <a:lnTo>
                    <a:pt x="10814" y="7282"/>
                  </a:lnTo>
                  <a:lnTo>
                    <a:pt x="12583" y="8454"/>
                  </a:lnTo>
                  <a:lnTo>
                    <a:pt x="12632" y="8493"/>
                  </a:lnTo>
                  <a:lnTo>
                    <a:pt x="14417" y="9670"/>
                  </a:lnTo>
                  <a:lnTo>
                    <a:pt x="14455" y="9691"/>
                  </a:lnTo>
                  <a:lnTo>
                    <a:pt x="16246" y="10880"/>
                  </a:lnTo>
                  <a:lnTo>
                    <a:pt x="16278" y="10896"/>
                  </a:lnTo>
                  <a:lnTo>
                    <a:pt x="18078" y="12089"/>
                  </a:lnTo>
                  <a:lnTo>
                    <a:pt x="18100" y="12106"/>
                  </a:lnTo>
                  <a:lnTo>
                    <a:pt x="19907" y="13300"/>
                  </a:lnTo>
                  <a:lnTo>
                    <a:pt x="19924" y="13305"/>
                  </a:lnTo>
                  <a:lnTo>
                    <a:pt x="21741" y="14509"/>
                  </a:lnTo>
                  <a:lnTo>
                    <a:pt x="21746" y="14514"/>
                  </a:lnTo>
                  <a:lnTo>
                    <a:pt x="23037" y="15370"/>
                  </a:lnTo>
                  <a:lnTo>
                    <a:pt x="21751" y="14509"/>
                  </a:lnTo>
                  <a:lnTo>
                    <a:pt x="21746" y="14504"/>
                  </a:lnTo>
                  <a:lnTo>
                    <a:pt x="19939" y="13300"/>
                  </a:lnTo>
                  <a:lnTo>
                    <a:pt x="19924" y="13288"/>
                  </a:lnTo>
                  <a:lnTo>
                    <a:pt x="18122" y="12089"/>
                  </a:lnTo>
                  <a:lnTo>
                    <a:pt x="18100" y="12074"/>
                  </a:lnTo>
                  <a:lnTo>
                    <a:pt x="16310" y="10880"/>
                  </a:lnTo>
                  <a:lnTo>
                    <a:pt x="16278" y="10853"/>
                  </a:lnTo>
                  <a:lnTo>
                    <a:pt x="14497" y="9670"/>
                  </a:lnTo>
                  <a:lnTo>
                    <a:pt x="14455" y="9637"/>
                  </a:lnTo>
                  <a:lnTo>
                    <a:pt x="12685" y="8454"/>
                  </a:lnTo>
                  <a:lnTo>
                    <a:pt x="12632" y="8422"/>
                  </a:lnTo>
                  <a:lnTo>
                    <a:pt x="10873" y="7245"/>
                  </a:lnTo>
                  <a:lnTo>
                    <a:pt x="10814" y="7207"/>
                  </a:lnTo>
                  <a:lnTo>
                    <a:pt x="9056" y="6034"/>
                  </a:lnTo>
                  <a:lnTo>
                    <a:pt x="8992" y="5992"/>
                  </a:lnTo>
                  <a:lnTo>
                    <a:pt x="8362" y="5572"/>
                  </a:lnTo>
                  <a:lnTo>
                    <a:pt x="7238" y="4825"/>
                  </a:lnTo>
                  <a:lnTo>
                    <a:pt x="7168" y="4776"/>
                  </a:lnTo>
                  <a:lnTo>
                    <a:pt x="5421" y="3614"/>
                  </a:lnTo>
                  <a:lnTo>
                    <a:pt x="5346" y="3561"/>
                  </a:lnTo>
                  <a:lnTo>
                    <a:pt x="3604" y="2405"/>
                  </a:lnTo>
                  <a:lnTo>
                    <a:pt x="3523" y="2346"/>
                  </a:lnTo>
                  <a:lnTo>
                    <a:pt x="1786" y="1190"/>
                  </a:lnTo>
                  <a:lnTo>
                    <a:pt x="1700" y="113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4903250" y="2109800"/>
              <a:ext cx="484775" cy="323575"/>
            </a:xfrm>
            <a:custGeom>
              <a:avLst/>
              <a:gdLst/>
              <a:ahLst/>
              <a:cxnLst/>
              <a:rect l="l" t="t" r="r" b="b"/>
              <a:pathLst>
                <a:path w="19391" h="12943" extrusionOk="0">
                  <a:moveTo>
                    <a:pt x="1" y="0"/>
                  </a:moveTo>
                  <a:lnTo>
                    <a:pt x="1" y="112"/>
                  </a:lnTo>
                  <a:lnTo>
                    <a:pt x="1624" y="1187"/>
                  </a:lnTo>
                  <a:lnTo>
                    <a:pt x="1700" y="1236"/>
                  </a:lnTo>
                  <a:lnTo>
                    <a:pt x="3448" y="2398"/>
                  </a:lnTo>
                  <a:lnTo>
                    <a:pt x="3523" y="2446"/>
                  </a:lnTo>
                  <a:lnTo>
                    <a:pt x="4684" y="3215"/>
                  </a:lnTo>
                  <a:lnTo>
                    <a:pt x="5276" y="3607"/>
                  </a:lnTo>
                  <a:lnTo>
                    <a:pt x="5346" y="3651"/>
                  </a:lnTo>
                  <a:lnTo>
                    <a:pt x="7109" y="4818"/>
                  </a:lnTo>
                  <a:lnTo>
                    <a:pt x="7168" y="4855"/>
                  </a:lnTo>
                  <a:lnTo>
                    <a:pt x="8938" y="6027"/>
                  </a:lnTo>
                  <a:lnTo>
                    <a:pt x="8992" y="6066"/>
                  </a:lnTo>
                  <a:lnTo>
                    <a:pt x="10771" y="7243"/>
                  </a:lnTo>
                  <a:lnTo>
                    <a:pt x="10814" y="7264"/>
                  </a:lnTo>
                  <a:lnTo>
                    <a:pt x="12605" y="8453"/>
                  </a:lnTo>
                  <a:lnTo>
                    <a:pt x="12632" y="8469"/>
                  </a:lnTo>
                  <a:lnTo>
                    <a:pt x="14433" y="9662"/>
                  </a:lnTo>
                  <a:lnTo>
                    <a:pt x="14455" y="9679"/>
                  </a:lnTo>
                  <a:lnTo>
                    <a:pt x="16266" y="10873"/>
                  </a:lnTo>
                  <a:lnTo>
                    <a:pt x="16278" y="10878"/>
                  </a:lnTo>
                  <a:lnTo>
                    <a:pt x="18095" y="12082"/>
                  </a:lnTo>
                  <a:lnTo>
                    <a:pt x="18100" y="12087"/>
                  </a:lnTo>
                  <a:lnTo>
                    <a:pt x="19391" y="12943"/>
                  </a:lnTo>
                  <a:lnTo>
                    <a:pt x="18105" y="12082"/>
                  </a:lnTo>
                  <a:lnTo>
                    <a:pt x="18100" y="12077"/>
                  </a:lnTo>
                  <a:lnTo>
                    <a:pt x="16294" y="10873"/>
                  </a:lnTo>
                  <a:lnTo>
                    <a:pt x="16278" y="10861"/>
                  </a:lnTo>
                  <a:lnTo>
                    <a:pt x="14482" y="9662"/>
                  </a:lnTo>
                  <a:lnTo>
                    <a:pt x="14455" y="9647"/>
                  </a:lnTo>
                  <a:lnTo>
                    <a:pt x="12665" y="8453"/>
                  </a:lnTo>
                  <a:lnTo>
                    <a:pt x="12637" y="8426"/>
                  </a:lnTo>
                  <a:lnTo>
                    <a:pt x="10851" y="7243"/>
                  </a:lnTo>
                  <a:lnTo>
                    <a:pt x="10814" y="7210"/>
                  </a:lnTo>
                  <a:lnTo>
                    <a:pt x="9040" y="6027"/>
                  </a:lnTo>
                  <a:lnTo>
                    <a:pt x="8992" y="5995"/>
                  </a:lnTo>
                  <a:lnTo>
                    <a:pt x="7228" y="4818"/>
                  </a:lnTo>
                  <a:lnTo>
                    <a:pt x="7168" y="4780"/>
                  </a:lnTo>
                  <a:lnTo>
                    <a:pt x="5411" y="3607"/>
                  </a:lnTo>
                  <a:lnTo>
                    <a:pt x="5346" y="3565"/>
                  </a:lnTo>
                  <a:lnTo>
                    <a:pt x="4721" y="3145"/>
                  </a:lnTo>
                  <a:lnTo>
                    <a:pt x="3599" y="2398"/>
                  </a:lnTo>
                  <a:lnTo>
                    <a:pt x="3523" y="2349"/>
                  </a:lnTo>
                  <a:lnTo>
                    <a:pt x="1775" y="1187"/>
                  </a:lnTo>
                  <a:lnTo>
                    <a:pt x="1700" y="1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4903250" y="2170550"/>
              <a:ext cx="393650" cy="262825"/>
            </a:xfrm>
            <a:custGeom>
              <a:avLst/>
              <a:gdLst/>
              <a:ahLst/>
              <a:cxnLst/>
              <a:rect l="l" t="t" r="r" b="b"/>
              <a:pathLst>
                <a:path w="15746" h="10513" extrusionOk="0">
                  <a:moveTo>
                    <a:pt x="1" y="0"/>
                  </a:moveTo>
                  <a:lnTo>
                    <a:pt x="1" y="97"/>
                  </a:lnTo>
                  <a:lnTo>
                    <a:pt x="1038" y="785"/>
                  </a:lnTo>
                  <a:lnTo>
                    <a:pt x="1631" y="1177"/>
                  </a:lnTo>
                  <a:lnTo>
                    <a:pt x="1700" y="1221"/>
                  </a:lnTo>
                  <a:lnTo>
                    <a:pt x="3463" y="2388"/>
                  </a:lnTo>
                  <a:lnTo>
                    <a:pt x="3523" y="2425"/>
                  </a:lnTo>
                  <a:lnTo>
                    <a:pt x="5297" y="3597"/>
                  </a:lnTo>
                  <a:lnTo>
                    <a:pt x="5346" y="3636"/>
                  </a:lnTo>
                  <a:lnTo>
                    <a:pt x="7126" y="4813"/>
                  </a:lnTo>
                  <a:lnTo>
                    <a:pt x="7168" y="4834"/>
                  </a:lnTo>
                  <a:lnTo>
                    <a:pt x="8954" y="6023"/>
                  </a:lnTo>
                  <a:lnTo>
                    <a:pt x="8992" y="6039"/>
                  </a:lnTo>
                  <a:lnTo>
                    <a:pt x="10787" y="7232"/>
                  </a:lnTo>
                  <a:lnTo>
                    <a:pt x="10814" y="7249"/>
                  </a:lnTo>
                  <a:lnTo>
                    <a:pt x="12616" y="8443"/>
                  </a:lnTo>
                  <a:lnTo>
                    <a:pt x="12632" y="8448"/>
                  </a:lnTo>
                  <a:lnTo>
                    <a:pt x="14449" y="9652"/>
                  </a:lnTo>
                  <a:lnTo>
                    <a:pt x="14455" y="9657"/>
                  </a:lnTo>
                  <a:lnTo>
                    <a:pt x="15745" y="10513"/>
                  </a:lnTo>
                  <a:lnTo>
                    <a:pt x="14460" y="9652"/>
                  </a:lnTo>
                  <a:lnTo>
                    <a:pt x="14455" y="9647"/>
                  </a:lnTo>
                  <a:lnTo>
                    <a:pt x="12648" y="8443"/>
                  </a:lnTo>
                  <a:lnTo>
                    <a:pt x="12632" y="8431"/>
                  </a:lnTo>
                  <a:lnTo>
                    <a:pt x="10836" y="7232"/>
                  </a:lnTo>
                  <a:lnTo>
                    <a:pt x="10814" y="7217"/>
                  </a:lnTo>
                  <a:lnTo>
                    <a:pt x="9024" y="6023"/>
                  </a:lnTo>
                  <a:lnTo>
                    <a:pt x="8992" y="5996"/>
                  </a:lnTo>
                  <a:lnTo>
                    <a:pt x="7206" y="4813"/>
                  </a:lnTo>
                  <a:lnTo>
                    <a:pt x="7168" y="4780"/>
                  </a:lnTo>
                  <a:lnTo>
                    <a:pt x="5394" y="3597"/>
                  </a:lnTo>
                  <a:lnTo>
                    <a:pt x="5346" y="3565"/>
                  </a:lnTo>
                  <a:lnTo>
                    <a:pt x="3582" y="2388"/>
                  </a:lnTo>
                  <a:lnTo>
                    <a:pt x="3523" y="2350"/>
                  </a:lnTo>
                  <a:lnTo>
                    <a:pt x="1770" y="1177"/>
                  </a:lnTo>
                  <a:lnTo>
                    <a:pt x="1700" y="1129"/>
                  </a:lnTo>
                  <a:lnTo>
                    <a:pt x="1076" y="7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4903250" y="2231300"/>
              <a:ext cx="302625" cy="202075"/>
            </a:xfrm>
            <a:custGeom>
              <a:avLst/>
              <a:gdLst/>
              <a:ahLst/>
              <a:cxnLst/>
              <a:rect l="l" t="t" r="r" b="b"/>
              <a:pathLst>
                <a:path w="12105" h="8083" extrusionOk="0">
                  <a:moveTo>
                    <a:pt x="1" y="0"/>
                  </a:moveTo>
                  <a:lnTo>
                    <a:pt x="1" y="82"/>
                  </a:lnTo>
                  <a:lnTo>
                    <a:pt x="1651" y="1167"/>
                  </a:lnTo>
                  <a:lnTo>
                    <a:pt x="1700" y="1199"/>
                  </a:lnTo>
                  <a:lnTo>
                    <a:pt x="3480" y="2383"/>
                  </a:lnTo>
                  <a:lnTo>
                    <a:pt x="3523" y="2404"/>
                  </a:lnTo>
                  <a:lnTo>
                    <a:pt x="5314" y="3593"/>
                  </a:lnTo>
                  <a:lnTo>
                    <a:pt x="5346" y="3609"/>
                  </a:lnTo>
                  <a:lnTo>
                    <a:pt x="7141" y="4802"/>
                  </a:lnTo>
                  <a:lnTo>
                    <a:pt x="7168" y="4819"/>
                  </a:lnTo>
                  <a:lnTo>
                    <a:pt x="8975" y="6013"/>
                  </a:lnTo>
                  <a:lnTo>
                    <a:pt x="8992" y="6018"/>
                  </a:lnTo>
                  <a:lnTo>
                    <a:pt x="10804" y="7222"/>
                  </a:lnTo>
                  <a:lnTo>
                    <a:pt x="10809" y="7227"/>
                  </a:lnTo>
                  <a:lnTo>
                    <a:pt x="10814" y="7227"/>
                  </a:lnTo>
                  <a:lnTo>
                    <a:pt x="12105" y="8083"/>
                  </a:lnTo>
                  <a:lnTo>
                    <a:pt x="12105" y="8083"/>
                  </a:lnTo>
                  <a:lnTo>
                    <a:pt x="10814" y="7222"/>
                  </a:lnTo>
                  <a:lnTo>
                    <a:pt x="10814" y="7217"/>
                  </a:lnTo>
                  <a:lnTo>
                    <a:pt x="9002" y="6013"/>
                  </a:lnTo>
                  <a:lnTo>
                    <a:pt x="8992" y="6001"/>
                  </a:lnTo>
                  <a:lnTo>
                    <a:pt x="7190" y="4802"/>
                  </a:lnTo>
                  <a:lnTo>
                    <a:pt x="7168" y="4787"/>
                  </a:lnTo>
                  <a:lnTo>
                    <a:pt x="5378" y="3593"/>
                  </a:lnTo>
                  <a:lnTo>
                    <a:pt x="5346" y="3566"/>
                  </a:lnTo>
                  <a:lnTo>
                    <a:pt x="3560" y="2383"/>
                  </a:lnTo>
                  <a:lnTo>
                    <a:pt x="3523" y="2350"/>
                  </a:lnTo>
                  <a:lnTo>
                    <a:pt x="1748" y="1167"/>
                  </a:lnTo>
                  <a:lnTo>
                    <a:pt x="1700" y="1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4903250" y="2292200"/>
              <a:ext cx="211475" cy="141175"/>
            </a:xfrm>
            <a:custGeom>
              <a:avLst/>
              <a:gdLst/>
              <a:ahLst/>
              <a:cxnLst/>
              <a:rect l="l" t="t" r="r" b="b"/>
              <a:pathLst>
                <a:path w="8459" h="5647" extrusionOk="0">
                  <a:moveTo>
                    <a:pt x="1" y="1"/>
                  </a:moveTo>
                  <a:lnTo>
                    <a:pt x="1" y="54"/>
                  </a:lnTo>
                  <a:lnTo>
                    <a:pt x="1668" y="1157"/>
                  </a:lnTo>
                  <a:lnTo>
                    <a:pt x="1700" y="1173"/>
                  </a:lnTo>
                  <a:lnTo>
                    <a:pt x="3495" y="2366"/>
                  </a:lnTo>
                  <a:lnTo>
                    <a:pt x="3523" y="2383"/>
                  </a:lnTo>
                  <a:lnTo>
                    <a:pt x="5329" y="3577"/>
                  </a:lnTo>
                  <a:lnTo>
                    <a:pt x="5346" y="3582"/>
                  </a:lnTo>
                  <a:lnTo>
                    <a:pt x="7163" y="4786"/>
                  </a:lnTo>
                  <a:lnTo>
                    <a:pt x="7168" y="4791"/>
                  </a:lnTo>
                  <a:lnTo>
                    <a:pt x="8459" y="5647"/>
                  </a:lnTo>
                  <a:lnTo>
                    <a:pt x="7173" y="4786"/>
                  </a:lnTo>
                  <a:lnTo>
                    <a:pt x="7168" y="4781"/>
                  </a:lnTo>
                  <a:lnTo>
                    <a:pt x="5362" y="3577"/>
                  </a:lnTo>
                  <a:lnTo>
                    <a:pt x="5346" y="3565"/>
                  </a:lnTo>
                  <a:lnTo>
                    <a:pt x="3544" y="2366"/>
                  </a:lnTo>
                  <a:lnTo>
                    <a:pt x="3523" y="2351"/>
                  </a:lnTo>
                  <a:lnTo>
                    <a:pt x="1733" y="1157"/>
                  </a:lnTo>
                  <a:lnTo>
                    <a:pt x="1700" y="113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4903250" y="2352950"/>
              <a:ext cx="120350" cy="80425"/>
            </a:xfrm>
            <a:custGeom>
              <a:avLst/>
              <a:gdLst/>
              <a:ahLst/>
              <a:cxnLst/>
              <a:rect l="l" t="t" r="r" b="b"/>
              <a:pathLst>
                <a:path w="4814" h="3217" extrusionOk="0">
                  <a:moveTo>
                    <a:pt x="1" y="1"/>
                  </a:moveTo>
                  <a:lnTo>
                    <a:pt x="1" y="33"/>
                  </a:lnTo>
                  <a:lnTo>
                    <a:pt x="1684" y="1147"/>
                  </a:lnTo>
                  <a:lnTo>
                    <a:pt x="1700" y="1152"/>
                  </a:lnTo>
                  <a:lnTo>
                    <a:pt x="3517" y="2356"/>
                  </a:lnTo>
                  <a:lnTo>
                    <a:pt x="3523" y="2361"/>
                  </a:lnTo>
                  <a:lnTo>
                    <a:pt x="4813" y="3217"/>
                  </a:lnTo>
                  <a:lnTo>
                    <a:pt x="3528" y="2356"/>
                  </a:lnTo>
                  <a:lnTo>
                    <a:pt x="3523" y="2351"/>
                  </a:lnTo>
                  <a:lnTo>
                    <a:pt x="1716" y="1147"/>
                  </a:lnTo>
                  <a:lnTo>
                    <a:pt x="1700" y="11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4903250" y="2413875"/>
              <a:ext cx="29200" cy="19500"/>
            </a:xfrm>
            <a:custGeom>
              <a:avLst/>
              <a:gdLst/>
              <a:ahLst/>
              <a:cxnLst/>
              <a:rect l="l" t="t" r="r" b="b"/>
              <a:pathLst>
                <a:path w="1168" h="780" extrusionOk="0">
                  <a:moveTo>
                    <a:pt x="1" y="0"/>
                  </a:moveTo>
                  <a:lnTo>
                    <a:pt x="1" y="5"/>
                  </a:lnTo>
                  <a:lnTo>
                    <a:pt x="1167" y="7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4903250" y="1634725"/>
              <a:ext cx="2363025" cy="50400"/>
            </a:xfrm>
            <a:custGeom>
              <a:avLst/>
              <a:gdLst/>
              <a:ahLst/>
              <a:cxnLst/>
              <a:rect l="l" t="t" r="r" b="b"/>
              <a:pathLst>
                <a:path w="94521" h="2016" extrusionOk="0">
                  <a:moveTo>
                    <a:pt x="1" y="0"/>
                  </a:moveTo>
                  <a:lnTo>
                    <a:pt x="1" y="2016"/>
                  </a:lnTo>
                  <a:lnTo>
                    <a:pt x="94521" y="2016"/>
                  </a:lnTo>
                  <a:lnTo>
                    <a:pt x="9452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5482925" y="1683500"/>
              <a:ext cx="50425" cy="699450"/>
            </a:xfrm>
            <a:custGeom>
              <a:avLst/>
              <a:gdLst/>
              <a:ahLst/>
              <a:cxnLst/>
              <a:rect l="l" t="t" r="r" b="b"/>
              <a:pathLst>
                <a:path w="2017" h="27978" extrusionOk="0">
                  <a:moveTo>
                    <a:pt x="0" y="0"/>
                  </a:moveTo>
                  <a:lnTo>
                    <a:pt x="0" y="27978"/>
                  </a:lnTo>
                  <a:lnTo>
                    <a:pt x="2016" y="27978"/>
                  </a:lnTo>
                  <a:lnTo>
                    <a:pt x="20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6636025" y="1683500"/>
              <a:ext cx="50475" cy="699325"/>
            </a:xfrm>
            <a:custGeom>
              <a:avLst/>
              <a:gdLst/>
              <a:ahLst/>
              <a:cxnLst/>
              <a:rect l="l" t="t" r="r" b="b"/>
              <a:pathLst>
                <a:path w="2019" h="27973" extrusionOk="0">
                  <a:moveTo>
                    <a:pt x="1" y="0"/>
                  </a:moveTo>
                  <a:lnTo>
                    <a:pt x="1" y="27973"/>
                  </a:lnTo>
                  <a:lnTo>
                    <a:pt x="2018" y="27973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4903250" y="2382925"/>
              <a:ext cx="2363025" cy="50450"/>
            </a:xfrm>
            <a:custGeom>
              <a:avLst/>
              <a:gdLst/>
              <a:ahLst/>
              <a:cxnLst/>
              <a:rect l="l" t="t" r="r" b="b"/>
              <a:pathLst>
                <a:path w="94521" h="2018" extrusionOk="0">
                  <a:moveTo>
                    <a:pt x="1" y="1"/>
                  </a:moveTo>
                  <a:lnTo>
                    <a:pt x="1" y="2018"/>
                  </a:lnTo>
                  <a:lnTo>
                    <a:pt x="94521" y="2018"/>
                  </a:lnTo>
                  <a:lnTo>
                    <a:pt x="9452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980025" y="891025"/>
              <a:ext cx="336925" cy="393825"/>
            </a:xfrm>
            <a:custGeom>
              <a:avLst/>
              <a:gdLst/>
              <a:ahLst/>
              <a:cxnLst/>
              <a:rect l="l" t="t" r="r" b="b"/>
              <a:pathLst>
                <a:path w="13477" h="15753" extrusionOk="0">
                  <a:moveTo>
                    <a:pt x="9716" y="1"/>
                  </a:moveTo>
                  <a:cubicBezTo>
                    <a:pt x="8337" y="1"/>
                    <a:pt x="6683" y="1240"/>
                    <a:pt x="6309" y="2221"/>
                  </a:cubicBezTo>
                  <a:cubicBezTo>
                    <a:pt x="5868" y="3378"/>
                    <a:pt x="5857" y="4782"/>
                    <a:pt x="5496" y="5529"/>
                  </a:cubicBezTo>
                  <a:cubicBezTo>
                    <a:pt x="4743" y="7099"/>
                    <a:pt x="2835" y="7325"/>
                    <a:pt x="1442" y="8949"/>
                  </a:cubicBezTo>
                  <a:cubicBezTo>
                    <a:pt x="1" y="10621"/>
                    <a:pt x="453" y="13498"/>
                    <a:pt x="2792" y="14997"/>
                  </a:cubicBezTo>
                  <a:cubicBezTo>
                    <a:pt x="3586" y="15504"/>
                    <a:pt x="4509" y="15753"/>
                    <a:pt x="5473" y="15753"/>
                  </a:cubicBezTo>
                  <a:cubicBezTo>
                    <a:pt x="7641" y="15753"/>
                    <a:pt x="10014" y="14490"/>
                    <a:pt x="11578" y="12051"/>
                  </a:cubicBezTo>
                  <a:cubicBezTo>
                    <a:pt x="13476" y="9100"/>
                    <a:pt x="12799" y="3340"/>
                    <a:pt x="11234" y="829"/>
                  </a:cubicBezTo>
                  <a:cubicBezTo>
                    <a:pt x="10865" y="236"/>
                    <a:pt x="10317" y="1"/>
                    <a:pt x="97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6004650" y="924500"/>
              <a:ext cx="151925" cy="198875"/>
            </a:xfrm>
            <a:custGeom>
              <a:avLst/>
              <a:gdLst/>
              <a:ahLst/>
              <a:cxnLst/>
              <a:rect l="l" t="t" r="r" b="b"/>
              <a:pathLst>
                <a:path w="6077" h="7955" extrusionOk="0">
                  <a:moveTo>
                    <a:pt x="6076" y="1"/>
                  </a:moveTo>
                  <a:lnTo>
                    <a:pt x="6076" y="1"/>
                  </a:lnTo>
                  <a:cubicBezTo>
                    <a:pt x="5727" y="281"/>
                    <a:pt x="5431" y="614"/>
                    <a:pt x="5205" y="1001"/>
                  </a:cubicBezTo>
                  <a:cubicBezTo>
                    <a:pt x="5006" y="1405"/>
                    <a:pt x="4861" y="1830"/>
                    <a:pt x="4764" y="2270"/>
                  </a:cubicBezTo>
                  <a:cubicBezTo>
                    <a:pt x="4652" y="2706"/>
                    <a:pt x="4570" y="3141"/>
                    <a:pt x="4431" y="3560"/>
                  </a:cubicBezTo>
                  <a:cubicBezTo>
                    <a:pt x="4366" y="3760"/>
                    <a:pt x="4275" y="3959"/>
                    <a:pt x="4156" y="4136"/>
                  </a:cubicBezTo>
                  <a:cubicBezTo>
                    <a:pt x="4039" y="4314"/>
                    <a:pt x="3904" y="4475"/>
                    <a:pt x="3758" y="4625"/>
                  </a:cubicBezTo>
                  <a:cubicBezTo>
                    <a:pt x="3178" y="5238"/>
                    <a:pt x="2452" y="5647"/>
                    <a:pt x="1743" y="6088"/>
                  </a:cubicBezTo>
                  <a:cubicBezTo>
                    <a:pt x="1376" y="6314"/>
                    <a:pt x="1043" y="6583"/>
                    <a:pt x="748" y="6890"/>
                  </a:cubicBezTo>
                  <a:cubicBezTo>
                    <a:pt x="441" y="7201"/>
                    <a:pt x="188" y="7561"/>
                    <a:pt x="0" y="7954"/>
                  </a:cubicBezTo>
                  <a:cubicBezTo>
                    <a:pt x="215" y="7583"/>
                    <a:pt x="484" y="7238"/>
                    <a:pt x="801" y="6948"/>
                  </a:cubicBezTo>
                  <a:cubicBezTo>
                    <a:pt x="1103" y="6664"/>
                    <a:pt x="1441" y="6411"/>
                    <a:pt x="1801" y="6206"/>
                  </a:cubicBezTo>
                  <a:cubicBezTo>
                    <a:pt x="2162" y="6002"/>
                    <a:pt x="2522" y="5786"/>
                    <a:pt x="2877" y="5555"/>
                  </a:cubicBezTo>
                  <a:cubicBezTo>
                    <a:pt x="3237" y="5324"/>
                    <a:pt x="3570" y="5051"/>
                    <a:pt x="3872" y="4744"/>
                  </a:cubicBezTo>
                  <a:cubicBezTo>
                    <a:pt x="4022" y="4582"/>
                    <a:pt x="4162" y="4411"/>
                    <a:pt x="4285" y="4222"/>
                  </a:cubicBezTo>
                  <a:cubicBezTo>
                    <a:pt x="4404" y="4029"/>
                    <a:pt x="4501" y="3825"/>
                    <a:pt x="4570" y="3604"/>
                  </a:cubicBezTo>
                  <a:cubicBezTo>
                    <a:pt x="4694" y="3173"/>
                    <a:pt x="4801" y="2738"/>
                    <a:pt x="4877" y="2297"/>
                  </a:cubicBezTo>
                  <a:cubicBezTo>
                    <a:pt x="4963" y="1867"/>
                    <a:pt x="5098" y="1442"/>
                    <a:pt x="5275" y="1038"/>
                  </a:cubicBezTo>
                  <a:cubicBezTo>
                    <a:pt x="5485" y="651"/>
                    <a:pt x="5754" y="296"/>
                    <a:pt x="60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6190525" y="1074225"/>
              <a:ext cx="494975" cy="186400"/>
            </a:xfrm>
            <a:custGeom>
              <a:avLst/>
              <a:gdLst/>
              <a:ahLst/>
              <a:cxnLst/>
              <a:rect l="l" t="t" r="r" b="b"/>
              <a:pathLst>
                <a:path w="19799" h="7456" extrusionOk="0">
                  <a:moveTo>
                    <a:pt x="17375" y="1"/>
                  </a:moveTo>
                  <a:cubicBezTo>
                    <a:pt x="17353" y="1"/>
                    <a:pt x="17332" y="5"/>
                    <a:pt x="17311" y="13"/>
                  </a:cubicBezTo>
                  <a:cubicBezTo>
                    <a:pt x="15848" y="604"/>
                    <a:pt x="11417" y="2556"/>
                    <a:pt x="10869" y="2611"/>
                  </a:cubicBezTo>
                  <a:cubicBezTo>
                    <a:pt x="10846" y="2613"/>
                    <a:pt x="10817" y="2614"/>
                    <a:pt x="10781" y="2614"/>
                  </a:cubicBezTo>
                  <a:cubicBezTo>
                    <a:pt x="9957" y="2614"/>
                    <a:pt x="5772" y="1982"/>
                    <a:pt x="3545" y="1373"/>
                  </a:cubicBezTo>
                  <a:cubicBezTo>
                    <a:pt x="2733" y="1154"/>
                    <a:pt x="2092" y="1062"/>
                    <a:pt x="1599" y="1062"/>
                  </a:cubicBezTo>
                  <a:cubicBezTo>
                    <a:pt x="197" y="1062"/>
                    <a:pt x="1" y="1807"/>
                    <a:pt x="502" y="2475"/>
                  </a:cubicBezTo>
                  <a:cubicBezTo>
                    <a:pt x="1804" y="4215"/>
                    <a:pt x="8523" y="7456"/>
                    <a:pt x="10749" y="7456"/>
                  </a:cubicBezTo>
                  <a:cubicBezTo>
                    <a:pt x="10803" y="7456"/>
                    <a:pt x="10853" y="7454"/>
                    <a:pt x="10901" y="7450"/>
                  </a:cubicBezTo>
                  <a:cubicBezTo>
                    <a:pt x="13944" y="7207"/>
                    <a:pt x="17860" y="5331"/>
                    <a:pt x="19220" y="4530"/>
                  </a:cubicBezTo>
                  <a:cubicBezTo>
                    <a:pt x="19798" y="4185"/>
                    <a:pt x="18101" y="1"/>
                    <a:pt x="17375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6175325" y="1078025"/>
              <a:ext cx="457800" cy="186925"/>
            </a:xfrm>
            <a:custGeom>
              <a:avLst/>
              <a:gdLst/>
              <a:ahLst/>
              <a:cxnLst/>
              <a:rect l="l" t="t" r="r" b="b"/>
              <a:pathLst>
                <a:path w="18312" h="7477" extrusionOk="0">
                  <a:moveTo>
                    <a:pt x="16666" y="0"/>
                  </a:moveTo>
                  <a:cubicBezTo>
                    <a:pt x="16666" y="0"/>
                    <a:pt x="12187" y="2136"/>
                    <a:pt x="11536" y="2281"/>
                  </a:cubicBezTo>
                  <a:cubicBezTo>
                    <a:pt x="11497" y="2290"/>
                    <a:pt x="11437" y="2294"/>
                    <a:pt x="11359" y="2294"/>
                  </a:cubicBezTo>
                  <a:cubicBezTo>
                    <a:pt x="10148" y="2294"/>
                    <a:pt x="4543" y="1246"/>
                    <a:pt x="2588" y="796"/>
                  </a:cubicBezTo>
                  <a:cubicBezTo>
                    <a:pt x="2311" y="733"/>
                    <a:pt x="2057" y="704"/>
                    <a:pt x="1830" y="704"/>
                  </a:cubicBezTo>
                  <a:cubicBezTo>
                    <a:pt x="237" y="704"/>
                    <a:pt x="0" y="2169"/>
                    <a:pt x="2632" y="3807"/>
                  </a:cubicBezTo>
                  <a:cubicBezTo>
                    <a:pt x="5637" y="5678"/>
                    <a:pt x="9444" y="7410"/>
                    <a:pt x="11187" y="7475"/>
                  </a:cubicBezTo>
                  <a:cubicBezTo>
                    <a:pt x="11213" y="7476"/>
                    <a:pt x="11241" y="7476"/>
                    <a:pt x="11269" y="7476"/>
                  </a:cubicBezTo>
                  <a:cubicBezTo>
                    <a:pt x="13049" y="7476"/>
                    <a:pt x="18312" y="5517"/>
                    <a:pt x="18312" y="5517"/>
                  </a:cubicBezTo>
                  <a:cubicBezTo>
                    <a:pt x="18290" y="5400"/>
                    <a:pt x="16666" y="0"/>
                    <a:pt x="16666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6562500" y="1100775"/>
              <a:ext cx="38025" cy="119150"/>
            </a:xfrm>
            <a:custGeom>
              <a:avLst/>
              <a:gdLst/>
              <a:ahLst/>
              <a:cxnLst/>
              <a:rect l="l" t="t" r="r" b="b"/>
              <a:pathLst>
                <a:path w="1521" h="4766" extrusionOk="0">
                  <a:moveTo>
                    <a:pt x="18" y="0"/>
                  </a:moveTo>
                  <a:cubicBezTo>
                    <a:pt x="6" y="0"/>
                    <a:pt x="1" y="5"/>
                    <a:pt x="1" y="10"/>
                  </a:cubicBezTo>
                  <a:cubicBezTo>
                    <a:pt x="125" y="403"/>
                    <a:pt x="668" y="2693"/>
                    <a:pt x="1485" y="4753"/>
                  </a:cubicBezTo>
                  <a:cubicBezTo>
                    <a:pt x="1490" y="4762"/>
                    <a:pt x="1497" y="4765"/>
                    <a:pt x="1504" y="4765"/>
                  </a:cubicBezTo>
                  <a:cubicBezTo>
                    <a:pt x="1513" y="4765"/>
                    <a:pt x="1520" y="4759"/>
                    <a:pt x="1517" y="4753"/>
                  </a:cubicBezTo>
                  <a:cubicBezTo>
                    <a:pt x="1038" y="2951"/>
                    <a:pt x="130" y="403"/>
                    <a:pt x="28" y="10"/>
                  </a:cubicBezTo>
                  <a:cubicBezTo>
                    <a:pt x="28" y="5"/>
                    <a:pt x="23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6303075" y="1176300"/>
              <a:ext cx="74625" cy="57025"/>
            </a:xfrm>
            <a:custGeom>
              <a:avLst/>
              <a:gdLst/>
              <a:ahLst/>
              <a:cxnLst/>
              <a:rect l="l" t="t" r="r" b="b"/>
              <a:pathLst>
                <a:path w="2985" h="2281" extrusionOk="0">
                  <a:moveTo>
                    <a:pt x="1" y="0"/>
                  </a:moveTo>
                  <a:cubicBezTo>
                    <a:pt x="317" y="571"/>
                    <a:pt x="634" y="1184"/>
                    <a:pt x="893" y="1747"/>
                  </a:cubicBezTo>
                  <a:cubicBezTo>
                    <a:pt x="1275" y="1931"/>
                    <a:pt x="1651" y="2114"/>
                    <a:pt x="2022" y="2280"/>
                  </a:cubicBezTo>
                  <a:cubicBezTo>
                    <a:pt x="2324" y="1985"/>
                    <a:pt x="2646" y="1640"/>
                    <a:pt x="2984" y="12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6473100" y="1258975"/>
              <a:ext cx="23425" cy="4575"/>
            </a:xfrm>
            <a:custGeom>
              <a:avLst/>
              <a:gdLst/>
              <a:ahLst/>
              <a:cxnLst/>
              <a:rect l="l" t="t" r="r" b="b"/>
              <a:pathLst>
                <a:path w="937" h="183" extrusionOk="0">
                  <a:moveTo>
                    <a:pt x="931" y="1"/>
                  </a:moveTo>
                  <a:cubicBezTo>
                    <a:pt x="598" y="76"/>
                    <a:pt x="281" y="140"/>
                    <a:pt x="1" y="183"/>
                  </a:cubicBezTo>
                  <a:cubicBezTo>
                    <a:pt x="318" y="140"/>
                    <a:pt x="631" y="81"/>
                    <a:pt x="936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6455525" y="1245525"/>
              <a:ext cx="40875" cy="19375"/>
            </a:xfrm>
            <a:custGeom>
              <a:avLst/>
              <a:gdLst/>
              <a:ahLst/>
              <a:cxnLst/>
              <a:rect l="l" t="t" r="r" b="b"/>
              <a:pathLst>
                <a:path w="1635" h="775" extrusionOk="0">
                  <a:moveTo>
                    <a:pt x="381" y="1"/>
                  </a:moveTo>
                  <a:cubicBezTo>
                    <a:pt x="259" y="259"/>
                    <a:pt x="130" y="522"/>
                    <a:pt x="1" y="775"/>
                  </a:cubicBezTo>
                  <a:cubicBezTo>
                    <a:pt x="237" y="770"/>
                    <a:pt x="473" y="753"/>
                    <a:pt x="704" y="721"/>
                  </a:cubicBezTo>
                  <a:cubicBezTo>
                    <a:pt x="984" y="678"/>
                    <a:pt x="1301" y="614"/>
                    <a:pt x="1634" y="539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6609700" y="2230350"/>
              <a:ext cx="342700" cy="306325"/>
            </a:xfrm>
            <a:custGeom>
              <a:avLst/>
              <a:gdLst/>
              <a:ahLst/>
              <a:cxnLst/>
              <a:rect l="l" t="t" r="r" b="b"/>
              <a:pathLst>
                <a:path w="13708" h="12253" extrusionOk="0">
                  <a:moveTo>
                    <a:pt x="592" y="1"/>
                  </a:moveTo>
                  <a:lnTo>
                    <a:pt x="1" y="6270"/>
                  </a:lnTo>
                  <a:lnTo>
                    <a:pt x="1" y="6459"/>
                  </a:lnTo>
                  <a:cubicBezTo>
                    <a:pt x="1" y="6922"/>
                    <a:pt x="16" y="7379"/>
                    <a:pt x="16" y="7814"/>
                  </a:cubicBezTo>
                  <a:lnTo>
                    <a:pt x="16" y="7878"/>
                  </a:lnTo>
                  <a:cubicBezTo>
                    <a:pt x="54" y="10013"/>
                    <a:pt x="135" y="11772"/>
                    <a:pt x="307" y="11884"/>
                  </a:cubicBezTo>
                  <a:cubicBezTo>
                    <a:pt x="649" y="12107"/>
                    <a:pt x="7535" y="12253"/>
                    <a:pt x="11137" y="12253"/>
                  </a:cubicBezTo>
                  <a:cubicBezTo>
                    <a:pt x="12339" y="12253"/>
                    <a:pt x="13175" y="12237"/>
                    <a:pt x="13282" y="12201"/>
                  </a:cubicBezTo>
                  <a:cubicBezTo>
                    <a:pt x="13708" y="12067"/>
                    <a:pt x="13363" y="10846"/>
                    <a:pt x="12895" y="10471"/>
                  </a:cubicBezTo>
                  <a:cubicBezTo>
                    <a:pt x="12427" y="10089"/>
                    <a:pt x="7829" y="7959"/>
                    <a:pt x="7829" y="7959"/>
                  </a:cubicBezTo>
                  <a:lnTo>
                    <a:pt x="7829" y="7825"/>
                  </a:lnTo>
                  <a:lnTo>
                    <a:pt x="7878" y="6540"/>
                  </a:lnTo>
                  <a:lnTo>
                    <a:pt x="7878" y="6292"/>
                  </a:lnTo>
                  <a:lnTo>
                    <a:pt x="8680" y="82"/>
                  </a:lnTo>
                  <a:lnTo>
                    <a:pt x="592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6609700" y="2387100"/>
              <a:ext cx="342700" cy="149575"/>
            </a:xfrm>
            <a:custGeom>
              <a:avLst/>
              <a:gdLst/>
              <a:ahLst/>
              <a:cxnLst/>
              <a:rect l="l" t="t" r="r" b="b"/>
              <a:pathLst>
                <a:path w="13708" h="5983" extrusionOk="0">
                  <a:moveTo>
                    <a:pt x="1" y="0"/>
                  </a:moveTo>
                  <a:lnTo>
                    <a:pt x="1" y="189"/>
                  </a:lnTo>
                  <a:cubicBezTo>
                    <a:pt x="1" y="652"/>
                    <a:pt x="16" y="1109"/>
                    <a:pt x="16" y="1544"/>
                  </a:cubicBezTo>
                  <a:lnTo>
                    <a:pt x="16" y="1608"/>
                  </a:lnTo>
                  <a:cubicBezTo>
                    <a:pt x="54" y="3743"/>
                    <a:pt x="135" y="5502"/>
                    <a:pt x="307" y="5614"/>
                  </a:cubicBezTo>
                  <a:cubicBezTo>
                    <a:pt x="649" y="5837"/>
                    <a:pt x="7535" y="5983"/>
                    <a:pt x="11137" y="5983"/>
                  </a:cubicBezTo>
                  <a:cubicBezTo>
                    <a:pt x="12339" y="5983"/>
                    <a:pt x="13175" y="5967"/>
                    <a:pt x="13282" y="5931"/>
                  </a:cubicBezTo>
                  <a:cubicBezTo>
                    <a:pt x="13708" y="5797"/>
                    <a:pt x="13363" y="4576"/>
                    <a:pt x="12895" y="4201"/>
                  </a:cubicBezTo>
                  <a:cubicBezTo>
                    <a:pt x="12427" y="3819"/>
                    <a:pt x="7829" y="1689"/>
                    <a:pt x="7829" y="1689"/>
                  </a:cubicBezTo>
                  <a:lnTo>
                    <a:pt x="7829" y="1555"/>
                  </a:lnTo>
                  <a:lnTo>
                    <a:pt x="7878" y="270"/>
                  </a:lnTo>
                  <a:lnTo>
                    <a:pt x="787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6610400" y="2425675"/>
              <a:ext cx="342000" cy="110975"/>
            </a:xfrm>
            <a:custGeom>
              <a:avLst/>
              <a:gdLst/>
              <a:ahLst/>
              <a:cxnLst/>
              <a:rect l="l" t="t" r="r" b="b"/>
              <a:pathLst>
                <a:path w="13680" h="4439" extrusionOk="0">
                  <a:moveTo>
                    <a:pt x="0" y="1"/>
                  </a:moveTo>
                  <a:lnTo>
                    <a:pt x="0" y="70"/>
                  </a:lnTo>
                  <a:lnTo>
                    <a:pt x="0" y="157"/>
                  </a:lnTo>
                  <a:cubicBezTo>
                    <a:pt x="37" y="2249"/>
                    <a:pt x="117" y="3959"/>
                    <a:pt x="290" y="4071"/>
                  </a:cubicBezTo>
                  <a:cubicBezTo>
                    <a:pt x="457" y="4190"/>
                    <a:pt x="2349" y="4281"/>
                    <a:pt x="4639" y="4346"/>
                  </a:cubicBezTo>
                  <a:cubicBezTo>
                    <a:pt x="5252" y="4361"/>
                    <a:pt x="5887" y="4378"/>
                    <a:pt x="6538" y="4388"/>
                  </a:cubicBezTo>
                  <a:cubicBezTo>
                    <a:pt x="8174" y="4421"/>
                    <a:pt x="9830" y="4439"/>
                    <a:pt x="11089" y="4439"/>
                  </a:cubicBezTo>
                  <a:cubicBezTo>
                    <a:pt x="12301" y="4439"/>
                    <a:pt x="13146" y="4423"/>
                    <a:pt x="13254" y="4388"/>
                  </a:cubicBezTo>
                  <a:cubicBezTo>
                    <a:pt x="13680" y="4254"/>
                    <a:pt x="13325" y="3039"/>
                    <a:pt x="12856" y="2658"/>
                  </a:cubicBezTo>
                  <a:cubicBezTo>
                    <a:pt x="12394" y="2281"/>
                    <a:pt x="7791" y="152"/>
                    <a:pt x="7791" y="152"/>
                  </a:cubicBezTo>
                  <a:lnTo>
                    <a:pt x="7791" y="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6631075" y="2520175"/>
              <a:ext cx="308425" cy="4650"/>
            </a:xfrm>
            <a:custGeom>
              <a:avLst/>
              <a:gdLst/>
              <a:ahLst/>
              <a:cxnLst/>
              <a:rect l="l" t="t" r="r" b="b"/>
              <a:pathLst>
                <a:path w="12337" h="186" extrusionOk="0">
                  <a:moveTo>
                    <a:pt x="2329" y="1"/>
                  </a:moveTo>
                  <a:cubicBezTo>
                    <a:pt x="1322" y="1"/>
                    <a:pt x="499" y="9"/>
                    <a:pt x="22" y="28"/>
                  </a:cubicBezTo>
                  <a:cubicBezTo>
                    <a:pt x="0" y="28"/>
                    <a:pt x="0" y="39"/>
                    <a:pt x="22" y="39"/>
                  </a:cubicBezTo>
                  <a:cubicBezTo>
                    <a:pt x="1612" y="132"/>
                    <a:pt x="7065" y="185"/>
                    <a:pt x="10300" y="185"/>
                  </a:cubicBezTo>
                  <a:cubicBezTo>
                    <a:pt x="11166" y="185"/>
                    <a:pt x="11872" y="181"/>
                    <a:pt x="12304" y="174"/>
                  </a:cubicBezTo>
                  <a:cubicBezTo>
                    <a:pt x="12336" y="174"/>
                    <a:pt x="12336" y="141"/>
                    <a:pt x="12304" y="141"/>
                  </a:cubicBezTo>
                  <a:cubicBezTo>
                    <a:pt x="10747" y="83"/>
                    <a:pt x="5582" y="1"/>
                    <a:pt x="2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766225" y="2425150"/>
              <a:ext cx="61675" cy="15775"/>
            </a:xfrm>
            <a:custGeom>
              <a:avLst/>
              <a:gdLst/>
              <a:ahLst/>
              <a:cxnLst/>
              <a:rect l="l" t="t" r="r" b="b"/>
              <a:pathLst>
                <a:path w="2467" h="631" extrusionOk="0">
                  <a:moveTo>
                    <a:pt x="1752" y="0"/>
                  </a:moveTo>
                  <a:cubicBezTo>
                    <a:pt x="1123" y="0"/>
                    <a:pt x="476" y="169"/>
                    <a:pt x="20" y="582"/>
                  </a:cubicBezTo>
                  <a:cubicBezTo>
                    <a:pt x="0" y="601"/>
                    <a:pt x="17" y="630"/>
                    <a:pt x="50" y="630"/>
                  </a:cubicBezTo>
                  <a:cubicBezTo>
                    <a:pt x="53" y="630"/>
                    <a:pt x="56" y="630"/>
                    <a:pt x="58" y="629"/>
                  </a:cubicBezTo>
                  <a:cubicBezTo>
                    <a:pt x="826" y="393"/>
                    <a:pt x="1617" y="237"/>
                    <a:pt x="2424" y="167"/>
                  </a:cubicBezTo>
                  <a:cubicBezTo>
                    <a:pt x="2451" y="162"/>
                    <a:pt x="2466" y="135"/>
                    <a:pt x="2461" y="108"/>
                  </a:cubicBezTo>
                  <a:cubicBezTo>
                    <a:pt x="2461" y="86"/>
                    <a:pt x="2446" y="71"/>
                    <a:pt x="2429" y="66"/>
                  </a:cubicBezTo>
                  <a:cubicBezTo>
                    <a:pt x="2213" y="23"/>
                    <a:pt x="1984" y="0"/>
                    <a:pt x="17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6780875" y="2434050"/>
              <a:ext cx="61675" cy="15725"/>
            </a:xfrm>
            <a:custGeom>
              <a:avLst/>
              <a:gdLst/>
              <a:ahLst/>
              <a:cxnLst/>
              <a:rect l="l" t="t" r="r" b="b"/>
              <a:pathLst>
                <a:path w="2467" h="629" extrusionOk="0">
                  <a:moveTo>
                    <a:pt x="1744" y="0"/>
                  </a:moveTo>
                  <a:cubicBezTo>
                    <a:pt x="1116" y="0"/>
                    <a:pt x="470" y="170"/>
                    <a:pt x="21" y="581"/>
                  </a:cubicBezTo>
                  <a:cubicBezTo>
                    <a:pt x="0" y="600"/>
                    <a:pt x="18" y="629"/>
                    <a:pt x="50" y="629"/>
                  </a:cubicBezTo>
                  <a:cubicBezTo>
                    <a:pt x="53" y="629"/>
                    <a:pt x="55" y="629"/>
                    <a:pt x="58" y="628"/>
                  </a:cubicBezTo>
                  <a:cubicBezTo>
                    <a:pt x="827" y="392"/>
                    <a:pt x="1617" y="236"/>
                    <a:pt x="2424" y="166"/>
                  </a:cubicBezTo>
                  <a:cubicBezTo>
                    <a:pt x="2451" y="161"/>
                    <a:pt x="2466" y="134"/>
                    <a:pt x="2456" y="107"/>
                  </a:cubicBezTo>
                  <a:cubicBezTo>
                    <a:pt x="2451" y="85"/>
                    <a:pt x="2434" y="70"/>
                    <a:pt x="2413" y="64"/>
                  </a:cubicBezTo>
                  <a:cubicBezTo>
                    <a:pt x="2199" y="23"/>
                    <a:pt x="1973" y="0"/>
                    <a:pt x="17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6795000" y="2442950"/>
              <a:ext cx="61675" cy="15750"/>
            </a:xfrm>
            <a:custGeom>
              <a:avLst/>
              <a:gdLst/>
              <a:ahLst/>
              <a:cxnLst/>
              <a:rect l="l" t="t" r="r" b="b"/>
              <a:pathLst>
                <a:path w="2467" h="630" extrusionOk="0">
                  <a:moveTo>
                    <a:pt x="1735" y="0"/>
                  </a:moveTo>
                  <a:cubicBezTo>
                    <a:pt x="1111" y="0"/>
                    <a:pt x="469" y="169"/>
                    <a:pt x="20" y="580"/>
                  </a:cubicBezTo>
                  <a:cubicBezTo>
                    <a:pt x="0" y="598"/>
                    <a:pt x="15" y="629"/>
                    <a:pt x="45" y="629"/>
                  </a:cubicBezTo>
                  <a:cubicBezTo>
                    <a:pt x="49" y="629"/>
                    <a:pt x="53" y="628"/>
                    <a:pt x="57" y="627"/>
                  </a:cubicBezTo>
                  <a:cubicBezTo>
                    <a:pt x="826" y="391"/>
                    <a:pt x="1617" y="235"/>
                    <a:pt x="2418" y="170"/>
                  </a:cubicBezTo>
                  <a:cubicBezTo>
                    <a:pt x="2450" y="165"/>
                    <a:pt x="2467" y="138"/>
                    <a:pt x="2461" y="111"/>
                  </a:cubicBezTo>
                  <a:cubicBezTo>
                    <a:pt x="2461" y="89"/>
                    <a:pt x="2445" y="74"/>
                    <a:pt x="2424" y="68"/>
                  </a:cubicBezTo>
                  <a:cubicBezTo>
                    <a:pt x="2204" y="24"/>
                    <a:pt x="1971" y="0"/>
                    <a:pt x="17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6610400" y="2425675"/>
              <a:ext cx="163450" cy="109725"/>
            </a:xfrm>
            <a:custGeom>
              <a:avLst/>
              <a:gdLst/>
              <a:ahLst/>
              <a:cxnLst/>
              <a:rect l="l" t="t" r="r" b="b"/>
              <a:pathLst>
                <a:path w="6538" h="4389" extrusionOk="0">
                  <a:moveTo>
                    <a:pt x="0" y="1"/>
                  </a:moveTo>
                  <a:lnTo>
                    <a:pt x="0" y="65"/>
                  </a:lnTo>
                  <a:lnTo>
                    <a:pt x="0" y="157"/>
                  </a:lnTo>
                  <a:cubicBezTo>
                    <a:pt x="37" y="2249"/>
                    <a:pt x="117" y="3959"/>
                    <a:pt x="290" y="4071"/>
                  </a:cubicBezTo>
                  <a:cubicBezTo>
                    <a:pt x="457" y="4185"/>
                    <a:pt x="2349" y="4281"/>
                    <a:pt x="4639" y="4346"/>
                  </a:cubicBezTo>
                  <a:cubicBezTo>
                    <a:pt x="5252" y="4361"/>
                    <a:pt x="5887" y="4373"/>
                    <a:pt x="6538" y="4388"/>
                  </a:cubicBezTo>
                  <a:cubicBezTo>
                    <a:pt x="4828" y="3249"/>
                    <a:pt x="1065" y="743"/>
                    <a:pt x="0" y="1"/>
                  </a:cubicBezTo>
                  <a:close/>
                </a:path>
              </a:pathLst>
            </a:custGeom>
            <a:solidFill>
              <a:srgbClr val="3E4564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6502300" y="1359525"/>
              <a:ext cx="351400" cy="1067125"/>
            </a:xfrm>
            <a:custGeom>
              <a:avLst/>
              <a:gdLst/>
              <a:ahLst/>
              <a:cxnLst/>
              <a:rect l="l" t="t" r="r" b="b"/>
              <a:pathLst>
                <a:path w="14056" h="42685" extrusionOk="0">
                  <a:moveTo>
                    <a:pt x="1" y="0"/>
                  </a:moveTo>
                  <a:cubicBezTo>
                    <a:pt x="1" y="0"/>
                    <a:pt x="731" y="2802"/>
                    <a:pt x="1667" y="6410"/>
                  </a:cubicBezTo>
                  <a:cubicBezTo>
                    <a:pt x="2291" y="8814"/>
                    <a:pt x="3006" y="11577"/>
                    <a:pt x="3657" y="14111"/>
                  </a:cubicBezTo>
                  <a:cubicBezTo>
                    <a:pt x="3910" y="15051"/>
                    <a:pt x="4124" y="15950"/>
                    <a:pt x="4345" y="16788"/>
                  </a:cubicBezTo>
                  <a:cubicBezTo>
                    <a:pt x="5027" y="19477"/>
                    <a:pt x="5544" y="21536"/>
                    <a:pt x="5630" y="21993"/>
                  </a:cubicBezTo>
                  <a:cubicBezTo>
                    <a:pt x="5700" y="22348"/>
                    <a:pt x="3942" y="42684"/>
                    <a:pt x="3942" y="42684"/>
                  </a:cubicBezTo>
                  <a:lnTo>
                    <a:pt x="12648" y="42684"/>
                  </a:lnTo>
                  <a:cubicBezTo>
                    <a:pt x="12648" y="42684"/>
                    <a:pt x="14056" y="25021"/>
                    <a:pt x="13680" y="21907"/>
                  </a:cubicBezTo>
                  <a:cubicBezTo>
                    <a:pt x="13460" y="19982"/>
                    <a:pt x="11093" y="12041"/>
                    <a:pt x="9325" y="6276"/>
                  </a:cubicBezTo>
                  <a:cubicBezTo>
                    <a:pt x="8243" y="2727"/>
                    <a:pt x="7383" y="0"/>
                    <a:pt x="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6613200" y="2387950"/>
              <a:ext cx="196275" cy="4150"/>
            </a:xfrm>
            <a:custGeom>
              <a:avLst/>
              <a:gdLst/>
              <a:ahLst/>
              <a:cxnLst/>
              <a:rect l="l" t="t" r="r" b="b"/>
              <a:pathLst>
                <a:path w="7851" h="166" extrusionOk="0">
                  <a:moveTo>
                    <a:pt x="3059" y="1"/>
                  </a:moveTo>
                  <a:cubicBezTo>
                    <a:pt x="1739" y="1"/>
                    <a:pt x="339" y="14"/>
                    <a:pt x="11" y="69"/>
                  </a:cubicBezTo>
                  <a:cubicBezTo>
                    <a:pt x="0" y="69"/>
                    <a:pt x="0" y="80"/>
                    <a:pt x="0" y="85"/>
                  </a:cubicBezTo>
                  <a:cubicBezTo>
                    <a:pt x="5" y="90"/>
                    <a:pt x="5" y="95"/>
                    <a:pt x="11" y="95"/>
                  </a:cubicBezTo>
                  <a:cubicBezTo>
                    <a:pt x="346" y="152"/>
                    <a:pt x="1799" y="166"/>
                    <a:pt x="3143" y="166"/>
                  </a:cubicBezTo>
                  <a:cubicBezTo>
                    <a:pt x="4234" y="166"/>
                    <a:pt x="5253" y="157"/>
                    <a:pt x="5544" y="155"/>
                  </a:cubicBezTo>
                  <a:cubicBezTo>
                    <a:pt x="6877" y="139"/>
                    <a:pt x="6495" y="127"/>
                    <a:pt x="7825" y="102"/>
                  </a:cubicBezTo>
                  <a:cubicBezTo>
                    <a:pt x="7835" y="102"/>
                    <a:pt x="7845" y="95"/>
                    <a:pt x="7845" y="90"/>
                  </a:cubicBezTo>
                  <a:cubicBezTo>
                    <a:pt x="7851" y="80"/>
                    <a:pt x="7845" y="69"/>
                    <a:pt x="7835" y="63"/>
                  </a:cubicBezTo>
                  <a:lnTo>
                    <a:pt x="7825" y="63"/>
                  </a:lnTo>
                  <a:cubicBezTo>
                    <a:pt x="6495" y="37"/>
                    <a:pt x="6877" y="26"/>
                    <a:pt x="5544" y="10"/>
                  </a:cubicBezTo>
                  <a:cubicBezTo>
                    <a:pt x="5246" y="10"/>
                    <a:pt x="4181" y="1"/>
                    <a:pt x="305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6539550" y="1406025"/>
              <a:ext cx="149625" cy="962300"/>
            </a:xfrm>
            <a:custGeom>
              <a:avLst/>
              <a:gdLst/>
              <a:ahLst/>
              <a:cxnLst/>
              <a:rect l="l" t="t" r="r" b="b"/>
              <a:pathLst>
                <a:path w="5985" h="38492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0"/>
                    <a:pt x="5" y="135"/>
                    <a:pt x="65" y="351"/>
                  </a:cubicBezTo>
                  <a:cubicBezTo>
                    <a:pt x="253" y="1001"/>
                    <a:pt x="430" y="1657"/>
                    <a:pt x="618" y="2297"/>
                  </a:cubicBezTo>
                  <a:cubicBezTo>
                    <a:pt x="995" y="3582"/>
                    <a:pt x="1371" y="4862"/>
                    <a:pt x="1753" y="6141"/>
                  </a:cubicBezTo>
                  <a:cubicBezTo>
                    <a:pt x="2505" y="8696"/>
                    <a:pt x="3269" y="11245"/>
                    <a:pt x="4038" y="13794"/>
                  </a:cubicBezTo>
                  <a:cubicBezTo>
                    <a:pt x="4420" y="15068"/>
                    <a:pt x="4807" y="16348"/>
                    <a:pt x="5189" y="17622"/>
                  </a:cubicBezTo>
                  <a:cubicBezTo>
                    <a:pt x="5383" y="18230"/>
                    <a:pt x="5544" y="18848"/>
                    <a:pt x="5662" y="19478"/>
                  </a:cubicBezTo>
                  <a:cubicBezTo>
                    <a:pt x="5764" y="20133"/>
                    <a:pt x="5785" y="20800"/>
                    <a:pt x="5738" y="21461"/>
                  </a:cubicBezTo>
                  <a:cubicBezTo>
                    <a:pt x="5656" y="22795"/>
                    <a:pt x="5500" y="24123"/>
                    <a:pt x="5376" y="25451"/>
                  </a:cubicBezTo>
                  <a:cubicBezTo>
                    <a:pt x="5254" y="26779"/>
                    <a:pt x="5130" y="28119"/>
                    <a:pt x="5006" y="29447"/>
                  </a:cubicBezTo>
                  <a:cubicBezTo>
                    <a:pt x="4758" y="32098"/>
                    <a:pt x="4517" y="34748"/>
                    <a:pt x="4274" y="37399"/>
                  </a:cubicBezTo>
                  <a:cubicBezTo>
                    <a:pt x="4247" y="37738"/>
                    <a:pt x="4215" y="38071"/>
                    <a:pt x="4194" y="38411"/>
                  </a:cubicBezTo>
                  <a:cubicBezTo>
                    <a:pt x="4194" y="38466"/>
                    <a:pt x="4233" y="38491"/>
                    <a:pt x="4273" y="38491"/>
                  </a:cubicBezTo>
                  <a:cubicBezTo>
                    <a:pt x="4316" y="38491"/>
                    <a:pt x="4361" y="38463"/>
                    <a:pt x="4366" y="38411"/>
                  </a:cubicBezTo>
                  <a:cubicBezTo>
                    <a:pt x="4651" y="35786"/>
                    <a:pt x="4872" y="33157"/>
                    <a:pt x="5118" y="30532"/>
                  </a:cubicBezTo>
                  <a:cubicBezTo>
                    <a:pt x="5361" y="27909"/>
                    <a:pt x="5609" y="25312"/>
                    <a:pt x="5850" y="22704"/>
                  </a:cubicBezTo>
                  <a:cubicBezTo>
                    <a:pt x="5914" y="22047"/>
                    <a:pt x="5984" y="21397"/>
                    <a:pt x="5984" y="20731"/>
                  </a:cubicBezTo>
                  <a:cubicBezTo>
                    <a:pt x="5984" y="20111"/>
                    <a:pt x="5909" y="19493"/>
                    <a:pt x="5770" y="18892"/>
                  </a:cubicBezTo>
                  <a:cubicBezTo>
                    <a:pt x="5485" y="17627"/>
                    <a:pt x="5060" y="16396"/>
                    <a:pt x="4683" y="15159"/>
                  </a:cubicBezTo>
                  <a:cubicBezTo>
                    <a:pt x="3936" y="12648"/>
                    <a:pt x="3177" y="10142"/>
                    <a:pt x="2408" y="7642"/>
                  </a:cubicBezTo>
                  <a:cubicBezTo>
                    <a:pt x="2027" y="6389"/>
                    <a:pt x="1645" y="5136"/>
                    <a:pt x="1263" y="3883"/>
                  </a:cubicBezTo>
                  <a:cubicBezTo>
                    <a:pt x="1065" y="3249"/>
                    <a:pt x="871" y="2619"/>
                    <a:pt x="672" y="1986"/>
                  </a:cubicBezTo>
                  <a:cubicBezTo>
                    <a:pt x="479" y="1356"/>
                    <a:pt x="258" y="753"/>
                    <a:pt x="85" y="130"/>
                  </a:cubicBezTo>
                  <a:cubicBezTo>
                    <a:pt x="59" y="41"/>
                    <a:pt x="37" y="0"/>
                    <a:pt x="2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6501875" y="1359525"/>
              <a:ext cx="163900" cy="419725"/>
            </a:xfrm>
            <a:custGeom>
              <a:avLst/>
              <a:gdLst/>
              <a:ahLst/>
              <a:cxnLst/>
              <a:rect l="l" t="t" r="r" b="b"/>
              <a:pathLst>
                <a:path w="6556" h="16789" extrusionOk="0">
                  <a:moveTo>
                    <a:pt x="1" y="0"/>
                  </a:moveTo>
                  <a:cubicBezTo>
                    <a:pt x="1" y="0"/>
                    <a:pt x="2689" y="10266"/>
                    <a:pt x="4357" y="16788"/>
                  </a:cubicBezTo>
                  <a:cubicBezTo>
                    <a:pt x="5066" y="11395"/>
                    <a:pt x="6045" y="3963"/>
                    <a:pt x="655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6377925" y="2234400"/>
              <a:ext cx="343800" cy="305450"/>
            </a:xfrm>
            <a:custGeom>
              <a:avLst/>
              <a:gdLst/>
              <a:ahLst/>
              <a:cxnLst/>
              <a:rect l="l" t="t" r="r" b="b"/>
              <a:pathLst>
                <a:path w="13752" h="12218" extrusionOk="0">
                  <a:moveTo>
                    <a:pt x="221" y="0"/>
                  </a:moveTo>
                  <a:cubicBezTo>
                    <a:pt x="221" y="0"/>
                    <a:pt x="1" y="3194"/>
                    <a:pt x="28" y="6276"/>
                  </a:cubicBezTo>
                  <a:lnTo>
                    <a:pt x="28" y="6463"/>
                  </a:lnTo>
                  <a:cubicBezTo>
                    <a:pt x="33" y="6921"/>
                    <a:pt x="50" y="7378"/>
                    <a:pt x="50" y="7813"/>
                  </a:cubicBezTo>
                  <a:lnTo>
                    <a:pt x="50" y="7877"/>
                  </a:lnTo>
                  <a:cubicBezTo>
                    <a:pt x="92" y="10012"/>
                    <a:pt x="179" y="11776"/>
                    <a:pt x="356" y="11883"/>
                  </a:cubicBezTo>
                  <a:cubicBezTo>
                    <a:pt x="682" y="12099"/>
                    <a:pt x="6914" y="12217"/>
                    <a:pt x="10623" y="12217"/>
                  </a:cubicBezTo>
                  <a:cubicBezTo>
                    <a:pt x="12116" y="12217"/>
                    <a:pt x="13201" y="12198"/>
                    <a:pt x="13325" y="12158"/>
                  </a:cubicBezTo>
                  <a:cubicBezTo>
                    <a:pt x="13751" y="12019"/>
                    <a:pt x="13402" y="10803"/>
                    <a:pt x="12933" y="10421"/>
                  </a:cubicBezTo>
                  <a:cubicBezTo>
                    <a:pt x="12466" y="10039"/>
                    <a:pt x="7852" y="7927"/>
                    <a:pt x="7852" y="7927"/>
                  </a:cubicBezTo>
                  <a:lnTo>
                    <a:pt x="7852" y="7797"/>
                  </a:lnTo>
                  <a:lnTo>
                    <a:pt x="7912" y="6512"/>
                  </a:lnTo>
                  <a:lnTo>
                    <a:pt x="7912" y="6269"/>
                  </a:lnTo>
                  <a:lnTo>
                    <a:pt x="8126" y="5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6378600" y="2391275"/>
              <a:ext cx="343125" cy="148575"/>
            </a:xfrm>
            <a:custGeom>
              <a:avLst/>
              <a:gdLst/>
              <a:ahLst/>
              <a:cxnLst/>
              <a:rect l="l" t="t" r="r" b="b"/>
              <a:pathLst>
                <a:path w="13725" h="5943" extrusionOk="0">
                  <a:moveTo>
                    <a:pt x="1" y="1"/>
                  </a:moveTo>
                  <a:lnTo>
                    <a:pt x="1" y="188"/>
                  </a:lnTo>
                  <a:cubicBezTo>
                    <a:pt x="6" y="646"/>
                    <a:pt x="23" y="1103"/>
                    <a:pt x="23" y="1538"/>
                  </a:cubicBezTo>
                  <a:lnTo>
                    <a:pt x="23" y="1602"/>
                  </a:lnTo>
                  <a:cubicBezTo>
                    <a:pt x="65" y="3737"/>
                    <a:pt x="152" y="5501"/>
                    <a:pt x="329" y="5608"/>
                  </a:cubicBezTo>
                  <a:cubicBezTo>
                    <a:pt x="655" y="5824"/>
                    <a:pt x="6887" y="5942"/>
                    <a:pt x="10596" y="5942"/>
                  </a:cubicBezTo>
                  <a:cubicBezTo>
                    <a:pt x="12089" y="5942"/>
                    <a:pt x="13174" y="5923"/>
                    <a:pt x="13298" y="5883"/>
                  </a:cubicBezTo>
                  <a:cubicBezTo>
                    <a:pt x="13724" y="5744"/>
                    <a:pt x="13375" y="4528"/>
                    <a:pt x="12906" y="4146"/>
                  </a:cubicBezTo>
                  <a:cubicBezTo>
                    <a:pt x="12439" y="3764"/>
                    <a:pt x="7825" y="1652"/>
                    <a:pt x="7825" y="1652"/>
                  </a:cubicBezTo>
                  <a:lnTo>
                    <a:pt x="7825" y="1522"/>
                  </a:lnTo>
                  <a:lnTo>
                    <a:pt x="7878" y="247"/>
                  </a:lnTo>
                  <a:lnTo>
                    <a:pt x="787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6379150" y="2429325"/>
              <a:ext cx="342575" cy="110525"/>
            </a:xfrm>
            <a:custGeom>
              <a:avLst/>
              <a:gdLst/>
              <a:ahLst/>
              <a:cxnLst/>
              <a:rect l="l" t="t" r="r" b="b"/>
              <a:pathLst>
                <a:path w="13703" h="4421" extrusionOk="0">
                  <a:moveTo>
                    <a:pt x="7803" y="0"/>
                  </a:moveTo>
                  <a:lnTo>
                    <a:pt x="1" y="16"/>
                  </a:lnTo>
                  <a:lnTo>
                    <a:pt x="1" y="80"/>
                  </a:lnTo>
                  <a:cubicBezTo>
                    <a:pt x="43" y="2215"/>
                    <a:pt x="130" y="3979"/>
                    <a:pt x="307" y="4086"/>
                  </a:cubicBezTo>
                  <a:cubicBezTo>
                    <a:pt x="633" y="4302"/>
                    <a:pt x="6865" y="4420"/>
                    <a:pt x="10574" y="4420"/>
                  </a:cubicBezTo>
                  <a:cubicBezTo>
                    <a:pt x="12067" y="4420"/>
                    <a:pt x="13152" y="4401"/>
                    <a:pt x="13276" y="4361"/>
                  </a:cubicBezTo>
                  <a:cubicBezTo>
                    <a:pt x="13702" y="4222"/>
                    <a:pt x="13353" y="3006"/>
                    <a:pt x="12884" y="2624"/>
                  </a:cubicBezTo>
                  <a:cubicBezTo>
                    <a:pt x="12417" y="2242"/>
                    <a:pt x="7803" y="130"/>
                    <a:pt x="7803" y="130"/>
                  </a:cubicBezTo>
                  <a:lnTo>
                    <a:pt x="7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6400250" y="2524000"/>
              <a:ext cx="308575" cy="4000"/>
            </a:xfrm>
            <a:custGeom>
              <a:avLst/>
              <a:gdLst/>
              <a:ahLst/>
              <a:cxnLst/>
              <a:rect l="l" t="t" r="r" b="b"/>
              <a:pathLst>
                <a:path w="12343" h="160" extrusionOk="0">
                  <a:moveTo>
                    <a:pt x="3158" y="0"/>
                  </a:moveTo>
                  <a:cubicBezTo>
                    <a:pt x="1778" y="0"/>
                    <a:pt x="621" y="11"/>
                    <a:pt x="18" y="36"/>
                  </a:cubicBezTo>
                  <a:cubicBezTo>
                    <a:pt x="1" y="36"/>
                    <a:pt x="1" y="48"/>
                    <a:pt x="18" y="48"/>
                  </a:cubicBezTo>
                  <a:cubicBezTo>
                    <a:pt x="1402" y="125"/>
                    <a:pt x="5698" y="159"/>
                    <a:pt x="8921" y="159"/>
                  </a:cubicBezTo>
                  <a:cubicBezTo>
                    <a:pt x="10402" y="159"/>
                    <a:pt x="11657" y="152"/>
                    <a:pt x="12298" y="138"/>
                  </a:cubicBezTo>
                  <a:cubicBezTo>
                    <a:pt x="12342" y="128"/>
                    <a:pt x="12342" y="106"/>
                    <a:pt x="12298" y="106"/>
                  </a:cubicBezTo>
                  <a:cubicBezTo>
                    <a:pt x="10869" y="57"/>
                    <a:pt x="6398" y="0"/>
                    <a:pt x="31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6535700" y="2428525"/>
              <a:ext cx="61525" cy="15925"/>
            </a:xfrm>
            <a:custGeom>
              <a:avLst/>
              <a:gdLst/>
              <a:ahLst/>
              <a:cxnLst/>
              <a:rect l="l" t="t" r="r" b="b"/>
              <a:pathLst>
                <a:path w="2461" h="637" extrusionOk="0">
                  <a:moveTo>
                    <a:pt x="1744" y="1"/>
                  </a:moveTo>
                  <a:cubicBezTo>
                    <a:pt x="1116" y="1"/>
                    <a:pt x="469" y="171"/>
                    <a:pt x="20" y="586"/>
                  </a:cubicBezTo>
                  <a:cubicBezTo>
                    <a:pt x="1" y="605"/>
                    <a:pt x="15" y="636"/>
                    <a:pt x="40" y="636"/>
                  </a:cubicBezTo>
                  <a:cubicBezTo>
                    <a:pt x="44" y="636"/>
                    <a:pt x="48" y="635"/>
                    <a:pt x="52" y="634"/>
                  </a:cubicBezTo>
                  <a:cubicBezTo>
                    <a:pt x="820" y="398"/>
                    <a:pt x="1611" y="236"/>
                    <a:pt x="2412" y="167"/>
                  </a:cubicBezTo>
                  <a:cubicBezTo>
                    <a:pt x="2440" y="167"/>
                    <a:pt x="2460" y="145"/>
                    <a:pt x="2460" y="112"/>
                  </a:cubicBezTo>
                  <a:cubicBezTo>
                    <a:pt x="2460" y="85"/>
                    <a:pt x="2440" y="65"/>
                    <a:pt x="2412" y="65"/>
                  </a:cubicBezTo>
                  <a:cubicBezTo>
                    <a:pt x="2199" y="23"/>
                    <a:pt x="1973" y="1"/>
                    <a:pt x="17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6549950" y="2437400"/>
              <a:ext cx="61650" cy="15875"/>
            </a:xfrm>
            <a:custGeom>
              <a:avLst/>
              <a:gdLst/>
              <a:ahLst/>
              <a:cxnLst/>
              <a:rect l="l" t="t" r="r" b="b"/>
              <a:pathLst>
                <a:path w="2466" h="635" extrusionOk="0">
                  <a:moveTo>
                    <a:pt x="1744" y="0"/>
                  </a:moveTo>
                  <a:cubicBezTo>
                    <a:pt x="1115" y="0"/>
                    <a:pt x="469" y="171"/>
                    <a:pt x="19" y="586"/>
                  </a:cubicBezTo>
                  <a:cubicBezTo>
                    <a:pt x="0" y="606"/>
                    <a:pt x="16" y="635"/>
                    <a:pt x="43" y="635"/>
                  </a:cubicBezTo>
                  <a:cubicBezTo>
                    <a:pt x="46" y="635"/>
                    <a:pt x="48" y="634"/>
                    <a:pt x="51" y="634"/>
                  </a:cubicBezTo>
                  <a:cubicBezTo>
                    <a:pt x="820" y="392"/>
                    <a:pt x="1617" y="236"/>
                    <a:pt x="2418" y="167"/>
                  </a:cubicBezTo>
                  <a:cubicBezTo>
                    <a:pt x="2444" y="167"/>
                    <a:pt x="2466" y="139"/>
                    <a:pt x="2466" y="112"/>
                  </a:cubicBezTo>
                  <a:cubicBezTo>
                    <a:pt x="2466" y="85"/>
                    <a:pt x="2439" y="65"/>
                    <a:pt x="2412" y="65"/>
                  </a:cubicBezTo>
                  <a:cubicBezTo>
                    <a:pt x="2198" y="23"/>
                    <a:pt x="1972" y="0"/>
                    <a:pt x="17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6564300" y="2446275"/>
              <a:ext cx="61700" cy="15875"/>
            </a:xfrm>
            <a:custGeom>
              <a:avLst/>
              <a:gdLst/>
              <a:ahLst/>
              <a:cxnLst/>
              <a:rect l="l" t="t" r="r" b="b"/>
              <a:pathLst>
                <a:path w="2468" h="635" extrusionOk="0">
                  <a:moveTo>
                    <a:pt x="1744" y="0"/>
                  </a:moveTo>
                  <a:cubicBezTo>
                    <a:pt x="1114" y="0"/>
                    <a:pt x="466" y="171"/>
                    <a:pt x="21" y="586"/>
                  </a:cubicBezTo>
                  <a:cubicBezTo>
                    <a:pt x="1" y="606"/>
                    <a:pt x="17" y="634"/>
                    <a:pt x="45" y="634"/>
                  </a:cubicBezTo>
                  <a:cubicBezTo>
                    <a:pt x="47" y="634"/>
                    <a:pt x="50" y="634"/>
                    <a:pt x="53" y="634"/>
                  </a:cubicBezTo>
                  <a:cubicBezTo>
                    <a:pt x="822" y="392"/>
                    <a:pt x="1618" y="236"/>
                    <a:pt x="2418" y="166"/>
                  </a:cubicBezTo>
                  <a:cubicBezTo>
                    <a:pt x="2445" y="161"/>
                    <a:pt x="2467" y="139"/>
                    <a:pt x="2467" y="112"/>
                  </a:cubicBezTo>
                  <a:cubicBezTo>
                    <a:pt x="2467" y="85"/>
                    <a:pt x="2440" y="65"/>
                    <a:pt x="2413" y="65"/>
                  </a:cubicBezTo>
                  <a:cubicBezTo>
                    <a:pt x="2200" y="23"/>
                    <a:pt x="1973" y="0"/>
                    <a:pt x="17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6361675" y="1359375"/>
              <a:ext cx="319050" cy="1071175"/>
            </a:xfrm>
            <a:custGeom>
              <a:avLst/>
              <a:gdLst/>
              <a:ahLst/>
              <a:cxnLst/>
              <a:rect l="l" t="t" r="r" b="b"/>
              <a:pathLst>
                <a:path w="12762" h="42847" extrusionOk="0">
                  <a:moveTo>
                    <a:pt x="2705" y="1"/>
                  </a:moveTo>
                  <a:cubicBezTo>
                    <a:pt x="2705" y="1"/>
                    <a:pt x="2534" y="2830"/>
                    <a:pt x="2328" y="6497"/>
                  </a:cubicBezTo>
                  <a:cubicBezTo>
                    <a:pt x="1990" y="12439"/>
                    <a:pt x="1549" y="20601"/>
                    <a:pt x="1566" y="22446"/>
                  </a:cubicBezTo>
                  <a:cubicBezTo>
                    <a:pt x="1576" y="23597"/>
                    <a:pt x="0" y="42846"/>
                    <a:pt x="0" y="42846"/>
                  </a:cubicBezTo>
                  <a:lnTo>
                    <a:pt x="8706" y="42814"/>
                  </a:lnTo>
                  <a:cubicBezTo>
                    <a:pt x="8706" y="42814"/>
                    <a:pt x="9168" y="25575"/>
                    <a:pt x="9099" y="22440"/>
                  </a:cubicBezTo>
                  <a:cubicBezTo>
                    <a:pt x="9078" y="21602"/>
                    <a:pt x="9175" y="17649"/>
                    <a:pt x="9272" y="14111"/>
                  </a:cubicBezTo>
                  <a:cubicBezTo>
                    <a:pt x="9352" y="10938"/>
                    <a:pt x="9443" y="8099"/>
                    <a:pt x="9443" y="8099"/>
                  </a:cubicBezTo>
                  <a:cubicBezTo>
                    <a:pt x="10116" y="7674"/>
                    <a:pt x="10825" y="7309"/>
                    <a:pt x="11567" y="7014"/>
                  </a:cubicBezTo>
                  <a:cubicBezTo>
                    <a:pt x="11647" y="6793"/>
                    <a:pt x="11717" y="6567"/>
                    <a:pt x="11782" y="6336"/>
                  </a:cubicBezTo>
                  <a:cubicBezTo>
                    <a:pt x="12595" y="3539"/>
                    <a:pt x="12761" y="6"/>
                    <a:pt x="12761" y="6"/>
                  </a:cubicBezTo>
                  <a:lnTo>
                    <a:pt x="2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6376325" y="2390150"/>
              <a:ext cx="196300" cy="4200"/>
            </a:xfrm>
            <a:custGeom>
              <a:avLst/>
              <a:gdLst/>
              <a:ahLst/>
              <a:cxnLst/>
              <a:rect l="l" t="t" r="r" b="b"/>
              <a:pathLst>
                <a:path w="7852" h="168" extrusionOk="0">
                  <a:moveTo>
                    <a:pt x="4257" y="0"/>
                  </a:moveTo>
                  <a:cubicBezTo>
                    <a:pt x="2737" y="0"/>
                    <a:pt x="445" y="11"/>
                    <a:pt x="12" y="83"/>
                  </a:cubicBezTo>
                  <a:cubicBezTo>
                    <a:pt x="0" y="83"/>
                    <a:pt x="0" y="110"/>
                    <a:pt x="12" y="110"/>
                  </a:cubicBezTo>
                  <a:cubicBezTo>
                    <a:pt x="289" y="154"/>
                    <a:pt x="1318" y="167"/>
                    <a:pt x="2421" y="167"/>
                  </a:cubicBezTo>
                  <a:cubicBezTo>
                    <a:pt x="3753" y="167"/>
                    <a:pt x="5194" y="148"/>
                    <a:pt x="5550" y="143"/>
                  </a:cubicBezTo>
                  <a:cubicBezTo>
                    <a:pt x="6879" y="126"/>
                    <a:pt x="6497" y="116"/>
                    <a:pt x="7830" y="83"/>
                  </a:cubicBezTo>
                  <a:cubicBezTo>
                    <a:pt x="7852" y="78"/>
                    <a:pt x="7852" y="39"/>
                    <a:pt x="7830" y="39"/>
                  </a:cubicBezTo>
                  <a:cubicBezTo>
                    <a:pt x="6497" y="19"/>
                    <a:pt x="6879" y="7"/>
                    <a:pt x="5550" y="2"/>
                  </a:cubicBezTo>
                  <a:cubicBezTo>
                    <a:pt x="5362" y="2"/>
                    <a:pt x="4873" y="0"/>
                    <a:pt x="425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6392625" y="1390425"/>
              <a:ext cx="56725" cy="961675"/>
            </a:xfrm>
            <a:custGeom>
              <a:avLst/>
              <a:gdLst/>
              <a:ahLst/>
              <a:cxnLst/>
              <a:rect l="l" t="t" r="r" b="b"/>
              <a:pathLst>
                <a:path w="2269" h="38467" extrusionOk="0">
                  <a:moveTo>
                    <a:pt x="2241" y="1"/>
                  </a:moveTo>
                  <a:cubicBezTo>
                    <a:pt x="2221" y="1"/>
                    <a:pt x="2199" y="13"/>
                    <a:pt x="2199" y="29"/>
                  </a:cubicBezTo>
                  <a:cubicBezTo>
                    <a:pt x="2038" y="4884"/>
                    <a:pt x="1871" y="9745"/>
                    <a:pt x="1651" y="14605"/>
                  </a:cubicBezTo>
                  <a:cubicBezTo>
                    <a:pt x="1435" y="19461"/>
                    <a:pt x="1140" y="24343"/>
                    <a:pt x="736" y="29205"/>
                  </a:cubicBezTo>
                  <a:cubicBezTo>
                    <a:pt x="505" y="31920"/>
                    <a:pt x="301" y="35732"/>
                    <a:pt x="0" y="38448"/>
                  </a:cubicBezTo>
                  <a:cubicBezTo>
                    <a:pt x="0" y="38459"/>
                    <a:pt x="7" y="38466"/>
                    <a:pt x="14" y="38466"/>
                  </a:cubicBezTo>
                  <a:cubicBezTo>
                    <a:pt x="20" y="38466"/>
                    <a:pt x="26" y="38460"/>
                    <a:pt x="26" y="38448"/>
                  </a:cubicBezTo>
                  <a:cubicBezTo>
                    <a:pt x="661" y="33630"/>
                    <a:pt x="1010" y="27672"/>
                    <a:pt x="1333" y="22827"/>
                  </a:cubicBezTo>
                  <a:cubicBezTo>
                    <a:pt x="1651" y="17977"/>
                    <a:pt x="1854" y="13121"/>
                    <a:pt x="2021" y="8266"/>
                  </a:cubicBezTo>
                  <a:cubicBezTo>
                    <a:pt x="2113" y="5519"/>
                    <a:pt x="2182" y="2771"/>
                    <a:pt x="2269" y="22"/>
                  </a:cubicBezTo>
                  <a:cubicBezTo>
                    <a:pt x="2267" y="7"/>
                    <a:pt x="2254" y="1"/>
                    <a:pt x="224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6597325" y="1529350"/>
              <a:ext cx="64825" cy="34050"/>
            </a:xfrm>
            <a:custGeom>
              <a:avLst/>
              <a:gdLst/>
              <a:ahLst/>
              <a:cxnLst/>
              <a:rect l="l" t="t" r="r" b="b"/>
              <a:pathLst>
                <a:path w="2593" h="1362" extrusionOk="0">
                  <a:moveTo>
                    <a:pt x="2530" y="0"/>
                  </a:moveTo>
                  <a:cubicBezTo>
                    <a:pt x="2524" y="0"/>
                    <a:pt x="2518" y="1"/>
                    <a:pt x="2512" y="4"/>
                  </a:cubicBezTo>
                  <a:cubicBezTo>
                    <a:pt x="1646" y="364"/>
                    <a:pt x="813" y="800"/>
                    <a:pt x="22" y="1305"/>
                  </a:cubicBezTo>
                  <a:cubicBezTo>
                    <a:pt x="7" y="1317"/>
                    <a:pt x="0" y="1332"/>
                    <a:pt x="7" y="1344"/>
                  </a:cubicBezTo>
                  <a:cubicBezTo>
                    <a:pt x="11" y="1355"/>
                    <a:pt x="20" y="1361"/>
                    <a:pt x="32" y="1361"/>
                  </a:cubicBezTo>
                  <a:cubicBezTo>
                    <a:pt x="36" y="1361"/>
                    <a:pt x="40" y="1361"/>
                    <a:pt x="44" y="1359"/>
                  </a:cubicBezTo>
                  <a:lnTo>
                    <a:pt x="49" y="1359"/>
                  </a:lnTo>
                  <a:cubicBezTo>
                    <a:pt x="888" y="950"/>
                    <a:pt x="1743" y="558"/>
                    <a:pt x="2561" y="101"/>
                  </a:cubicBezTo>
                  <a:cubicBezTo>
                    <a:pt x="2588" y="85"/>
                    <a:pt x="2593" y="47"/>
                    <a:pt x="2576" y="26"/>
                  </a:cubicBezTo>
                  <a:cubicBezTo>
                    <a:pt x="2565" y="10"/>
                    <a:pt x="2547" y="0"/>
                    <a:pt x="253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6621675" y="1454250"/>
              <a:ext cx="40375" cy="95575"/>
            </a:xfrm>
            <a:custGeom>
              <a:avLst/>
              <a:gdLst/>
              <a:ahLst/>
              <a:cxnLst/>
              <a:rect l="l" t="t" r="r" b="b"/>
              <a:pathLst>
                <a:path w="1615" h="3823" extrusionOk="0">
                  <a:moveTo>
                    <a:pt x="1598" y="0"/>
                  </a:moveTo>
                  <a:cubicBezTo>
                    <a:pt x="1592" y="0"/>
                    <a:pt x="1587" y="4"/>
                    <a:pt x="1587" y="13"/>
                  </a:cubicBezTo>
                  <a:cubicBezTo>
                    <a:pt x="1527" y="320"/>
                    <a:pt x="1453" y="626"/>
                    <a:pt x="1382" y="933"/>
                  </a:cubicBezTo>
                  <a:cubicBezTo>
                    <a:pt x="1317" y="1244"/>
                    <a:pt x="1274" y="1519"/>
                    <a:pt x="1200" y="1804"/>
                  </a:cubicBezTo>
                  <a:cubicBezTo>
                    <a:pt x="1135" y="2083"/>
                    <a:pt x="994" y="2336"/>
                    <a:pt x="796" y="2529"/>
                  </a:cubicBezTo>
                  <a:cubicBezTo>
                    <a:pt x="683" y="2638"/>
                    <a:pt x="560" y="2735"/>
                    <a:pt x="436" y="2825"/>
                  </a:cubicBezTo>
                  <a:cubicBezTo>
                    <a:pt x="371" y="2879"/>
                    <a:pt x="301" y="2928"/>
                    <a:pt x="232" y="2981"/>
                  </a:cubicBezTo>
                  <a:cubicBezTo>
                    <a:pt x="232" y="2939"/>
                    <a:pt x="252" y="2901"/>
                    <a:pt x="259" y="2857"/>
                  </a:cubicBezTo>
                  <a:cubicBezTo>
                    <a:pt x="274" y="2740"/>
                    <a:pt x="296" y="2621"/>
                    <a:pt x="317" y="2509"/>
                  </a:cubicBezTo>
                  <a:cubicBezTo>
                    <a:pt x="361" y="2244"/>
                    <a:pt x="403" y="1981"/>
                    <a:pt x="441" y="1723"/>
                  </a:cubicBezTo>
                  <a:cubicBezTo>
                    <a:pt x="522" y="1207"/>
                    <a:pt x="592" y="690"/>
                    <a:pt x="699" y="179"/>
                  </a:cubicBezTo>
                  <a:cubicBezTo>
                    <a:pt x="699" y="168"/>
                    <a:pt x="691" y="162"/>
                    <a:pt x="683" y="162"/>
                  </a:cubicBezTo>
                  <a:cubicBezTo>
                    <a:pt x="676" y="162"/>
                    <a:pt x="669" y="167"/>
                    <a:pt x="667" y="179"/>
                  </a:cubicBezTo>
                  <a:cubicBezTo>
                    <a:pt x="538" y="685"/>
                    <a:pt x="398" y="1186"/>
                    <a:pt x="285" y="1691"/>
                  </a:cubicBezTo>
                  <a:cubicBezTo>
                    <a:pt x="232" y="1944"/>
                    <a:pt x="38" y="3170"/>
                    <a:pt x="27" y="3261"/>
                  </a:cubicBezTo>
                  <a:cubicBezTo>
                    <a:pt x="21" y="3348"/>
                    <a:pt x="11" y="3438"/>
                    <a:pt x="11" y="3530"/>
                  </a:cubicBezTo>
                  <a:cubicBezTo>
                    <a:pt x="1" y="3621"/>
                    <a:pt x="1" y="3713"/>
                    <a:pt x="11" y="3804"/>
                  </a:cubicBezTo>
                  <a:cubicBezTo>
                    <a:pt x="11" y="3817"/>
                    <a:pt x="18" y="3822"/>
                    <a:pt x="27" y="3822"/>
                  </a:cubicBezTo>
                  <a:cubicBezTo>
                    <a:pt x="36" y="3822"/>
                    <a:pt x="48" y="3815"/>
                    <a:pt x="54" y="3804"/>
                  </a:cubicBezTo>
                  <a:cubicBezTo>
                    <a:pt x="91" y="3718"/>
                    <a:pt x="118" y="3632"/>
                    <a:pt x="130" y="3541"/>
                  </a:cubicBezTo>
                  <a:cubicBezTo>
                    <a:pt x="150" y="3450"/>
                    <a:pt x="172" y="3363"/>
                    <a:pt x="188" y="3271"/>
                  </a:cubicBezTo>
                  <a:cubicBezTo>
                    <a:pt x="188" y="3239"/>
                    <a:pt x="199" y="3207"/>
                    <a:pt x="205" y="3175"/>
                  </a:cubicBezTo>
                  <a:cubicBezTo>
                    <a:pt x="323" y="3100"/>
                    <a:pt x="436" y="3003"/>
                    <a:pt x="549" y="2922"/>
                  </a:cubicBezTo>
                  <a:cubicBezTo>
                    <a:pt x="661" y="2837"/>
                    <a:pt x="796" y="2745"/>
                    <a:pt x="914" y="2648"/>
                  </a:cubicBezTo>
                  <a:cubicBezTo>
                    <a:pt x="1123" y="2470"/>
                    <a:pt x="1274" y="2229"/>
                    <a:pt x="1349" y="1960"/>
                  </a:cubicBezTo>
                  <a:cubicBezTo>
                    <a:pt x="1425" y="1670"/>
                    <a:pt x="1473" y="1373"/>
                    <a:pt x="1495" y="1072"/>
                  </a:cubicBezTo>
                  <a:cubicBezTo>
                    <a:pt x="1533" y="728"/>
                    <a:pt x="1560" y="373"/>
                    <a:pt x="1607" y="25"/>
                  </a:cubicBezTo>
                  <a:cubicBezTo>
                    <a:pt x="1614" y="9"/>
                    <a:pt x="1606" y="0"/>
                    <a:pt x="159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6555150" y="1035525"/>
              <a:ext cx="441875" cy="253150"/>
            </a:xfrm>
            <a:custGeom>
              <a:avLst/>
              <a:gdLst/>
              <a:ahLst/>
              <a:cxnLst/>
              <a:rect l="l" t="t" r="r" b="b"/>
              <a:pathLst>
                <a:path w="17675" h="10126" extrusionOk="0">
                  <a:moveTo>
                    <a:pt x="13488" y="1"/>
                  </a:moveTo>
                  <a:cubicBezTo>
                    <a:pt x="13357" y="1"/>
                    <a:pt x="13256" y="30"/>
                    <a:pt x="13195" y="93"/>
                  </a:cubicBezTo>
                  <a:cubicBezTo>
                    <a:pt x="11876" y="1477"/>
                    <a:pt x="9173" y="5072"/>
                    <a:pt x="8933" y="5072"/>
                  </a:cubicBezTo>
                  <a:cubicBezTo>
                    <a:pt x="8932" y="5072"/>
                    <a:pt x="8932" y="5072"/>
                    <a:pt x="8931" y="5072"/>
                  </a:cubicBezTo>
                  <a:cubicBezTo>
                    <a:pt x="8108" y="4981"/>
                    <a:pt x="5210" y="3179"/>
                    <a:pt x="2570" y="1809"/>
                  </a:cubicBezTo>
                  <a:cubicBezTo>
                    <a:pt x="1869" y="1449"/>
                    <a:pt x="1379" y="1304"/>
                    <a:pt x="1051" y="1304"/>
                  </a:cubicBezTo>
                  <a:cubicBezTo>
                    <a:pt x="0" y="1304"/>
                    <a:pt x="625" y="2800"/>
                    <a:pt x="1371" y="3551"/>
                  </a:cubicBezTo>
                  <a:cubicBezTo>
                    <a:pt x="3387" y="5578"/>
                    <a:pt x="6764" y="9224"/>
                    <a:pt x="8372" y="9912"/>
                  </a:cubicBezTo>
                  <a:cubicBezTo>
                    <a:pt x="8738" y="10067"/>
                    <a:pt x="9166" y="10126"/>
                    <a:pt x="9597" y="10126"/>
                  </a:cubicBezTo>
                  <a:cubicBezTo>
                    <a:pt x="10631" y="10126"/>
                    <a:pt x="11684" y="9787"/>
                    <a:pt x="11942" y="9616"/>
                  </a:cubicBezTo>
                  <a:cubicBezTo>
                    <a:pt x="14222" y="8105"/>
                    <a:pt x="16212" y="4841"/>
                    <a:pt x="17367" y="2551"/>
                  </a:cubicBezTo>
                  <a:cubicBezTo>
                    <a:pt x="17674" y="1942"/>
                    <a:pt x="14564" y="1"/>
                    <a:pt x="13488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6837975" y="827825"/>
              <a:ext cx="166700" cy="137525"/>
            </a:xfrm>
            <a:custGeom>
              <a:avLst/>
              <a:gdLst/>
              <a:ahLst/>
              <a:cxnLst/>
              <a:rect l="l" t="t" r="r" b="b"/>
              <a:pathLst>
                <a:path w="6668" h="5501" extrusionOk="0">
                  <a:moveTo>
                    <a:pt x="6327" y="0"/>
                  </a:moveTo>
                  <a:cubicBezTo>
                    <a:pt x="6291" y="0"/>
                    <a:pt x="6255" y="9"/>
                    <a:pt x="6222" y="29"/>
                  </a:cubicBezTo>
                  <a:lnTo>
                    <a:pt x="301" y="1771"/>
                  </a:lnTo>
                  <a:cubicBezTo>
                    <a:pt x="129" y="1846"/>
                    <a:pt x="11" y="2019"/>
                    <a:pt x="0" y="2207"/>
                  </a:cubicBezTo>
                  <a:lnTo>
                    <a:pt x="124" y="5287"/>
                  </a:lnTo>
                  <a:cubicBezTo>
                    <a:pt x="128" y="5419"/>
                    <a:pt x="214" y="5500"/>
                    <a:pt x="331" y="5500"/>
                  </a:cubicBezTo>
                  <a:cubicBezTo>
                    <a:pt x="367" y="5500"/>
                    <a:pt x="406" y="5492"/>
                    <a:pt x="447" y="5476"/>
                  </a:cubicBezTo>
                  <a:lnTo>
                    <a:pt x="6366" y="3734"/>
                  </a:lnTo>
                  <a:cubicBezTo>
                    <a:pt x="6538" y="3659"/>
                    <a:pt x="6657" y="3491"/>
                    <a:pt x="6667" y="3297"/>
                  </a:cubicBezTo>
                  <a:lnTo>
                    <a:pt x="6550" y="212"/>
                  </a:lnTo>
                  <a:cubicBezTo>
                    <a:pt x="6545" y="180"/>
                    <a:pt x="6533" y="142"/>
                    <a:pt x="6517" y="110"/>
                  </a:cubicBezTo>
                  <a:cubicBezTo>
                    <a:pt x="6477" y="40"/>
                    <a:pt x="6403" y="0"/>
                    <a:pt x="632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6838350" y="837025"/>
              <a:ext cx="166600" cy="137450"/>
            </a:xfrm>
            <a:custGeom>
              <a:avLst/>
              <a:gdLst/>
              <a:ahLst/>
              <a:cxnLst/>
              <a:rect l="l" t="t" r="r" b="b"/>
              <a:pathLst>
                <a:path w="6664" h="5498" extrusionOk="0">
                  <a:moveTo>
                    <a:pt x="6336" y="1"/>
                  </a:moveTo>
                  <a:cubicBezTo>
                    <a:pt x="6299" y="1"/>
                    <a:pt x="6259" y="9"/>
                    <a:pt x="6217" y="26"/>
                  </a:cubicBezTo>
                  <a:lnTo>
                    <a:pt x="296" y="1768"/>
                  </a:lnTo>
                  <a:cubicBezTo>
                    <a:pt x="125" y="1844"/>
                    <a:pt x="6" y="2016"/>
                    <a:pt x="1" y="2204"/>
                  </a:cubicBezTo>
                  <a:lnTo>
                    <a:pt x="120" y="5285"/>
                  </a:lnTo>
                  <a:cubicBezTo>
                    <a:pt x="124" y="5417"/>
                    <a:pt x="209" y="5497"/>
                    <a:pt x="326" y="5497"/>
                  </a:cubicBezTo>
                  <a:cubicBezTo>
                    <a:pt x="362" y="5497"/>
                    <a:pt x="401" y="5490"/>
                    <a:pt x="442" y="5473"/>
                  </a:cubicBezTo>
                  <a:lnTo>
                    <a:pt x="6362" y="3731"/>
                  </a:lnTo>
                  <a:cubicBezTo>
                    <a:pt x="6540" y="3656"/>
                    <a:pt x="6652" y="3490"/>
                    <a:pt x="6664" y="3296"/>
                  </a:cubicBezTo>
                  <a:lnTo>
                    <a:pt x="6545" y="214"/>
                  </a:lnTo>
                  <a:cubicBezTo>
                    <a:pt x="6537" y="80"/>
                    <a:pt x="6451" y="1"/>
                    <a:pt x="63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6846300" y="889125"/>
              <a:ext cx="13475" cy="12975"/>
            </a:xfrm>
            <a:custGeom>
              <a:avLst/>
              <a:gdLst/>
              <a:ahLst/>
              <a:cxnLst/>
              <a:rect l="l" t="t" r="r" b="b"/>
              <a:pathLst>
                <a:path w="539" h="519" extrusionOk="0">
                  <a:moveTo>
                    <a:pt x="272" y="1"/>
                  </a:moveTo>
                  <a:cubicBezTo>
                    <a:pt x="266" y="1"/>
                    <a:pt x="260" y="1"/>
                    <a:pt x="253" y="1"/>
                  </a:cubicBezTo>
                  <a:cubicBezTo>
                    <a:pt x="107" y="7"/>
                    <a:pt x="0" y="131"/>
                    <a:pt x="11" y="276"/>
                  </a:cubicBezTo>
                  <a:cubicBezTo>
                    <a:pt x="17" y="414"/>
                    <a:pt x="128" y="519"/>
                    <a:pt x="264" y="519"/>
                  </a:cubicBezTo>
                  <a:cubicBezTo>
                    <a:pt x="271" y="519"/>
                    <a:pt x="278" y="518"/>
                    <a:pt x="286" y="518"/>
                  </a:cubicBezTo>
                  <a:cubicBezTo>
                    <a:pt x="430" y="513"/>
                    <a:pt x="538" y="383"/>
                    <a:pt x="533" y="244"/>
                  </a:cubicBezTo>
                  <a:cubicBezTo>
                    <a:pt x="522" y="105"/>
                    <a:pt x="409" y="1"/>
                    <a:pt x="2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6967825" y="878725"/>
              <a:ext cx="70650" cy="112625"/>
            </a:xfrm>
            <a:custGeom>
              <a:avLst/>
              <a:gdLst/>
              <a:ahLst/>
              <a:cxnLst/>
              <a:rect l="l" t="t" r="r" b="b"/>
              <a:pathLst>
                <a:path w="2826" h="4505" extrusionOk="0">
                  <a:moveTo>
                    <a:pt x="2303" y="1"/>
                  </a:moveTo>
                  <a:cubicBezTo>
                    <a:pt x="2154" y="1"/>
                    <a:pt x="1965" y="70"/>
                    <a:pt x="1743" y="229"/>
                  </a:cubicBezTo>
                  <a:cubicBezTo>
                    <a:pt x="371" y="1214"/>
                    <a:pt x="1" y="3262"/>
                    <a:pt x="65" y="4010"/>
                  </a:cubicBezTo>
                  <a:lnTo>
                    <a:pt x="2118" y="4505"/>
                  </a:lnTo>
                  <a:cubicBezTo>
                    <a:pt x="2081" y="2929"/>
                    <a:pt x="1835" y="2531"/>
                    <a:pt x="2506" y="1181"/>
                  </a:cubicBezTo>
                  <a:cubicBezTo>
                    <a:pt x="2826" y="530"/>
                    <a:pt x="2714" y="1"/>
                    <a:pt x="2303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6877500" y="856925"/>
              <a:ext cx="145725" cy="242375"/>
            </a:xfrm>
            <a:custGeom>
              <a:avLst/>
              <a:gdLst/>
              <a:ahLst/>
              <a:cxnLst/>
              <a:rect l="l" t="t" r="r" b="b"/>
              <a:pathLst>
                <a:path w="5829" h="9695" extrusionOk="0">
                  <a:moveTo>
                    <a:pt x="1826" y="1"/>
                  </a:moveTo>
                  <a:cubicBezTo>
                    <a:pt x="1450" y="1"/>
                    <a:pt x="1260" y="234"/>
                    <a:pt x="1715" y="882"/>
                  </a:cubicBezTo>
                  <a:cubicBezTo>
                    <a:pt x="2306" y="1714"/>
                    <a:pt x="2931" y="2064"/>
                    <a:pt x="3189" y="2617"/>
                  </a:cubicBezTo>
                  <a:cubicBezTo>
                    <a:pt x="3189" y="2617"/>
                    <a:pt x="3165" y="2617"/>
                    <a:pt x="3122" y="2617"/>
                  </a:cubicBezTo>
                  <a:cubicBezTo>
                    <a:pt x="2804" y="2617"/>
                    <a:pt x="1447" y="2654"/>
                    <a:pt x="1053" y="3274"/>
                  </a:cubicBezTo>
                  <a:cubicBezTo>
                    <a:pt x="661" y="3882"/>
                    <a:pt x="311" y="4521"/>
                    <a:pt x="16" y="5183"/>
                  </a:cubicBezTo>
                  <a:cubicBezTo>
                    <a:pt x="124" y="5263"/>
                    <a:pt x="236" y="5334"/>
                    <a:pt x="355" y="5398"/>
                  </a:cubicBezTo>
                  <a:cubicBezTo>
                    <a:pt x="355" y="5398"/>
                    <a:pt x="0" y="6092"/>
                    <a:pt x="301" y="7237"/>
                  </a:cubicBezTo>
                  <a:lnTo>
                    <a:pt x="4473" y="9695"/>
                  </a:lnTo>
                  <a:cubicBezTo>
                    <a:pt x="4473" y="9695"/>
                    <a:pt x="5614" y="7769"/>
                    <a:pt x="5743" y="6081"/>
                  </a:cubicBezTo>
                  <a:cubicBezTo>
                    <a:pt x="5828" y="4920"/>
                    <a:pt x="5743" y="2359"/>
                    <a:pt x="2872" y="371"/>
                  </a:cubicBezTo>
                  <a:cubicBezTo>
                    <a:pt x="2567" y="157"/>
                    <a:pt x="2134" y="1"/>
                    <a:pt x="1826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6843500" y="897375"/>
              <a:ext cx="175175" cy="111650"/>
            </a:xfrm>
            <a:custGeom>
              <a:avLst/>
              <a:gdLst/>
              <a:ahLst/>
              <a:cxnLst/>
              <a:rect l="l" t="t" r="r" b="b"/>
              <a:pathLst>
                <a:path w="7007" h="4466" extrusionOk="0">
                  <a:moveTo>
                    <a:pt x="1814" y="1"/>
                  </a:moveTo>
                  <a:cubicBezTo>
                    <a:pt x="1516" y="1"/>
                    <a:pt x="1281" y="82"/>
                    <a:pt x="1155" y="279"/>
                  </a:cubicBezTo>
                  <a:cubicBezTo>
                    <a:pt x="795" y="850"/>
                    <a:pt x="1591" y="1317"/>
                    <a:pt x="1591" y="1317"/>
                  </a:cubicBezTo>
                  <a:cubicBezTo>
                    <a:pt x="1591" y="1317"/>
                    <a:pt x="1392" y="1270"/>
                    <a:pt x="1152" y="1270"/>
                  </a:cubicBezTo>
                  <a:cubicBezTo>
                    <a:pt x="855" y="1270"/>
                    <a:pt x="495" y="1342"/>
                    <a:pt x="376" y="1667"/>
                  </a:cubicBezTo>
                  <a:cubicBezTo>
                    <a:pt x="182" y="2205"/>
                    <a:pt x="827" y="2538"/>
                    <a:pt x="827" y="2538"/>
                  </a:cubicBezTo>
                  <a:cubicBezTo>
                    <a:pt x="827" y="2538"/>
                    <a:pt x="818" y="2537"/>
                    <a:pt x="802" y="2537"/>
                  </a:cubicBezTo>
                  <a:cubicBezTo>
                    <a:pt x="685" y="2537"/>
                    <a:pt x="188" y="2566"/>
                    <a:pt x="107" y="3054"/>
                  </a:cubicBezTo>
                  <a:cubicBezTo>
                    <a:pt x="0" y="3704"/>
                    <a:pt x="1338" y="3689"/>
                    <a:pt x="1812" y="4452"/>
                  </a:cubicBezTo>
                  <a:cubicBezTo>
                    <a:pt x="1819" y="4461"/>
                    <a:pt x="1843" y="4466"/>
                    <a:pt x="1883" y="4466"/>
                  </a:cubicBezTo>
                  <a:cubicBezTo>
                    <a:pt x="2511" y="4466"/>
                    <a:pt x="7006" y="3339"/>
                    <a:pt x="7006" y="3339"/>
                  </a:cubicBezTo>
                  <a:cubicBezTo>
                    <a:pt x="6640" y="2850"/>
                    <a:pt x="5845" y="1818"/>
                    <a:pt x="4898" y="1210"/>
                  </a:cubicBezTo>
                  <a:cubicBezTo>
                    <a:pt x="4115" y="704"/>
                    <a:pt x="2692" y="1"/>
                    <a:pt x="1814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6883000" y="929900"/>
              <a:ext cx="69775" cy="28650"/>
            </a:xfrm>
            <a:custGeom>
              <a:avLst/>
              <a:gdLst/>
              <a:ahLst/>
              <a:cxnLst/>
              <a:rect l="l" t="t" r="r" b="b"/>
              <a:pathLst>
                <a:path w="2791" h="1146" extrusionOk="0">
                  <a:moveTo>
                    <a:pt x="44" y="0"/>
                  </a:moveTo>
                  <a:cubicBezTo>
                    <a:pt x="16" y="0"/>
                    <a:pt x="1" y="16"/>
                    <a:pt x="27" y="28"/>
                  </a:cubicBezTo>
                  <a:cubicBezTo>
                    <a:pt x="984" y="286"/>
                    <a:pt x="1910" y="661"/>
                    <a:pt x="2781" y="1145"/>
                  </a:cubicBezTo>
                  <a:cubicBezTo>
                    <a:pt x="2781" y="1145"/>
                    <a:pt x="2791" y="1140"/>
                    <a:pt x="2786" y="1135"/>
                  </a:cubicBezTo>
                  <a:cubicBezTo>
                    <a:pt x="2006" y="490"/>
                    <a:pt x="1049" y="92"/>
                    <a:pt x="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6863500" y="960000"/>
              <a:ext cx="71275" cy="24475"/>
            </a:xfrm>
            <a:custGeom>
              <a:avLst/>
              <a:gdLst/>
              <a:ahLst/>
              <a:cxnLst/>
              <a:rect l="l" t="t" r="r" b="b"/>
              <a:pathLst>
                <a:path w="2851" h="979" extrusionOk="0">
                  <a:moveTo>
                    <a:pt x="44" y="0"/>
                  </a:moveTo>
                  <a:cubicBezTo>
                    <a:pt x="17" y="0"/>
                    <a:pt x="0" y="22"/>
                    <a:pt x="27" y="28"/>
                  </a:cubicBezTo>
                  <a:cubicBezTo>
                    <a:pt x="995" y="237"/>
                    <a:pt x="1942" y="554"/>
                    <a:pt x="2839" y="979"/>
                  </a:cubicBezTo>
                  <a:cubicBezTo>
                    <a:pt x="2839" y="979"/>
                    <a:pt x="2851" y="974"/>
                    <a:pt x="2846" y="968"/>
                  </a:cubicBezTo>
                  <a:cubicBezTo>
                    <a:pt x="2017" y="398"/>
                    <a:pt x="1044" y="65"/>
                    <a:pt x="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6541875" y="1066250"/>
              <a:ext cx="210325" cy="158750"/>
            </a:xfrm>
            <a:custGeom>
              <a:avLst/>
              <a:gdLst/>
              <a:ahLst/>
              <a:cxnLst/>
              <a:rect l="l" t="t" r="r" b="b"/>
              <a:pathLst>
                <a:path w="8413" h="6350" extrusionOk="0">
                  <a:moveTo>
                    <a:pt x="1287" y="1"/>
                  </a:moveTo>
                  <a:cubicBezTo>
                    <a:pt x="0" y="1"/>
                    <a:pt x="856" y="1284"/>
                    <a:pt x="1612" y="2213"/>
                  </a:cubicBezTo>
                  <a:cubicBezTo>
                    <a:pt x="2466" y="3273"/>
                    <a:pt x="5461" y="6350"/>
                    <a:pt x="5461" y="6350"/>
                  </a:cubicBezTo>
                  <a:lnTo>
                    <a:pt x="8413" y="3375"/>
                  </a:lnTo>
                  <a:cubicBezTo>
                    <a:pt x="8413" y="3375"/>
                    <a:pt x="4133" y="525"/>
                    <a:pt x="1950" y="79"/>
                  </a:cubicBezTo>
                  <a:cubicBezTo>
                    <a:pt x="1684" y="25"/>
                    <a:pt x="1465" y="1"/>
                    <a:pt x="1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6665225" y="1142600"/>
              <a:ext cx="63800" cy="63175"/>
            </a:xfrm>
            <a:custGeom>
              <a:avLst/>
              <a:gdLst/>
              <a:ahLst/>
              <a:cxnLst/>
              <a:rect l="l" t="t" r="r" b="b"/>
              <a:pathLst>
                <a:path w="2552" h="2527" extrusionOk="0">
                  <a:moveTo>
                    <a:pt x="2533" y="0"/>
                  </a:moveTo>
                  <a:cubicBezTo>
                    <a:pt x="2529" y="0"/>
                    <a:pt x="2525" y="2"/>
                    <a:pt x="2523" y="5"/>
                  </a:cubicBezTo>
                  <a:cubicBezTo>
                    <a:pt x="2086" y="418"/>
                    <a:pt x="1635" y="827"/>
                    <a:pt x="1220" y="1241"/>
                  </a:cubicBezTo>
                  <a:cubicBezTo>
                    <a:pt x="807" y="1655"/>
                    <a:pt x="371" y="2070"/>
                    <a:pt x="1" y="2515"/>
                  </a:cubicBezTo>
                  <a:lnTo>
                    <a:pt x="11" y="2526"/>
                  </a:lnTo>
                  <a:cubicBezTo>
                    <a:pt x="473" y="2144"/>
                    <a:pt x="915" y="1735"/>
                    <a:pt x="1334" y="1306"/>
                  </a:cubicBezTo>
                  <a:cubicBezTo>
                    <a:pt x="1753" y="891"/>
                    <a:pt x="2141" y="462"/>
                    <a:pt x="2543" y="25"/>
                  </a:cubicBezTo>
                  <a:cubicBezTo>
                    <a:pt x="2552" y="10"/>
                    <a:pt x="2542" y="0"/>
                    <a:pt x="25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6557950" y="1079250"/>
              <a:ext cx="154225" cy="145750"/>
            </a:xfrm>
            <a:custGeom>
              <a:avLst/>
              <a:gdLst/>
              <a:ahLst/>
              <a:cxnLst/>
              <a:rect l="l" t="t" r="r" b="b"/>
              <a:pathLst>
                <a:path w="6169" h="5830" extrusionOk="0">
                  <a:moveTo>
                    <a:pt x="1" y="0"/>
                  </a:moveTo>
                  <a:cubicBezTo>
                    <a:pt x="44" y="457"/>
                    <a:pt x="527" y="1140"/>
                    <a:pt x="974" y="1693"/>
                  </a:cubicBezTo>
                  <a:cubicBezTo>
                    <a:pt x="1828" y="2753"/>
                    <a:pt x="4818" y="5830"/>
                    <a:pt x="4818" y="5830"/>
                  </a:cubicBezTo>
                  <a:lnTo>
                    <a:pt x="6168" y="44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E4564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6406025" y="1053625"/>
              <a:ext cx="324700" cy="418725"/>
            </a:xfrm>
            <a:custGeom>
              <a:avLst/>
              <a:gdLst/>
              <a:ahLst/>
              <a:cxnLst/>
              <a:rect l="l" t="t" r="r" b="b"/>
              <a:pathLst>
                <a:path w="12988" h="16749" extrusionOk="0">
                  <a:moveTo>
                    <a:pt x="5912" y="1"/>
                  </a:moveTo>
                  <a:cubicBezTo>
                    <a:pt x="5317" y="1"/>
                    <a:pt x="4718" y="170"/>
                    <a:pt x="4394" y="546"/>
                  </a:cubicBezTo>
                  <a:cubicBezTo>
                    <a:pt x="2437" y="2773"/>
                    <a:pt x="2135" y="4316"/>
                    <a:pt x="1711" y="5768"/>
                  </a:cubicBezTo>
                  <a:cubicBezTo>
                    <a:pt x="1313" y="7322"/>
                    <a:pt x="1001" y="8892"/>
                    <a:pt x="787" y="10483"/>
                  </a:cubicBezTo>
                  <a:cubicBezTo>
                    <a:pt x="318" y="13501"/>
                    <a:pt x="1" y="16641"/>
                    <a:pt x="114" y="16748"/>
                  </a:cubicBezTo>
                  <a:cubicBezTo>
                    <a:pt x="115" y="16748"/>
                    <a:pt x="117" y="16748"/>
                    <a:pt x="122" y="16748"/>
                  </a:cubicBezTo>
                  <a:cubicBezTo>
                    <a:pt x="481" y="16748"/>
                    <a:pt x="12731" y="15790"/>
                    <a:pt x="12842" y="15662"/>
                  </a:cubicBezTo>
                  <a:cubicBezTo>
                    <a:pt x="12987" y="15469"/>
                    <a:pt x="9707" y="3063"/>
                    <a:pt x="7438" y="509"/>
                  </a:cubicBezTo>
                  <a:cubicBezTo>
                    <a:pt x="7147" y="185"/>
                    <a:pt x="6532" y="1"/>
                    <a:pt x="5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6579200" y="1049000"/>
              <a:ext cx="168775" cy="122475"/>
            </a:xfrm>
            <a:custGeom>
              <a:avLst/>
              <a:gdLst/>
              <a:ahLst/>
              <a:cxnLst/>
              <a:rect l="l" t="t" r="r" b="b"/>
              <a:pathLst>
                <a:path w="6751" h="4899" extrusionOk="0">
                  <a:moveTo>
                    <a:pt x="2681" y="0"/>
                  </a:moveTo>
                  <a:cubicBezTo>
                    <a:pt x="2138" y="0"/>
                    <a:pt x="1335" y="256"/>
                    <a:pt x="752" y="269"/>
                  </a:cubicBezTo>
                  <a:lnTo>
                    <a:pt x="700" y="645"/>
                  </a:lnTo>
                  <a:lnTo>
                    <a:pt x="1522" y="1404"/>
                  </a:lnTo>
                  <a:cubicBezTo>
                    <a:pt x="1398" y="2049"/>
                    <a:pt x="0" y="2774"/>
                    <a:pt x="613" y="3312"/>
                  </a:cubicBezTo>
                  <a:cubicBezTo>
                    <a:pt x="717" y="3405"/>
                    <a:pt x="845" y="3438"/>
                    <a:pt x="974" y="3438"/>
                  </a:cubicBezTo>
                  <a:cubicBezTo>
                    <a:pt x="1306" y="3438"/>
                    <a:pt x="1651" y="3221"/>
                    <a:pt x="1651" y="3221"/>
                  </a:cubicBezTo>
                  <a:lnTo>
                    <a:pt x="1651" y="3221"/>
                  </a:lnTo>
                  <a:cubicBezTo>
                    <a:pt x="1651" y="3221"/>
                    <a:pt x="1065" y="3958"/>
                    <a:pt x="1618" y="4253"/>
                  </a:cubicBezTo>
                  <a:cubicBezTo>
                    <a:pt x="1708" y="4303"/>
                    <a:pt x="1801" y="4323"/>
                    <a:pt x="1894" y="4323"/>
                  </a:cubicBezTo>
                  <a:cubicBezTo>
                    <a:pt x="2370" y="4323"/>
                    <a:pt x="2844" y="3781"/>
                    <a:pt x="2844" y="3781"/>
                  </a:cubicBezTo>
                  <a:lnTo>
                    <a:pt x="2844" y="3781"/>
                  </a:lnTo>
                  <a:cubicBezTo>
                    <a:pt x="2844" y="3781"/>
                    <a:pt x="2371" y="4588"/>
                    <a:pt x="2926" y="4819"/>
                  </a:cubicBezTo>
                  <a:cubicBezTo>
                    <a:pt x="2996" y="4848"/>
                    <a:pt x="3069" y="4860"/>
                    <a:pt x="3141" y="4860"/>
                  </a:cubicBezTo>
                  <a:cubicBezTo>
                    <a:pt x="3647" y="4860"/>
                    <a:pt x="4172" y="4248"/>
                    <a:pt x="4172" y="4248"/>
                  </a:cubicBezTo>
                  <a:lnTo>
                    <a:pt x="4172" y="4248"/>
                  </a:lnTo>
                  <a:cubicBezTo>
                    <a:pt x="4172" y="4248"/>
                    <a:pt x="3850" y="4888"/>
                    <a:pt x="4393" y="4899"/>
                  </a:cubicBezTo>
                  <a:cubicBezTo>
                    <a:pt x="4399" y="4899"/>
                    <a:pt x="4405" y="4899"/>
                    <a:pt x="4411" y="4899"/>
                  </a:cubicBezTo>
                  <a:cubicBezTo>
                    <a:pt x="5572" y="4899"/>
                    <a:pt x="6751" y="2255"/>
                    <a:pt x="6259" y="1710"/>
                  </a:cubicBezTo>
                  <a:cubicBezTo>
                    <a:pt x="6115" y="1554"/>
                    <a:pt x="5893" y="1521"/>
                    <a:pt x="5733" y="1521"/>
                  </a:cubicBezTo>
                  <a:cubicBezTo>
                    <a:pt x="5617" y="1521"/>
                    <a:pt x="5533" y="1538"/>
                    <a:pt x="5533" y="1538"/>
                  </a:cubicBezTo>
                  <a:cubicBezTo>
                    <a:pt x="5549" y="1307"/>
                    <a:pt x="5447" y="1086"/>
                    <a:pt x="5264" y="942"/>
                  </a:cubicBezTo>
                  <a:cubicBezTo>
                    <a:pt x="5166" y="894"/>
                    <a:pt x="5059" y="871"/>
                    <a:pt x="4952" y="871"/>
                  </a:cubicBezTo>
                  <a:cubicBezTo>
                    <a:pt x="4802" y="871"/>
                    <a:pt x="4653" y="917"/>
                    <a:pt x="4527" y="1011"/>
                  </a:cubicBezTo>
                  <a:cubicBezTo>
                    <a:pt x="4527" y="1011"/>
                    <a:pt x="4507" y="560"/>
                    <a:pt x="4286" y="446"/>
                  </a:cubicBezTo>
                  <a:cubicBezTo>
                    <a:pt x="4192" y="398"/>
                    <a:pt x="4096" y="380"/>
                    <a:pt x="4005" y="380"/>
                  </a:cubicBezTo>
                  <a:cubicBezTo>
                    <a:pt x="3689" y="380"/>
                    <a:pt x="3420" y="602"/>
                    <a:pt x="3420" y="602"/>
                  </a:cubicBezTo>
                  <a:cubicBezTo>
                    <a:pt x="3410" y="339"/>
                    <a:pt x="3237" y="108"/>
                    <a:pt x="2984" y="38"/>
                  </a:cubicBezTo>
                  <a:cubicBezTo>
                    <a:pt x="2897" y="11"/>
                    <a:pt x="2795" y="0"/>
                    <a:pt x="2681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6562900" y="1021400"/>
              <a:ext cx="62150" cy="53975"/>
            </a:xfrm>
            <a:custGeom>
              <a:avLst/>
              <a:gdLst/>
              <a:ahLst/>
              <a:cxnLst/>
              <a:rect l="l" t="t" r="r" b="b"/>
              <a:pathLst>
                <a:path w="2486" h="2159" extrusionOk="0">
                  <a:moveTo>
                    <a:pt x="648" y="1"/>
                  </a:moveTo>
                  <a:cubicBezTo>
                    <a:pt x="1" y="1"/>
                    <a:pt x="394" y="1103"/>
                    <a:pt x="1362" y="1761"/>
                  </a:cubicBezTo>
                  <a:lnTo>
                    <a:pt x="2270" y="2158"/>
                  </a:lnTo>
                  <a:lnTo>
                    <a:pt x="2486" y="1212"/>
                  </a:lnTo>
                  <a:cubicBezTo>
                    <a:pt x="1824" y="1175"/>
                    <a:pt x="1432" y="153"/>
                    <a:pt x="803" y="18"/>
                  </a:cubicBezTo>
                  <a:cubicBezTo>
                    <a:pt x="746" y="6"/>
                    <a:pt x="694" y="1"/>
                    <a:pt x="648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6681900" y="1089175"/>
              <a:ext cx="36425" cy="67125"/>
            </a:xfrm>
            <a:custGeom>
              <a:avLst/>
              <a:gdLst/>
              <a:ahLst/>
              <a:cxnLst/>
              <a:rect l="l" t="t" r="r" b="b"/>
              <a:pathLst>
                <a:path w="1457" h="2685" extrusionOk="0">
                  <a:moveTo>
                    <a:pt x="1446" y="1"/>
                  </a:moveTo>
                  <a:cubicBezTo>
                    <a:pt x="1097" y="948"/>
                    <a:pt x="618" y="1835"/>
                    <a:pt x="17" y="2641"/>
                  </a:cubicBezTo>
                  <a:cubicBezTo>
                    <a:pt x="1" y="2664"/>
                    <a:pt x="21" y="2684"/>
                    <a:pt x="42" y="2684"/>
                  </a:cubicBezTo>
                  <a:cubicBezTo>
                    <a:pt x="50" y="2684"/>
                    <a:pt x="58" y="2681"/>
                    <a:pt x="64" y="2673"/>
                  </a:cubicBezTo>
                  <a:cubicBezTo>
                    <a:pt x="791" y="1948"/>
                    <a:pt x="1275" y="1012"/>
                    <a:pt x="14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6649100" y="1073875"/>
              <a:ext cx="44400" cy="71125"/>
            </a:xfrm>
            <a:custGeom>
              <a:avLst/>
              <a:gdLst/>
              <a:ahLst/>
              <a:cxnLst/>
              <a:rect l="l" t="t" r="r" b="b"/>
              <a:pathLst>
                <a:path w="1776" h="2845" extrusionOk="0">
                  <a:moveTo>
                    <a:pt x="1759" y="0"/>
                  </a:moveTo>
                  <a:cubicBezTo>
                    <a:pt x="1756" y="0"/>
                    <a:pt x="1753" y="1"/>
                    <a:pt x="1753" y="5"/>
                  </a:cubicBezTo>
                  <a:cubicBezTo>
                    <a:pt x="1441" y="893"/>
                    <a:pt x="602" y="2307"/>
                    <a:pt x="21" y="2812"/>
                  </a:cubicBezTo>
                  <a:cubicBezTo>
                    <a:pt x="0" y="2833"/>
                    <a:pt x="16" y="2845"/>
                    <a:pt x="37" y="2845"/>
                  </a:cubicBezTo>
                  <a:cubicBezTo>
                    <a:pt x="48" y="2845"/>
                    <a:pt x="61" y="2841"/>
                    <a:pt x="70" y="2834"/>
                  </a:cubicBezTo>
                  <a:cubicBezTo>
                    <a:pt x="957" y="2124"/>
                    <a:pt x="1560" y="1119"/>
                    <a:pt x="1775" y="5"/>
                  </a:cubicBezTo>
                  <a:cubicBezTo>
                    <a:pt x="1775" y="5"/>
                    <a:pt x="1765" y="0"/>
                    <a:pt x="17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6618375" y="1065000"/>
              <a:ext cx="46875" cy="66225"/>
            </a:xfrm>
            <a:custGeom>
              <a:avLst/>
              <a:gdLst/>
              <a:ahLst/>
              <a:cxnLst/>
              <a:rect l="l" t="t" r="r" b="b"/>
              <a:pathLst>
                <a:path w="1875" h="2649" extrusionOk="0">
                  <a:moveTo>
                    <a:pt x="1859" y="0"/>
                  </a:moveTo>
                  <a:cubicBezTo>
                    <a:pt x="1855" y="0"/>
                    <a:pt x="1853" y="2"/>
                    <a:pt x="1853" y="5"/>
                  </a:cubicBezTo>
                  <a:cubicBezTo>
                    <a:pt x="1423" y="1012"/>
                    <a:pt x="875" y="1920"/>
                    <a:pt x="14" y="2618"/>
                  </a:cubicBezTo>
                  <a:cubicBezTo>
                    <a:pt x="0" y="2632"/>
                    <a:pt x="12" y="2649"/>
                    <a:pt x="29" y="2649"/>
                  </a:cubicBezTo>
                  <a:cubicBezTo>
                    <a:pt x="33" y="2649"/>
                    <a:pt x="37" y="2648"/>
                    <a:pt x="41" y="2645"/>
                  </a:cubicBezTo>
                  <a:cubicBezTo>
                    <a:pt x="493" y="2409"/>
                    <a:pt x="875" y="2059"/>
                    <a:pt x="1154" y="1635"/>
                  </a:cubicBezTo>
                  <a:cubicBezTo>
                    <a:pt x="1503" y="1146"/>
                    <a:pt x="1751" y="592"/>
                    <a:pt x="1875" y="5"/>
                  </a:cubicBezTo>
                  <a:cubicBezTo>
                    <a:pt x="1875" y="5"/>
                    <a:pt x="1865" y="0"/>
                    <a:pt x="18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6528500" y="1005300"/>
              <a:ext cx="81100" cy="107500"/>
            </a:xfrm>
            <a:custGeom>
              <a:avLst/>
              <a:gdLst/>
              <a:ahLst/>
              <a:cxnLst/>
              <a:rect l="l" t="t" r="r" b="b"/>
              <a:pathLst>
                <a:path w="3244" h="4300" extrusionOk="0">
                  <a:moveTo>
                    <a:pt x="1" y="0"/>
                  </a:moveTo>
                  <a:lnTo>
                    <a:pt x="1" y="0"/>
                  </a:lnTo>
                  <a:cubicBezTo>
                    <a:pt x="55" y="457"/>
                    <a:pt x="82" y="953"/>
                    <a:pt x="82" y="1399"/>
                  </a:cubicBezTo>
                  <a:cubicBezTo>
                    <a:pt x="97" y="2135"/>
                    <a:pt x="76" y="2738"/>
                    <a:pt x="114" y="2792"/>
                  </a:cubicBezTo>
                  <a:cubicBezTo>
                    <a:pt x="633" y="3519"/>
                    <a:pt x="1768" y="4299"/>
                    <a:pt x="2330" y="4299"/>
                  </a:cubicBezTo>
                  <a:cubicBezTo>
                    <a:pt x="2362" y="4299"/>
                    <a:pt x="2392" y="4297"/>
                    <a:pt x="2420" y="4291"/>
                  </a:cubicBezTo>
                  <a:cubicBezTo>
                    <a:pt x="3244" y="4135"/>
                    <a:pt x="2986" y="2690"/>
                    <a:pt x="2889" y="2340"/>
                  </a:cubicBezTo>
                  <a:lnTo>
                    <a:pt x="2889" y="2313"/>
                  </a:lnTo>
                  <a:cubicBezTo>
                    <a:pt x="2867" y="2254"/>
                    <a:pt x="2857" y="2189"/>
                    <a:pt x="2845" y="2130"/>
                  </a:cubicBezTo>
                  <a:cubicBezTo>
                    <a:pt x="2797" y="1539"/>
                    <a:pt x="2824" y="948"/>
                    <a:pt x="2915" y="3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6529050" y="1005300"/>
              <a:ext cx="73000" cy="64275"/>
            </a:xfrm>
            <a:custGeom>
              <a:avLst/>
              <a:gdLst/>
              <a:ahLst/>
              <a:cxnLst/>
              <a:rect l="l" t="t" r="r" b="b"/>
              <a:pathLst>
                <a:path w="2920" h="2571" extrusionOk="0">
                  <a:moveTo>
                    <a:pt x="1" y="0"/>
                  </a:moveTo>
                  <a:cubicBezTo>
                    <a:pt x="28" y="409"/>
                    <a:pt x="48" y="856"/>
                    <a:pt x="70" y="1264"/>
                  </a:cubicBezTo>
                  <a:cubicBezTo>
                    <a:pt x="644" y="1939"/>
                    <a:pt x="1437" y="2571"/>
                    <a:pt x="2405" y="2571"/>
                  </a:cubicBezTo>
                  <a:cubicBezTo>
                    <a:pt x="2572" y="2571"/>
                    <a:pt x="2743" y="2552"/>
                    <a:pt x="2920" y="2512"/>
                  </a:cubicBezTo>
                  <a:cubicBezTo>
                    <a:pt x="2904" y="2437"/>
                    <a:pt x="2888" y="2383"/>
                    <a:pt x="2877" y="2335"/>
                  </a:cubicBezTo>
                  <a:lnTo>
                    <a:pt x="2877" y="2308"/>
                  </a:lnTo>
                  <a:cubicBezTo>
                    <a:pt x="2860" y="2248"/>
                    <a:pt x="2845" y="2189"/>
                    <a:pt x="2840" y="2125"/>
                  </a:cubicBezTo>
                  <a:cubicBezTo>
                    <a:pt x="2791" y="1533"/>
                    <a:pt x="2813" y="941"/>
                    <a:pt x="2909" y="36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6499200" y="877750"/>
              <a:ext cx="144925" cy="172000"/>
            </a:xfrm>
            <a:custGeom>
              <a:avLst/>
              <a:gdLst/>
              <a:ahLst/>
              <a:cxnLst/>
              <a:rect l="l" t="t" r="r" b="b"/>
              <a:pathLst>
                <a:path w="5797" h="6880" extrusionOk="0">
                  <a:moveTo>
                    <a:pt x="2684" y="0"/>
                  </a:moveTo>
                  <a:cubicBezTo>
                    <a:pt x="1572" y="0"/>
                    <a:pt x="399" y="768"/>
                    <a:pt x="189" y="1925"/>
                  </a:cubicBezTo>
                  <a:cubicBezTo>
                    <a:pt x="1" y="2963"/>
                    <a:pt x="872" y="5802"/>
                    <a:pt x="1662" y="6366"/>
                  </a:cubicBezTo>
                  <a:cubicBezTo>
                    <a:pt x="2137" y="6701"/>
                    <a:pt x="2706" y="6880"/>
                    <a:pt x="3257" y="6880"/>
                  </a:cubicBezTo>
                  <a:cubicBezTo>
                    <a:pt x="4040" y="6880"/>
                    <a:pt x="4786" y="6518"/>
                    <a:pt x="5168" y="5732"/>
                  </a:cubicBezTo>
                  <a:cubicBezTo>
                    <a:pt x="5797" y="4430"/>
                    <a:pt x="4593" y="758"/>
                    <a:pt x="3727" y="263"/>
                  </a:cubicBezTo>
                  <a:cubicBezTo>
                    <a:pt x="3410" y="83"/>
                    <a:pt x="3050" y="0"/>
                    <a:pt x="2684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6571925" y="957575"/>
              <a:ext cx="5000" cy="14150"/>
            </a:xfrm>
            <a:custGeom>
              <a:avLst/>
              <a:gdLst/>
              <a:ahLst/>
              <a:cxnLst/>
              <a:rect l="l" t="t" r="r" b="b"/>
              <a:pathLst>
                <a:path w="200" h="566" extrusionOk="0">
                  <a:moveTo>
                    <a:pt x="28" y="1"/>
                  </a:moveTo>
                  <a:cubicBezTo>
                    <a:pt x="28" y="1"/>
                    <a:pt x="16" y="11"/>
                    <a:pt x="28" y="23"/>
                  </a:cubicBezTo>
                  <a:cubicBezTo>
                    <a:pt x="98" y="211"/>
                    <a:pt x="152" y="437"/>
                    <a:pt x="1" y="554"/>
                  </a:cubicBezTo>
                  <a:lnTo>
                    <a:pt x="1" y="566"/>
                  </a:lnTo>
                  <a:cubicBezTo>
                    <a:pt x="199" y="463"/>
                    <a:pt x="125" y="162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6559350" y="953950"/>
              <a:ext cx="18400" cy="15900"/>
            </a:xfrm>
            <a:custGeom>
              <a:avLst/>
              <a:gdLst/>
              <a:ahLst/>
              <a:cxnLst/>
              <a:rect l="l" t="t" r="r" b="b"/>
              <a:pathLst>
                <a:path w="736" h="636" extrusionOk="0">
                  <a:moveTo>
                    <a:pt x="334" y="1"/>
                  </a:moveTo>
                  <a:cubicBezTo>
                    <a:pt x="321" y="1"/>
                    <a:pt x="307" y="3"/>
                    <a:pt x="293" y="6"/>
                  </a:cubicBezTo>
                  <a:cubicBezTo>
                    <a:pt x="0" y="87"/>
                    <a:pt x="151" y="636"/>
                    <a:pt x="412" y="636"/>
                  </a:cubicBezTo>
                  <a:cubicBezTo>
                    <a:pt x="428" y="636"/>
                    <a:pt x="444" y="634"/>
                    <a:pt x="461" y="630"/>
                  </a:cubicBezTo>
                  <a:cubicBezTo>
                    <a:pt x="736" y="554"/>
                    <a:pt x="572" y="1"/>
                    <a:pt x="3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6600550" y="947900"/>
              <a:ext cx="8900" cy="11025"/>
            </a:xfrm>
            <a:custGeom>
              <a:avLst/>
              <a:gdLst/>
              <a:ahLst/>
              <a:cxnLst/>
              <a:rect l="l" t="t" r="r" b="b"/>
              <a:pathLst>
                <a:path w="356" h="441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178"/>
                    <a:pt x="127" y="440"/>
                    <a:pt x="318" y="440"/>
                  </a:cubicBezTo>
                  <a:cubicBezTo>
                    <a:pt x="330" y="440"/>
                    <a:pt x="342" y="439"/>
                    <a:pt x="355" y="437"/>
                  </a:cubicBezTo>
                  <a:lnTo>
                    <a:pt x="355" y="425"/>
                  </a:lnTo>
                  <a:cubicBezTo>
                    <a:pt x="168" y="420"/>
                    <a:pt x="71" y="204"/>
                    <a:pt x="22" y="11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6597550" y="941200"/>
              <a:ext cx="18025" cy="15775"/>
            </a:xfrm>
            <a:custGeom>
              <a:avLst/>
              <a:gdLst/>
              <a:ahLst/>
              <a:cxnLst/>
              <a:rect l="l" t="t" r="r" b="b"/>
              <a:pathLst>
                <a:path w="721" h="631" extrusionOk="0">
                  <a:moveTo>
                    <a:pt x="305" y="1"/>
                  </a:moveTo>
                  <a:cubicBezTo>
                    <a:pt x="280" y="1"/>
                    <a:pt x="255" y="5"/>
                    <a:pt x="229" y="16"/>
                  </a:cubicBezTo>
                  <a:cubicBezTo>
                    <a:pt x="1" y="105"/>
                    <a:pt x="161" y="631"/>
                    <a:pt x="401" y="631"/>
                  </a:cubicBezTo>
                  <a:cubicBezTo>
                    <a:pt x="422" y="631"/>
                    <a:pt x="443" y="627"/>
                    <a:pt x="465" y="618"/>
                  </a:cubicBezTo>
                  <a:cubicBezTo>
                    <a:pt x="721" y="520"/>
                    <a:pt x="563" y="1"/>
                    <a:pt x="3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6552450" y="935650"/>
              <a:ext cx="16400" cy="13800"/>
            </a:xfrm>
            <a:custGeom>
              <a:avLst/>
              <a:gdLst/>
              <a:ahLst/>
              <a:cxnLst/>
              <a:rect l="l" t="t" r="r" b="b"/>
              <a:pathLst>
                <a:path w="656" h="552" extrusionOk="0">
                  <a:moveTo>
                    <a:pt x="469" y="0"/>
                  </a:moveTo>
                  <a:cubicBezTo>
                    <a:pt x="384" y="0"/>
                    <a:pt x="301" y="31"/>
                    <a:pt x="236" y="88"/>
                  </a:cubicBezTo>
                  <a:cubicBezTo>
                    <a:pt x="129" y="152"/>
                    <a:pt x="53" y="254"/>
                    <a:pt x="21" y="378"/>
                  </a:cubicBezTo>
                  <a:cubicBezTo>
                    <a:pt x="0" y="453"/>
                    <a:pt x="53" y="533"/>
                    <a:pt x="129" y="550"/>
                  </a:cubicBezTo>
                  <a:cubicBezTo>
                    <a:pt x="138" y="551"/>
                    <a:pt x="147" y="552"/>
                    <a:pt x="155" y="552"/>
                  </a:cubicBezTo>
                  <a:cubicBezTo>
                    <a:pt x="184" y="552"/>
                    <a:pt x="212" y="545"/>
                    <a:pt x="236" y="528"/>
                  </a:cubicBezTo>
                  <a:cubicBezTo>
                    <a:pt x="311" y="480"/>
                    <a:pt x="387" y="431"/>
                    <a:pt x="457" y="372"/>
                  </a:cubicBezTo>
                  <a:cubicBezTo>
                    <a:pt x="537" y="314"/>
                    <a:pt x="608" y="270"/>
                    <a:pt x="646" y="173"/>
                  </a:cubicBezTo>
                  <a:cubicBezTo>
                    <a:pt x="656" y="109"/>
                    <a:pt x="629" y="49"/>
                    <a:pt x="576" y="17"/>
                  </a:cubicBezTo>
                  <a:cubicBezTo>
                    <a:pt x="541" y="6"/>
                    <a:pt x="504" y="0"/>
                    <a:pt x="4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6591825" y="925150"/>
              <a:ext cx="18575" cy="9250"/>
            </a:xfrm>
            <a:custGeom>
              <a:avLst/>
              <a:gdLst/>
              <a:ahLst/>
              <a:cxnLst/>
              <a:rect l="l" t="t" r="r" b="b"/>
              <a:pathLst>
                <a:path w="743" h="370" extrusionOk="0">
                  <a:moveTo>
                    <a:pt x="374" y="0"/>
                  </a:moveTo>
                  <a:cubicBezTo>
                    <a:pt x="359" y="0"/>
                    <a:pt x="344" y="1"/>
                    <a:pt x="329" y="2"/>
                  </a:cubicBezTo>
                  <a:cubicBezTo>
                    <a:pt x="324" y="2"/>
                    <a:pt x="320" y="2"/>
                    <a:pt x="315" y="2"/>
                  </a:cubicBezTo>
                  <a:cubicBezTo>
                    <a:pt x="196" y="2"/>
                    <a:pt x="84" y="65"/>
                    <a:pt x="22" y="163"/>
                  </a:cubicBezTo>
                  <a:cubicBezTo>
                    <a:pt x="1" y="218"/>
                    <a:pt x="16" y="287"/>
                    <a:pt x="66" y="325"/>
                  </a:cubicBezTo>
                  <a:cubicBezTo>
                    <a:pt x="126" y="355"/>
                    <a:pt x="189" y="369"/>
                    <a:pt x="256" y="369"/>
                  </a:cubicBezTo>
                  <a:cubicBezTo>
                    <a:pt x="283" y="369"/>
                    <a:pt x="311" y="367"/>
                    <a:pt x="339" y="362"/>
                  </a:cubicBezTo>
                  <a:cubicBezTo>
                    <a:pt x="385" y="357"/>
                    <a:pt x="428" y="357"/>
                    <a:pt x="471" y="357"/>
                  </a:cubicBezTo>
                  <a:cubicBezTo>
                    <a:pt x="514" y="357"/>
                    <a:pt x="557" y="357"/>
                    <a:pt x="602" y="352"/>
                  </a:cubicBezTo>
                  <a:cubicBezTo>
                    <a:pt x="640" y="347"/>
                    <a:pt x="672" y="330"/>
                    <a:pt x="694" y="303"/>
                  </a:cubicBezTo>
                  <a:cubicBezTo>
                    <a:pt x="743" y="238"/>
                    <a:pt x="737" y="147"/>
                    <a:pt x="672" y="94"/>
                  </a:cubicBezTo>
                  <a:cubicBezTo>
                    <a:pt x="587" y="32"/>
                    <a:pt x="482" y="0"/>
                    <a:pt x="3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6581200" y="1002075"/>
              <a:ext cx="10500" cy="4475"/>
            </a:xfrm>
            <a:custGeom>
              <a:avLst/>
              <a:gdLst/>
              <a:ahLst/>
              <a:cxnLst/>
              <a:rect l="l" t="t" r="r" b="b"/>
              <a:pathLst>
                <a:path w="420" h="179" extrusionOk="0">
                  <a:moveTo>
                    <a:pt x="420" y="0"/>
                  </a:moveTo>
                  <a:lnTo>
                    <a:pt x="408" y="2"/>
                  </a:lnTo>
                  <a:lnTo>
                    <a:pt x="408" y="2"/>
                  </a:lnTo>
                  <a:cubicBezTo>
                    <a:pt x="408" y="1"/>
                    <a:pt x="409" y="1"/>
                    <a:pt x="409" y="0"/>
                  </a:cubicBezTo>
                  <a:lnTo>
                    <a:pt x="409" y="0"/>
                  </a:lnTo>
                  <a:lnTo>
                    <a:pt x="22" y="49"/>
                  </a:lnTo>
                  <a:lnTo>
                    <a:pt x="408" y="2"/>
                  </a:lnTo>
                  <a:lnTo>
                    <a:pt x="408" y="2"/>
                  </a:lnTo>
                  <a:cubicBezTo>
                    <a:pt x="354" y="50"/>
                    <a:pt x="290" y="87"/>
                    <a:pt x="221" y="114"/>
                  </a:cubicBezTo>
                  <a:cubicBezTo>
                    <a:pt x="151" y="114"/>
                    <a:pt x="81" y="92"/>
                    <a:pt x="22" y="49"/>
                  </a:cubicBezTo>
                  <a:cubicBezTo>
                    <a:pt x="21" y="48"/>
                    <a:pt x="20" y="48"/>
                    <a:pt x="18" y="48"/>
                  </a:cubicBezTo>
                  <a:cubicBezTo>
                    <a:pt x="11" y="48"/>
                    <a:pt x="0" y="55"/>
                    <a:pt x="0" y="55"/>
                  </a:cubicBezTo>
                  <a:cubicBezTo>
                    <a:pt x="37" y="131"/>
                    <a:pt x="111" y="179"/>
                    <a:pt x="193" y="179"/>
                  </a:cubicBezTo>
                  <a:cubicBezTo>
                    <a:pt x="197" y="179"/>
                    <a:pt x="201" y="179"/>
                    <a:pt x="205" y="178"/>
                  </a:cubicBezTo>
                  <a:cubicBezTo>
                    <a:pt x="307" y="167"/>
                    <a:pt x="387" y="97"/>
                    <a:pt x="4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6582000" y="929250"/>
              <a:ext cx="28025" cy="62225"/>
            </a:xfrm>
            <a:custGeom>
              <a:avLst/>
              <a:gdLst/>
              <a:ahLst/>
              <a:cxnLst/>
              <a:rect l="l" t="t" r="r" b="b"/>
              <a:pathLst>
                <a:path w="1121" h="2489" extrusionOk="0">
                  <a:moveTo>
                    <a:pt x="243" y="1"/>
                  </a:moveTo>
                  <a:cubicBezTo>
                    <a:pt x="229" y="1"/>
                    <a:pt x="209" y="13"/>
                    <a:pt x="216" y="21"/>
                  </a:cubicBezTo>
                  <a:cubicBezTo>
                    <a:pt x="415" y="634"/>
                    <a:pt x="722" y="1203"/>
                    <a:pt x="936" y="1811"/>
                  </a:cubicBezTo>
                  <a:cubicBezTo>
                    <a:pt x="880" y="1803"/>
                    <a:pt x="823" y="1800"/>
                    <a:pt x="767" y="1800"/>
                  </a:cubicBezTo>
                  <a:cubicBezTo>
                    <a:pt x="710" y="1800"/>
                    <a:pt x="654" y="1803"/>
                    <a:pt x="598" y="1811"/>
                  </a:cubicBezTo>
                  <a:cubicBezTo>
                    <a:pt x="581" y="1822"/>
                    <a:pt x="764" y="2231"/>
                    <a:pt x="781" y="2300"/>
                  </a:cubicBezTo>
                  <a:cubicBezTo>
                    <a:pt x="662" y="2349"/>
                    <a:pt x="536" y="2373"/>
                    <a:pt x="410" y="2373"/>
                  </a:cubicBezTo>
                  <a:cubicBezTo>
                    <a:pt x="283" y="2373"/>
                    <a:pt x="157" y="2349"/>
                    <a:pt x="39" y="2300"/>
                  </a:cubicBezTo>
                  <a:cubicBezTo>
                    <a:pt x="12" y="2300"/>
                    <a:pt x="0" y="2317"/>
                    <a:pt x="17" y="2327"/>
                  </a:cubicBezTo>
                  <a:cubicBezTo>
                    <a:pt x="141" y="2433"/>
                    <a:pt x="296" y="2488"/>
                    <a:pt x="457" y="2488"/>
                  </a:cubicBezTo>
                  <a:cubicBezTo>
                    <a:pt x="484" y="2488"/>
                    <a:pt x="511" y="2487"/>
                    <a:pt x="539" y="2484"/>
                  </a:cubicBezTo>
                  <a:cubicBezTo>
                    <a:pt x="625" y="2473"/>
                    <a:pt x="700" y="2451"/>
                    <a:pt x="775" y="2424"/>
                  </a:cubicBezTo>
                  <a:cubicBezTo>
                    <a:pt x="791" y="2419"/>
                    <a:pt x="807" y="2414"/>
                    <a:pt x="824" y="2402"/>
                  </a:cubicBezTo>
                  <a:lnTo>
                    <a:pt x="861" y="2382"/>
                  </a:lnTo>
                  <a:cubicBezTo>
                    <a:pt x="883" y="2376"/>
                    <a:pt x="893" y="2349"/>
                    <a:pt x="888" y="2327"/>
                  </a:cubicBezTo>
                  <a:lnTo>
                    <a:pt x="888" y="2312"/>
                  </a:lnTo>
                  <a:lnTo>
                    <a:pt x="888" y="2295"/>
                  </a:lnTo>
                  <a:cubicBezTo>
                    <a:pt x="846" y="2144"/>
                    <a:pt x="759" y="1925"/>
                    <a:pt x="759" y="1925"/>
                  </a:cubicBezTo>
                  <a:cubicBezTo>
                    <a:pt x="796" y="1925"/>
                    <a:pt x="917" y="1941"/>
                    <a:pt x="1006" y="1941"/>
                  </a:cubicBezTo>
                  <a:cubicBezTo>
                    <a:pt x="1071" y="1941"/>
                    <a:pt x="1120" y="1932"/>
                    <a:pt x="1109" y="1903"/>
                  </a:cubicBezTo>
                  <a:cubicBezTo>
                    <a:pt x="888" y="1241"/>
                    <a:pt x="598" y="607"/>
                    <a:pt x="253" y="10"/>
                  </a:cubicBezTo>
                  <a:cubicBezTo>
                    <a:pt x="253" y="3"/>
                    <a:pt x="249" y="1"/>
                    <a:pt x="2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6581750" y="987300"/>
              <a:ext cx="16950" cy="11700"/>
            </a:xfrm>
            <a:custGeom>
              <a:avLst/>
              <a:gdLst/>
              <a:ahLst/>
              <a:cxnLst/>
              <a:rect l="l" t="t" r="r" b="b"/>
              <a:pathLst>
                <a:path w="678" h="468" extrusionOk="0">
                  <a:moveTo>
                    <a:pt x="17" y="0"/>
                  </a:moveTo>
                  <a:cubicBezTo>
                    <a:pt x="5" y="70"/>
                    <a:pt x="0" y="134"/>
                    <a:pt x="5" y="204"/>
                  </a:cubicBezTo>
                  <a:cubicBezTo>
                    <a:pt x="5" y="333"/>
                    <a:pt x="59" y="467"/>
                    <a:pt x="226" y="467"/>
                  </a:cubicBezTo>
                  <a:cubicBezTo>
                    <a:pt x="301" y="462"/>
                    <a:pt x="382" y="435"/>
                    <a:pt x="441" y="387"/>
                  </a:cubicBezTo>
                  <a:cubicBezTo>
                    <a:pt x="549" y="296"/>
                    <a:pt x="630" y="183"/>
                    <a:pt x="678" y="54"/>
                  </a:cubicBezTo>
                  <a:lnTo>
                    <a:pt x="678" y="54"/>
                  </a:lnTo>
                  <a:cubicBezTo>
                    <a:pt x="597" y="74"/>
                    <a:pt x="514" y="83"/>
                    <a:pt x="432" y="83"/>
                  </a:cubicBezTo>
                  <a:cubicBezTo>
                    <a:pt x="290" y="83"/>
                    <a:pt x="149" y="55"/>
                    <a:pt x="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6581875" y="992025"/>
              <a:ext cx="10925" cy="6975"/>
            </a:xfrm>
            <a:custGeom>
              <a:avLst/>
              <a:gdLst/>
              <a:ahLst/>
              <a:cxnLst/>
              <a:rect l="l" t="t" r="r" b="b"/>
              <a:pathLst>
                <a:path w="437" h="279" extrusionOk="0">
                  <a:moveTo>
                    <a:pt x="105" y="1"/>
                  </a:moveTo>
                  <a:cubicBezTo>
                    <a:pt x="70" y="1"/>
                    <a:pt x="35" y="6"/>
                    <a:pt x="0" y="15"/>
                  </a:cubicBezTo>
                  <a:cubicBezTo>
                    <a:pt x="0" y="144"/>
                    <a:pt x="54" y="278"/>
                    <a:pt x="221" y="278"/>
                  </a:cubicBezTo>
                  <a:cubicBezTo>
                    <a:pt x="296" y="273"/>
                    <a:pt x="377" y="246"/>
                    <a:pt x="436" y="198"/>
                  </a:cubicBezTo>
                  <a:cubicBezTo>
                    <a:pt x="371" y="74"/>
                    <a:pt x="242" y="1"/>
                    <a:pt x="105" y="1"/>
                  </a:cubicBezTo>
                  <a:close/>
                </a:path>
              </a:pathLst>
            </a:custGeom>
            <a:solidFill>
              <a:srgbClr val="FF9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6485700" y="841700"/>
              <a:ext cx="137450" cy="140800"/>
            </a:xfrm>
            <a:custGeom>
              <a:avLst/>
              <a:gdLst/>
              <a:ahLst/>
              <a:cxnLst/>
              <a:rect l="l" t="t" r="r" b="b"/>
              <a:pathLst>
                <a:path w="5498" h="5632" extrusionOk="0">
                  <a:moveTo>
                    <a:pt x="4297" y="1"/>
                  </a:moveTo>
                  <a:cubicBezTo>
                    <a:pt x="4098" y="1"/>
                    <a:pt x="3891" y="170"/>
                    <a:pt x="3799" y="441"/>
                  </a:cubicBezTo>
                  <a:cubicBezTo>
                    <a:pt x="3934" y="538"/>
                    <a:pt x="4030" y="684"/>
                    <a:pt x="4073" y="845"/>
                  </a:cubicBezTo>
                  <a:cubicBezTo>
                    <a:pt x="4134" y="1077"/>
                    <a:pt x="4053" y="1215"/>
                    <a:pt x="3955" y="1215"/>
                  </a:cubicBezTo>
                  <a:cubicBezTo>
                    <a:pt x="3872" y="1215"/>
                    <a:pt x="3778" y="1115"/>
                    <a:pt x="3750" y="888"/>
                  </a:cubicBezTo>
                  <a:cubicBezTo>
                    <a:pt x="3735" y="737"/>
                    <a:pt x="3750" y="592"/>
                    <a:pt x="3799" y="452"/>
                  </a:cubicBezTo>
                  <a:cubicBezTo>
                    <a:pt x="3794" y="447"/>
                    <a:pt x="3783" y="441"/>
                    <a:pt x="3778" y="441"/>
                  </a:cubicBezTo>
                  <a:cubicBezTo>
                    <a:pt x="3708" y="394"/>
                    <a:pt x="3629" y="371"/>
                    <a:pt x="3551" y="371"/>
                  </a:cubicBezTo>
                  <a:cubicBezTo>
                    <a:pt x="3416" y="371"/>
                    <a:pt x="3283" y="438"/>
                    <a:pt x="3202" y="560"/>
                  </a:cubicBezTo>
                  <a:cubicBezTo>
                    <a:pt x="3073" y="749"/>
                    <a:pt x="2988" y="968"/>
                    <a:pt x="2961" y="1200"/>
                  </a:cubicBezTo>
                  <a:cubicBezTo>
                    <a:pt x="2961" y="1200"/>
                    <a:pt x="2942" y="1200"/>
                    <a:pt x="2909" y="1200"/>
                  </a:cubicBezTo>
                  <a:cubicBezTo>
                    <a:pt x="2626" y="1200"/>
                    <a:pt x="1262" y="1222"/>
                    <a:pt x="949" y="1635"/>
                  </a:cubicBezTo>
                  <a:cubicBezTo>
                    <a:pt x="767" y="1851"/>
                    <a:pt x="675" y="2124"/>
                    <a:pt x="685" y="2404"/>
                  </a:cubicBezTo>
                  <a:cubicBezTo>
                    <a:pt x="385" y="2561"/>
                    <a:pt x="169" y="2829"/>
                    <a:pt x="78" y="3157"/>
                  </a:cubicBezTo>
                  <a:cubicBezTo>
                    <a:pt x="1" y="3626"/>
                    <a:pt x="745" y="5631"/>
                    <a:pt x="1385" y="5631"/>
                  </a:cubicBezTo>
                  <a:cubicBezTo>
                    <a:pt x="1412" y="5631"/>
                    <a:pt x="1438" y="5628"/>
                    <a:pt x="1465" y="5620"/>
                  </a:cubicBezTo>
                  <a:cubicBezTo>
                    <a:pt x="1891" y="5507"/>
                    <a:pt x="1633" y="3834"/>
                    <a:pt x="1633" y="3834"/>
                  </a:cubicBezTo>
                  <a:cubicBezTo>
                    <a:pt x="2095" y="3743"/>
                    <a:pt x="2450" y="3355"/>
                    <a:pt x="2497" y="2883"/>
                  </a:cubicBezTo>
                  <a:cubicBezTo>
                    <a:pt x="2497" y="2883"/>
                    <a:pt x="3025" y="3092"/>
                    <a:pt x="3620" y="3092"/>
                  </a:cubicBezTo>
                  <a:cubicBezTo>
                    <a:pt x="4057" y="3092"/>
                    <a:pt x="4531" y="2979"/>
                    <a:pt x="4859" y="2588"/>
                  </a:cubicBezTo>
                  <a:cubicBezTo>
                    <a:pt x="5498" y="1824"/>
                    <a:pt x="4847" y="216"/>
                    <a:pt x="4428" y="27"/>
                  </a:cubicBezTo>
                  <a:cubicBezTo>
                    <a:pt x="4386" y="9"/>
                    <a:pt x="4341" y="1"/>
                    <a:pt x="42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6487250" y="967775"/>
              <a:ext cx="46375" cy="44600"/>
            </a:xfrm>
            <a:custGeom>
              <a:avLst/>
              <a:gdLst/>
              <a:ahLst/>
              <a:cxnLst/>
              <a:rect l="l" t="t" r="r" b="b"/>
              <a:pathLst>
                <a:path w="1855" h="1784" extrusionOk="0">
                  <a:moveTo>
                    <a:pt x="585" y="0"/>
                  </a:moveTo>
                  <a:cubicBezTo>
                    <a:pt x="515" y="0"/>
                    <a:pt x="449" y="19"/>
                    <a:pt x="392" y="61"/>
                  </a:cubicBezTo>
                  <a:cubicBezTo>
                    <a:pt x="0" y="351"/>
                    <a:pt x="678" y="1642"/>
                    <a:pt x="1204" y="1759"/>
                  </a:cubicBezTo>
                  <a:cubicBezTo>
                    <a:pt x="1256" y="1776"/>
                    <a:pt x="1308" y="1784"/>
                    <a:pt x="1359" y="1784"/>
                  </a:cubicBezTo>
                  <a:cubicBezTo>
                    <a:pt x="1575" y="1784"/>
                    <a:pt x="1774" y="1643"/>
                    <a:pt x="1844" y="1421"/>
                  </a:cubicBezTo>
                  <a:cubicBezTo>
                    <a:pt x="1849" y="1410"/>
                    <a:pt x="1849" y="1399"/>
                    <a:pt x="1855" y="1389"/>
                  </a:cubicBezTo>
                  <a:lnTo>
                    <a:pt x="1571" y="615"/>
                  </a:lnTo>
                  <a:cubicBezTo>
                    <a:pt x="1571" y="615"/>
                    <a:pt x="995" y="0"/>
                    <a:pt x="585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6502150" y="978400"/>
              <a:ext cx="24900" cy="26200"/>
            </a:xfrm>
            <a:custGeom>
              <a:avLst/>
              <a:gdLst/>
              <a:ahLst/>
              <a:cxnLst/>
              <a:rect l="l" t="t" r="r" b="b"/>
              <a:pathLst>
                <a:path w="996" h="1048" extrusionOk="0">
                  <a:moveTo>
                    <a:pt x="28" y="1"/>
                  </a:moveTo>
                  <a:cubicBezTo>
                    <a:pt x="19" y="1"/>
                    <a:pt x="9" y="1"/>
                    <a:pt x="0" y="1"/>
                  </a:cubicBezTo>
                  <a:lnTo>
                    <a:pt x="0" y="17"/>
                  </a:lnTo>
                  <a:cubicBezTo>
                    <a:pt x="345" y="130"/>
                    <a:pt x="625" y="389"/>
                    <a:pt x="775" y="721"/>
                  </a:cubicBezTo>
                  <a:cubicBezTo>
                    <a:pt x="718" y="649"/>
                    <a:pt x="636" y="612"/>
                    <a:pt x="552" y="612"/>
                  </a:cubicBezTo>
                  <a:cubicBezTo>
                    <a:pt x="493" y="612"/>
                    <a:pt x="434" y="631"/>
                    <a:pt x="382" y="669"/>
                  </a:cubicBezTo>
                  <a:cubicBezTo>
                    <a:pt x="367" y="679"/>
                    <a:pt x="350" y="689"/>
                    <a:pt x="340" y="706"/>
                  </a:cubicBezTo>
                  <a:cubicBezTo>
                    <a:pt x="340" y="706"/>
                    <a:pt x="340" y="722"/>
                    <a:pt x="347" y="722"/>
                  </a:cubicBezTo>
                  <a:cubicBezTo>
                    <a:pt x="348" y="722"/>
                    <a:pt x="349" y="722"/>
                    <a:pt x="350" y="721"/>
                  </a:cubicBezTo>
                  <a:cubicBezTo>
                    <a:pt x="392" y="700"/>
                    <a:pt x="438" y="690"/>
                    <a:pt x="483" y="690"/>
                  </a:cubicBezTo>
                  <a:cubicBezTo>
                    <a:pt x="566" y="690"/>
                    <a:pt x="648" y="724"/>
                    <a:pt x="710" y="786"/>
                  </a:cubicBezTo>
                  <a:cubicBezTo>
                    <a:pt x="791" y="862"/>
                    <a:pt x="861" y="942"/>
                    <a:pt x="926" y="1034"/>
                  </a:cubicBezTo>
                  <a:cubicBezTo>
                    <a:pt x="932" y="1043"/>
                    <a:pt x="941" y="1047"/>
                    <a:pt x="951" y="1047"/>
                  </a:cubicBezTo>
                  <a:cubicBezTo>
                    <a:pt x="973" y="1047"/>
                    <a:pt x="996" y="1026"/>
                    <a:pt x="985" y="1007"/>
                  </a:cubicBezTo>
                  <a:cubicBezTo>
                    <a:pt x="927" y="563"/>
                    <a:pt x="507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6068500" y="1072725"/>
              <a:ext cx="459475" cy="328325"/>
            </a:xfrm>
            <a:custGeom>
              <a:avLst/>
              <a:gdLst/>
              <a:ahLst/>
              <a:cxnLst/>
              <a:rect l="l" t="t" r="r" b="b"/>
              <a:pathLst>
                <a:path w="18379" h="13133" extrusionOk="0">
                  <a:moveTo>
                    <a:pt x="17676" y="1"/>
                  </a:moveTo>
                  <a:cubicBezTo>
                    <a:pt x="17279" y="1"/>
                    <a:pt x="16662" y="413"/>
                    <a:pt x="15879" y="1348"/>
                  </a:cubicBezTo>
                  <a:cubicBezTo>
                    <a:pt x="14857" y="2567"/>
                    <a:pt x="11061" y="7160"/>
                    <a:pt x="10147" y="7439"/>
                  </a:cubicBezTo>
                  <a:cubicBezTo>
                    <a:pt x="8566" y="7923"/>
                    <a:pt x="2517" y="7714"/>
                    <a:pt x="1957" y="8213"/>
                  </a:cubicBezTo>
                  <a:cubicBezTo>
                    <a:pt x="1398" y="8714"/>
                    <a:pt x="0" y="12150"/>
                    <a:pt x="408" y="12742"/>
                  </a:cubicBezTo>
                  <a:cubicBezTo>
                    <a:pt x="592" y="13007"/>
                    <a:pt x="2546" y="13133"/>
                    <a:pt x="4798" y="13133"/>
                  </a:cubicBezTo>
                  <a:cubicBezTo>
                    <a:pt x="7562" y="13133"/>
                    <a:pt x="10777" y="12944"/>
                    <a:pt x="11722" y="12591"/>
                  </a:cubicBezTo>
                  <a:cubicBezTo>
                    <a:pt x="13938" y="11762"/>
                    <a:pt x="16626" y="5428"/>
                    <a:pt x="17777" y="2487"/>
                  </a:cubicBezTo>
                  <a:cubicBezTo>
                    <a:pt x="18378" y="961"/>
                    <a:pt x="18282" y="1"/>
                    <a:pt x="17676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6370825" y="1066550"/>
              <a:ext cx="164225" cy="187325"/>
            </a:xfrm>
            <a:custGeom>
              <a:avLst/>
              <a:gdLst/>
              <a:ahLst/>
              <a:cxnLst/>
              <a:rect l="l" t="t" r="r" b="b"/>
              <a:pathLst>
                <a:path w="6569" h="7493" extrusionOk="0">
                  <a:moveTo>
                    <a:pt x="5839" y="0"/>
                  </a:moveTo>
                  <a:cubicBezTo>
                    <a:pt x="5619" y="0"/>
                    <a:pt x="5306" y="116"/>
                    <a:pt x="4873" y="390"/>
                  </a:cubicBezTo>
                  <a:cubicBezTo>
                    <a:pt x="3001" y="1578"/>
                    <a:pt x="1" y="5757"/>
                    <a:pt x="1" y="5757"/>
                  </a:cubicBezTo>
                  <a:lnTo>
                    <a:pt x="3808" y="7493"/>
                  </a:lnTo>
                  <a:cubicBezTo>
                    <a:pt x="3808" y="7493"/>
                    <a:pt x="5511" y="3556"/>
                    <a:pt x="5942" y="2266"/>
                  </a:cubicBezTo>
                  <a:cubicBezTo>
                    <a:pt x="6273" y="1274"/>
                    <a:pt x="6569" y="0"/>
                    <a:pt x="5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6389775" y="1194575"/>
              <a:ext cx="82175" cy="37000"/>
            </a:xfrm>
            <a:custGeom>
              <a:avLst/>
              <a:gdLst/>
              <a:ahLst/>
              <a:cxnLst/>
              <a:rect l="l" t="t" r="r" b="b"/>
              <a:pathLst>
                <a:path w="3287" h="1480" extrusionOk="0">
                  <a:moveTo>
                    <a:pt x="28" y="1"/>
                  </a:moveTo>
                  <a:cubicBezTo>
                    <a:pt x="11" y="1"/>
                    <a:pt x="0" y="23"/>
                    <a:pt x="17" y="28"/>
                  </a:cubicBezTo>
                  <a:cubicBezTo>
                    <a:pt x="544" y="286"/>
                    <a:pt x="1065" y="565"/>
                    <a:pt x="1603" y="802"/>
                  </a:cubicBezTo>
                  <a:cubicBezTo>
                    <a:pt x="2147" y="1055"/>
                    <a:pt x="2700" y="1281"/>
                    <a:pt x="3269" y="1480"/>
                  </a:cubicBezTo>
                  <a:cubicBezTo>
                    <a:pt x="3269" y="1480"/>
                    <a:pt x="3286" y="1468"/>
                    <a:pt x="3276" y="1463"/>
                  </a:cubicBezTo>
                  <a:cubicBezTo>
                    <a:pt x="2770" y="1173"/>
                    <a:pt x="2216" y="942"/>
                    <a:pt x="1683" y="700"/>
                  </a:cubicBezTo>
                  <a:cubicBezTo>
                    <a:pt x="1152" y="458"/>
                    <a:pt x="576" y="237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6461450" y="1153575"/>
              <a:ext cx="47325" cy="101650"/>
            </a:xfrm>
            <a:custGeom>
              <a:avLst/>
              <a:gdLst/>
              <a:ahLst/>
              <a:cxnLst/>
              <a:rect l="l" t="t" r="r" b="b"/>
              <a:pathLst>
                <a:path w="1893" h="4066" extrusionOk="0">
                  <a:moveTo>
                    <a:pt x="1881" y="1"/>
                  </a:moveTo>
                  <a:cubicBezTo>
                    <a:pt x="1876" y="1"/>
                    <a:pt x="1871" y="6"/>
                    <a:pt x="1871" y="11"/>
                  </a:cubicBezTo>
                  <a:cubicBezTo>
                    <a:pt x="1564" y="668"/>
                    <a:pt x="1273" y="1345"/>
                    <a:pt x="990" y="2018"/>
                  </a:cubicBezTo>
                  <a:cubicBezTo>
                    <a:pt x="709" y="2689"/>
                    <a:pt x="424" y="3324"/>
                    <a:pt x="193" y="3974"/>
                  </a:cubicBezTo>
                  <a:cubicBezTo>
                    <a:pt x="144" y="3959"/>
                    <a:pt x="91" y="3947"/>
                    <a:pt x="42" y="3932"/>
                  </a:cubicBezTo>
                  <a:cubicBezTo>
                    <a:pt x="34" y="3928"/>
                    <a:pt x="27" y="3926"/>
                    <a:pt x="22" y="3926"/>
                  </a:cubicBezTo>
                  <a:cubicBezTo>
                    <a:pt x="0" y="3926"/>
                    <a:pt x="13" y="3960"/>
                    <a:pt x="27" y="3969"/>
                  </a:cubicBezTo>
                  <a:lnTo>
                    <a:pt x="198" y="4061"/>
                  </a:lnTo>
                  <a:cubicBezTo>
                    <a:pt x="206" y="4064"/>
                    <a:pt x="213" y="4066"/>
                    <a:pt x="221" y="4066"/>
                  </a:cubicBezTo>
                  <a:cubicBezTo>
                    <a:pt x="236" y="4066"/>
                    <a:pt x="251" y="4059"/>
                    <a:pt x="258" y="4044"/>
                  </a:cubicBezTo>
                  <a:cubicBezTo>
                    <a:pt x="591" y="3393"/>
                    <a:pt x="860" y="2706"/>
                    <a:pt x="1129" y="2033"/>
                  </a:cubicBezTo>
                  <a:lnTo>
                    <a:pt x="1258" y="1700"/>
                  </a:lnTo>
                  <a:cubicBezTo>
                    <a:pt x="1441" y="1425"/>
                    <a:pt x="1613" y="1147"/>
                    <a:pt x="1769" y="850"/>
                  </a:cubicBezTo>
                  <a:cubicBezTo>
                    <a:pt x="1769" y="845"/>
                    <a:pt x="1764" y="834"/>
                    <a:pt x="1752" y="829"/>
                  </a:cubicBezTo>
                  <a:lnTo>
                    <a:pt x="1737" y="829"/>
                  </a:lnTo>
                  <a:cubicBezTo>
                    <a:pt x="1608" y="1050"/>
                    <a:pt x="1479" y="1264"/>
                    <a:pt x="1344" y="1485"/>
                  </a:cubicBezTo>
                  <a:cubicBezTo>
                    <a:pt x="1538" y="996"/>
                    <a:pt x="1725" y="506"/>
                    <a:pt x="1893" y="11"/>
                  </a:cubicBezTo>
                  <a:cubicBezTo>
                    <a:pt x="1893" y="6"/>
                    <a:pt x="1893" y="1"/>
                    <a:pt x="18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6191350" y="2257775"/>
              <a:ext cx="338800" cy="298600"/>
            </a:xfrm>
            <a:custGeom>
              <a:avLst/>
              <a:gdLst/>
              <a:ahLst/>
              <a:cxnLst/>
              <a:rect l="l" t="t" r="r" b="b"/>
              <a:pathLst>
                <a:path w="13552" h="11944" extrusionOk="0">
                  <a:moveTo>
                    <a:pt x="33" y="1"/>
                  </a:moveTo>
                  <a:cubicBezTo>
                    <a:pt x="33" y="1"/>
                    <a:pt x="1" y="2189"/>
                    <a:pt x="18" y="4669"/>
                  </a:cubicBezTo>
                  <a:cubicBezTo>
                    <a:pt x="18" y="5222"/>
                    <a:pt x="33" y="5793"/>
                    <a:pt x="33" y="6351"/>
                  </a:cubicBezTo>
                  <a:cubicBezTo>
                    <a:pt x="43" y="6830"/>
                    <a:pt x="55" y="7292"/>
                    <a:pt x="65" y="7744"/>
                  </a:cubicBezTo>
                  <a:cubicBezTo>
                    <a:pt x="119" y="9841"/>
                    <a:pt x="216" y="11573"/>
                    <a:pt x="388" y="11680"/>
                  </a:cubicBezTo>
                  <a:cubicBezTo>
                    <a:pt x="672" y="11863"/>
                    <a:pt x="5474" y="11943"/>
                    <a:pt x="9106" y="11943"/>
                  </a:cubicBezTo>
                  <a:cubicBezTo>
                    <a:pt x="11250" y="11943"/>
                    <a:pt x="12986" y="11915"/>
                    <a:pt x="13142" y="11863"/>
                  </a:cubicBezTo>
                  <a:cubicBezTo>
                    <a:pt x="13551" y="11723"/>
                    <a:pt x="13186" y="10535"/>
                    <a:pt x="12729" y="10164"/>
                  </a:cubicBezTo>
                  <a:cubicBezTo>
                    <a:pt x="12271" y="9793"/>
                    <a:pt x="7728" y="7744"/>
                    <a:pt x="7728" y="7744"/>
                  </a:cubicBezTo>
                  <a:lnTo>
                    <a:pt x="7766" y="6351"/>
                  </a:lnTo>
                  <a:lnTo>
                    <a:pt x="7766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6191775" y="2374475"/>
              <a:ext cx="338375" cy="181900"/>
            </a:xfrm>
            <a:custGeom>
              <a:avLst/>
              <a:gdLst/>
              <a:ahLst/>
              <a:cxnLst/>
              <a:rect l="l" t="t" r="r" b="b"/>
              <a:pathLst>
                <a:path w="13535" h="7276" extrusionOk="0">
                  <a:moveTo>
                    <a:pt x="1" y="1"/>
                  </a:moveTo>
                  <a:cubicBezTo>
                    <a:pt x="1" y="554"/>
                    <a:pt x="16" y="1125"/>
                    <a:pt x="16" y="1683"/>
                  </a:cubicBezTo>
                  <a:cubicBezTo>
                    <a:pt x="26" y="2162"/>
                    <a:pt x="38" y="2624"/>
                    <a:pt x="48" y="3076"/>
                  </a:cubicBezTo>
                  <a:cubicBezTo>
                    <a:pt x="102" y="5173"/>
                    <a:pt x="199" y="6905"/>
                    <a:pt x="371" y="7012"/>
                  </a:cubicBezTo>
                  <a:cubicBezTo>
                    <a:pt x="655" y="7195"/>
                    <a:pt x="5457" y="7275"/>
                    <a:pt x="9089" y="7275"/>
                  </a:cubicBezTo>
                  <a:cubicBezTo>
                    <a:pt x="11233" y="7275"/>
                    <a:pt x="12969" y="7247"/>
                    <a:pt x="13125" y="7195"/>
                  </a:cubicBezTo>
                  <a:cubicBezTo>
                    <a:pt x="13534" y="7055"/>
                    <a:pt x="13174" y="5867"/>
                    <a:pt x="12717" y="5496"/>
                  </a:cubicBezTo>
                  <a:cubicBezTo>
                    <a:pt x="12254" y="5125"/>
                    <a:pt x="7711" y="3076"/>
                    <a:pt x="7711" y="3076"/>
                  </a:cubicBezTo>
                  <a:lnTo>
                    <a:pt x="7754" y="1683"/>
                  </a:lnTo>
                  <a:lnTo>
                    <a:pt x="77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6191100" y="2416000"/>
              <a:ext cx="339975" cy="140575"/>
            </a:xfrm>
            <a:custGeom>
              <a:avLst/>
              <a:gdLst/>
              <a:ahLst/>
              <a:cxnLst/>
              <a:rect l="l" t="t" r="r" b="b"/>
              <a:pathLst>
                <a:path w="13599" h="5623" extrusionOk="0">
                  <a:moveTo>
                    <a:pt x="0" y="0"/>
                  </a:moveTo>
                  <a:cubicBezTo>
                    <a:pt x="48" y="2683"/>
                    <a:pt x="140" y="5222"/>
                    <a:pt x="360" y="5356"/>
                  </a:cubicBezTo>
                  <a:cubicBezTo>
                    <a:pt x="452" y="5421"/>
                    <a:pt x="1033" y="5470"/>
                    <a:pt x="1904" y="5507"/>
                  </a:cubicBezTo>
                  <a:cubicBezTo>
                    <a:pt x="2532" y="5534"/>
                    <a:pt x="3312" y="5555"/>
                    <a:pt x="4162" y="5577"/>
                  </a:cubicBezTo>
                  <a:cubicBezTo>
                    <a:pt x="5708" y="5608"/>
                    <a:pt x="7496" y="5623"/>
                    <a:pt x="9070" y="5623"/>
                  </a:cubicBezTo>
                  <a:cubicBezTo>
                    <a:pt x="11252" y="5623"/>
                    <a:pt x="13025" y="5595"/>
                    <a:pt x="13184" y="5545"/>
                  </a:cubicBezTo>
                  <a:cubicBezTo>
                    <a:pt x="13599" y="5405"/>
                    <a:pt x="13239" y="4206"/>
                    <a:pt x="12771" y="3835"/>
                  </a:cubicBezTo>
                  <a:cubicBezTo>
                    <a:pt x="12308" y="3464"/>
                    <a:pt x="7738" y="1405"/>
                    <a:pt x="7738" y="1405"/>
                  </a:cubicBezTo>
                  <a:lnTo>
                    <a:pt x="7776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6214200" y="2541325"/>
              <a:ext cx="303300" cy="3300"/>
            </a:xfrm>
            <a:custGeom>
              <a:avLst/>
              <a:gdLst/>
              <a:ahLst/>
              <a:cxnLst/>
              <a:rect l="l" t="t" r="r" b="b"/>
              <a:pathLst>
                <a:path w="12132" h="132" extrusionOk="0">
                  <a:moveTo>
                    <a:pt x="5198" y="0"/>
                  </a:moveTo>
                  <a:cubicBezTo>
                    <a:pt x="2979" y="0"/>
                    <a:pt x="898" y="15"/>
                    <a:pt x="17" y="53"/>
                  </a:cubicBezTo>
                  <a:cubicBezTo>
                    <a:pt x="0" y="53"/>
                    <a:pt x="0" y="70"/>
                    <a:pt x="17" y="70"/>
                  </a:cubicBezTo>
                  <a:cubicBezTo>
                    <a:pt x="939" y="115"/>
                    <a:pt x="3176" y="132"/>
                    <a:pt x="5510" y="132"/>
                  </a:cubicBezTo>
                  <a:cubicBezTo>
                    <a:pt x="8199" y="132"/>
                    <a:pt x="11015" y="109"/>
                    <a:pt x="12089" y="80"/>
                  </a:cubicBezTo>
                  <a:cubicBezTo>
                    <a:pt x="12092" y="80"/>
                    <a:pt x="12095" y="80"/>
                    <a:pt x="12097" y="80"/>
                  </a:cubicBezTo>
                  <a:cubicBezTo>
                    <a:pt x="12131" y="80"/>
                    <a:pt x="12128" y="53"/>
                    <a:pt x="12089" y="53"/>
                  </a:cubicBezTo>
                  <a:cubicBezTo>
                    <a:pt x="10973" y="23"/>
                    <a:pt x="7978" y="0"/>
                    <a:pt x="51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6332200" y="2438700"/>
              <a:ext cx="60575" cy="15825"/>
            </a:xfrm>
            <a:custGeom>
              <a:avLst/>
              <a:gdLst/>
              <a:ahLst/>
              <a:cxnLst/>
              <a:rect l="l" t="t" r="r" b="b"/>
              <a:pathLst>
                <a:path w="2423" h="633" extrusionOk="0">
                  <a:moveTo>
                    <a:pt x="1741" y="1"/>
                  </a:moveTo>
                  <a:cubicBezTo>
                    <a:pt x="1115" y="1"/>
                    <a:pt x="469" y="173"/>
                    <a:pt x="18" y="588"/>
                  </a:cubicBezTo>
                  <a:cubicBezTo>
                    <a:pt x="0" y="606"/>
                    <a:pt x="13" y="633"/>
                    <a:pt x="41" y="633"/>
                  </a:cubicBezTo>
                  <a:cubicBezTo>
                    <a:pt x="46" y="633"/>
                    <a:pt x="50" y="632"/>
                    <a:pt x="55" y="631"/>
                  </a:cubicBezTo>
                  <a:cubicBezTo>
                    <a:pt x="809" y="395"/>
                    <a:pt x="1588" y="233"/>
                    <a:pt x="2373" y="157"/>
                  </a:cubicBezTo>
                  <a:cubicBezTo>
                    <a:pt x="2400" y="152"/>
                    <a:pt x="2422" y="125"/>
                    <a:pt x="2417" y="98"/>
                  </a:cubicBezTo>
                  <a:cubicBezTo>
                    <a:pt x="2411" y="77"/>
                    <a:pt x="2395" y="60"/>
                    <a:pt x="2378" y="60"/>
                  </a:cubicBezTo>
                  <a:cubicBezTo>
                    <a:pt x="2174" y="22"/>
                    <a:pt x="1959" y="1"/>
                    <a:pt x="17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6346300" y="2447075"/>
              <a:ext cx="60425" cy="15925"/>
            </a:xfrm>
            <a:custGeom>
              <a:avLst/>
              <a:gdLst/>
              <a:ahLst/>
              <a:cxnLst/>
              <a:rect l="l" t="t" r="r" b="b"/>
              <a:pathLst>
                <a:path w="2417" h="637" extrusionOk="0">
                  <a:moveTo>
                    <a:pt x="1745" y="0"/>
                  </a:moveTo>
                  <a:cubicBezTo>
                    <a:pt x="1119" y="0"/>
                    <a:pt x="475" y="175"/>
                    <a:pt x="19" y="591"/>
                  </a:cubicBezTo>
                  <a:cubicBezTo>
                    <a:pt x="0" y="610"/>
                    <a:pt x="14" y="636"/>
                    <a:pt x="38" y="636"/>
                  </a:cubicBezTo>
                  <a:cubicBezTo>
                    <a:pt x="42" y="636"/>
                    <a:pt x="47" y="636"/>
                    <a:pt x="51" y="634"/>
                  </a:cubicBezTo>
                  <a:cubicBezTo>
                    <a:pt x="809" y="393"/>
                    <a:pt x="1583" y="231"/>
                    <a:pt x="2374" y="162"/>
                  </a:cubicBezTo>
                  <a:cubicBezTo>
                    <a:pt x="2401" y="150"/>
                    <a:pt x="2417" y="129"/>
                    <a:pt x="2412" y="97"/>
                  </a:cubicBezTo>
                  <a:cubicBezTo>
                    <a:pt x="2407" y="80"/>
                    <a:pt x="2395" y="65"/>
                    <a:pt x="2374" y="60"/>
                  </a:cubicBezTo>
                  <a:cubicBezTo>
                    <a:pt x="2172" y="21"/>
                    <a:pt x="1959" y="0"/>
                    <a:pt x="17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6360675" y="2455725"/>
              <a:ext cx="60575" cy="15875"/>
            </a:xfrm>
            <a:custGeom>
              <a:avLst/>
              <a:gdLst/>
              <a:ahLst/>
              <a:cxnLst/>
              <a:rect l="l" t="t" r="r" b="b"/>
              <a:pathLst>
                <a:path w="2423" h="635" extrusionOk="0">
                  <a:moveTo>
                    <a:pt x="1748" y="0"/>
                  </a:moveTo>
                  <a:cubicBezTo>
                    <a:pt x="1119" y="0"/>
                    <a:pt x="469" y="172"/>
                    <a:pt x="20" y="590"/>
                  </a:cubicBezTo>
                  <a:cubicBezTo>
                    <a:pt x="1" y="608"/>
                    <a:pt x="15" y="634"/>
                    <a:pt x="40" y="634"/>
                  </a:cubicBezTo>
                  <a:cubicBezTo>
                    <a:pt x="44" y="634"/>
                    <a:pt x="48" y="634"/>
                    <a:pt x="52" y="632"/>
                  </a:cubicBezTo>
                  <a:cubicBezTo>
                    <a:pt x="804" y="396"/>
                    <a:pt x="1584" y="235"/>
                    <a:pt x="2368" y="159"/>
                  </a:cubicBezTo>
                  <a:cubicBezTo>
                    <a:pt x="2396" y="159"/>
                    <a:pt x="2423" y="138"/>
                    <a:pt x="2423" y="111"/>
                  </a:cubicBezTo>
                  <a:cubicBezTo>
                    <a:pt x="2423" y="84"/>
                    <a:pt x="2401" y="57"/>
                    <a:pt x="2375" y="57"/>
                  </a:cubicBezTo>
                  <a:cubicBezTo>
                    <a:pt x="2174" y="20"/>
                    <a:pt x="1963" y="0"/>
                    <a:pt x="17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6374775" y="2464375"/>
              <a:ext cx="60750" cy="15850"/>
            </a:xfrm>
            <a:custGeom>
              <a:avLst/>
              <a:gdLst/>
              <a:ahLst/>
              <a:cxnLst/>
              <a:rect l="l" t="t" r="r" b="b"/>
              <a:pathLst>
                <a:path w="2430" h="634" extrusionOk="0">
                  <a:moveTo>
                    <a:pt x="1741" y="1"/>
                  </a:moveTo>
                  <a:cubicBezTo>
                    <a:pt x="1116" y="1"/>
                    <a:pt x="470" y="173"/>
                    <a:pt x="20" y="587"/>
                  </a:cubicBezTo>
                  <a:cubicBezTo>
                    <a:pt x="1" y="606"/>
                    <a:pt x="15" y="633"/>
                    <a:pt x="43" y="633"/>
                  </a:cubicBezTo>
                  <a:cubicBezTo>
                    <a:pt x="48" y="633"/>
                    <a:pt x="52" y="632"/>
                    <a:pt x="57" y="631"/>
                  </a:cubicBezTo>
                  <a:cubicBezTo>
                    <a:pt x="811" y="394"/>
                    <a:pt x="1585" y="232"/>
                    <a:pt x="2375" y="157"/>
                  </a:cubicBezTo>
                  <a:cubicBezTo>
                    <a:pt x="2402" y="157"/>
                    <a:pt x="2424" y="135"/>
                    <a:pt x="2429" y="110"/>
                  </a:cubicBezTo>
                  <a:cubicBezTo>
                    <a:pt x="2429" y="83"/>
                    <a:pt x="2407" y="61"/>
                    <a:pt x="2380" y="61"/>
                  </a:cubicBezTo>
                  <a:cubicBezTo>
                    <a:pt x="2176" y="22"/>
                    <a:pt x="1960" y="1"/>
                    <a:pt x="17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6367200" y="2388125"/>
              <a:ext cx="68325" cy="55750"/>
            </a:xfrm>
            <a:custGeom>
              <a:avLst/>
              <a:gdLst/>
              <a:ahLst/>
              <a:cxnLst/>
              <a:rect l="l" t="t" r="r" b="b"/>
              <a:pathLst>
                <a:path w="2733" h="2230" extrusionOk="0">
                  <a:moveTo>
                    <a:pt x="1989" y="233"/>
                  </a:moveTo>
                  <a:cubicBezTo>
                    <a:pt x="2196" y="233"/>
                    <a:pt x="2348" y="358"/>
                    <a:pt x="2286" y="745"/>
                  </a:cubicBezTo>
                  <a:cubicBezTo>
                    <a:pt x="2204" y="1212"/>
                    <a:pt x="1436" y="1508"/>
                    <a:pt x="1060" y="1659"/>
                  </a:cubicBezTo>
                  <a:cubicBezTo>
                    <a:pt x="742" y="1783"/>
                    <a:pt x="419" y="1890"/>
                    <a:pt x="107" y="2030"/>
                  </a:cubicBezTo>
                  <a:cubicBezTo>
                    <a:pt x="345" y="1681"/>
                    <a:pt x="565" y="1321"/>
                    <a:pt x="839" y="992"/>
                  </a:cubicBezTo>
                  <a:cubicBezTo>
                    <a:pt x="968" y="837"/>
                    <a:pt x="1114" y="686"/>
                    <a:pt x="1263" y="546"/>
                  </a:cubicBezTo>
                  <a:cubicBezTo>
                    <a:pt x="1391" y="424"/>
                    <a:pt x="1733" y="233"/>
                    <a:pt x="1989" y="233"/>
                  </a:cubicBezTo>
                  <a:close/>
                  <a:moveTo>
                    <a:pt x="1943" y="1"/>
                  </a:moveTo>
                  <a:cubicBezTo>
                    <a:pt x="1687" y="1"/>
                    <a:pt x="1413" y="134"/>
                    <a:pt x="1221" y="293"/>
                  </a:cubicBezTo>
                  <a:cubicBezTo>
                    <a:pt x="667" y="777"/>
                    <a:pt x="243" y="1401"/>
                    <a:pt x="5" y="2095"/>
                  </a:cubicBezTo>
                  <a:cubicBezTo>
                    <a:pt x="0" y="2105"/>
                    <a:pt x="5" y="2116"/>
                    <a:pt x="10" y="2121"/>
                  </a:cubicBezTo>
                  <a:cubicBezTo>
                    <a:pt x="17" y="2127"/>
                    <a:pt x="17" y="2127"/>
                    <a:pt x="22" y="2127"/>
                  </a:cubicBezTo>
                  <a:cubicBezTo>
                    <a:pt x="22" y="2180"/>
                    <a:pt x="59" y="2224"/>
                    <a:pt x="114" y="2229"/>
                  </a:cubicBezTo>
                  <a:cubicBezTo>
                    <a:pt x="124" y="2229"/>
                    <a:pt x="134" y="2224"/>
                    <a:pt x="146" y="2224"/>
                  </a:cubicBezTo>
                  <a:cubicBezTo>
                    <a:pt x="796" y="1981"/>
                    <a:pt x="1522" y="1810"/>
                    <a:pt x="2082" y="1379"/>
                  </a:cubicBezTo>
                  <a:cubicBezTo>
                    <a:pt x="2409" y="1127"/>
                    <a:pt x="2732" y="659"/>
                    <a:pt x="2437" y="256"/>
                  </a:cubicBezTo>
                  <a:cubicBezTo>
                    <a:pt x="2307" y="72"/>
                    <a:pt x="2130" y="1"/>
                    <a:pt x="19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6296750" y="2400500"/>
              <a:ext cx="75425" cy="43250"/>
            </a:xfrm>
            <a:custGeom>
              <a:avLst/>
              <a:gdLst/>
              <a:ahLst/>
              <a:cxnLst/>
              <a:rect l="l" t="t" r="r" b="b"/>
              <a:pathLst>
                <a:path w="3017" h="1730" extrusionOk="0">
                  <a:moveTo>
                    <a:pt x="798" y="239"/>
                  </a:moveTo>
                  <a:cubicBezTo>
                    <a:pt x="1021" y="239"/>
                    <a:pt x="1279" y="314"/>
                    <a:pt x="1404" y="379"/>
                  </a:cubicBezTo>
                  <a:cubicBezTo>
                    <a:pt x="1587" y="476"/>
                    <a:pt x="1759" y="583"/>
                    <a:pt x="1925" y="707"/>
                  </a:cubicBezTo>
                  <a:cubicBezTo>
                    <a:pt x="2270" y="955"/>
                    <a:pt x="2577" y="1250"/>
                    <a:pt x="2893" y="1529"/>
                  </a:cubicBezTo>
                  <a:cubicBezTo>
                    <a:pt x="2555" y="1476"/>
                    <a:pt x="2215" y="1449"/>
                    <a:pt x="1882" y="1406"/>
                  </a:cubicBezTo>
                  <a:cubicBezTo>
                    <a:pt x="1473" y="1357"/>
                    <a:pt x="656" y="1271"/>
                    <a:pt x="463" y="826"/>
                  </a:cubicBezTo>
                  <a:cubicBezTo>
                    <a:pt x="264" y="370"/>
                    <a:pt x="502" y="239"/>
                    <a:pt x="798" y="239"/>
                  </a:cubicBezTo>
                  <a:close/>
                  <a:moveTo>
                    <a:pt x="834" y="0"/>
                  </a:moveTo>
                  <a:cubicBezTo>
                    <a:pt x="564" y="0"/>
                    <a:pt x="308" y="104"/>
                    <a:pt x="194" y="389"/>
                  </a:cubicBezTo>
                  <a:cubicBezTo>
                    <a:pt x="1" y="879"/>
                    <a:pt x="441" y="1223"/>
                    <a:pt x="818" y="1390"/>
                  </a:cubicBezTo>
                  <a:cubicBezTo>
                    <a:pt x="1468" y="1670"/>
                    <a:pt x="2215" y="1658"/>
                    <a:pt x="2905" y="1729"/>
                  </a:cubicBezTo>
                  <a:cubicBezTo>
                    <a:pt x="2957" y="1729"/>
                    <a:pt x="3001" y="1685"/>
                    <a:pt x="3006" y="1632"/>
                  </a:cubicBezTo>
                  <a:cubicBezTo>
                    <a:pt x="3006" y="1621"/>
                    <a:pt x="3001" y="1610"/>
                    <a:pt x="3001" y="1600"/>
                  </a:cubicBezTo>
                  <a:cubicBezTo>
                    <a:pt x="3012" y="1594"/>
                    <a:pt x="3017" y="1578"/>
                    <a:pt x="3012" y="1568"/>
                  </a:cubicBezTo>
                  <a:cubicBezTo>
                    <a:pt x="2603" y="955"/>
                    <a:pt x="2039" y="454"/>
                    <a:pt x="1377" y="126"/>
                  </a:cubicBezTo>
                  <a:cubicBezTo>
                    <a:pt x="1217" y="51"/>
                    <a:pt x="1022" y="0"/>
                    <a:pt x="8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6192025" y="2463200"/>
              <a:ext cx="51100" cy="90625"/>
            </a:xfrm>
            <a:custGeom>
              <a:avLst/>
              <a:gdLst/>
              <a:ahLst/>
              <a:cxnLst/>
              <a:rect l="l" t="t" r="r" b="b"/>
              <a:pathLst>
                <a:path w="2044" h="3625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1882"/>
                    <a:pt x="152" y="3366"/>
                    <a:pt x="313" y="3468"/>
                  </a:cubicBezTo>
                  <a:cubicBezTo>
                    <a:pt x="410" y="3533"/>
                    <a:pt x="984" y="3582"/>
                    <a:pt x="1855" y="3619"/>
                  </a:cubicBezTo>
                  <a:cubicBezTo>
                    <a:pt x="1920" y="3619"/>
                    <a:pt x="1979" y="3624"/>
                    <a:pt x="2044" y="3624"/>
                  </a:cubicBezTo>
                  <a:cubicBezTo>
                    <a:pt x="1984" y="3624"/>
                    <a:pt x="1926" y="3619"/>
                    <a:pt x="1867" y="3619"/>
                  </a:cubicBezTo>
                  <a:cubicBezTo>
                    <a:pt x="996" y="3582"/>
                    <a:pt x="415" y="3533"/>
                    <a:pt x="323" y="3468"/>
                  </a:cubicBezTo>
                  <a:cubicBezTo>
                    <a:pt x="157" y="3371"/>
                    <a:pt x="65" y="1887"/>
                    <a:pt x="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6192175" y="2463450"/>
              <a:ext cx="95200" cy="91850"/>
            </a:xfrm>
            <a:custGeom>
              <a:avLst/>
              <a:gdLst/>
              <a:ahLst/>
              <a:cxnLst/>
              <a:rect l="l" t="t" r="r" b="b"/>
              <a:pathLst>
                <a:path w="3808" h="3674" extrusionOk="0">
                  <a:moveTo>
                    <a:pt x="0" y="1"/>
                  </a:moveTo>
                  <a:cubicBezTo>
                    <a:pt x="59" y="1877"/>
                    <a:pt x="151" y="3361"/>
                    <a:pt x="317" y="3458"/>
                  </a:cubicBezTo>
                  <a:cubicBezTo>
                    <a:pt x="409" y="3523"/>
                    <a:pt x="990" y="3572"/>
                    <a:pt x="1861" y="3609"/>
                  </a:cubicBezTo>
                  <a:cubicBezTo>
                    <a:pt x="1920" y="3609"/>
                    <a:pt x="1978" y="3614"/>
                    <a:pt x="2038" y="3614"/>
                  </a:cubicBezTo>
                  <a:cubicBezTo>
                    <a:pt x="2452" y="3631"/>
                    <a:pt x="2920" y="3647"/>
                    <a:pt x="3420" y="3663"/>
                  </a:cubicBezTo>
                  <a:cubicBezTo>
                    <a:pt x="3549" y="3663"/>
                    <a:pt x="3678" y="3669"/>
                    <a:pt x="3807" y="3674"/>
                  </a:cubicBezTo>
                  <a:lnTo>
                    <a:pt x="3355" y="3232"/>
                  </a:lnTo>
                  <a:cubicBezTo>
                    <a:pt x="2280" y="3222"/>
                    <a:pt x="1398" y="3205"/>
                    <a:pt x="898" y="3185"/>
                  </a:cubicBezTo>
                  <a:cubicBezTo>
                    <a:pt x="881" y="3185"/>
                    <a:pt x="881" y="3168"/>
                    <a:pt x="898" y="3168"/>
                  </a:cubicBezTo>
                  <a:cubicBezTo>
                    <a:pt x="1377" y="3147"/>
                    <a:pt x="2216" y="3136"/>
                    <a:pt x="3243" y="31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0A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6214200" y="2541575"/>
              <a:ext cx="61875" cy="2700"/>
            </a:xfrm>
            <a:custGeom>
              <a:avLst/>
              <a:gdLst/>
              <a:ahLst/>
              <a:cxnLst/>
              <a:rect l="l" t="t" r="r" b="b"/>
              <a:pathLst>
                <a:path w="2475" h="108" extrusionOk="0">
                  <a:moveTo>
                    <a:pt x="2362" y="0"/>
                  </a:moveTo>
                  <a:cubicBezTo>
                    <a:pt x="1335" y="11"/>
                    <a:pt x="496" y="22"/>
                    <a:pt x="17" y="43"/>
                  </a:cubicBezTo>
                  <a:cubicBezTo>
                    <a:pt x="0" y="43"/>
                    <a:pt x="0" y="60"/>
                    <a:pt x="17" y="60"/>
                  </a:cubicBezTo>
                  <a:cubicBezTo>
                    <a:pt x="517" y="80"/>
                    <a:pt x="1399" y="97"/>
                    <a:pt x="2474" y="107"/>
                  </a:cubicBezTo>
                  <a:lnTo>
                    <a:pt x="2362" y="0"/>
                  </a:ln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6127625" y="1433325"/>
              <a:ext cx="277625" cy="917100"/>
            </a:xfrm>
            <a:custGeom>
              <a:avLst/>
              <a:gdLst/>
              <a:ahLst/>
              <a:cxnLst/>
              <a:rect l="l" t="t" r="r" b="b"/>
              <a:pathLst>
                <a:path w="11105" h="36684" extrusionOk="0">
                  <a:moveTo>
                    <a:pt x="1" y="1"/>
                  </a:moveTo>
                  <a:cubicBezTo>
                    <a:pt x="1" y="1"/>
                    <a:pt x="2088" y="20681"/>
                    <a:pt x="2141" y="20945"/>
                  </a:cubicBezTo>
                  <a:cubicBezTo>
                    <a:pt x="2141" y="20977"/>
                    <a:pt x="2577" y="36684"/>
                    <a:pt x="2577" y="36684"/>
                  </a:cubicBezTo>
                  <a:lnTo>
                    <a:pt x="11105" y="36684"/>
                  </a:lnTo>
                  <a:cubicBezTo>
                    <a:pt x="11105" y="36684"/>
                    <a:pt x="10551" y="23536"/>
                    <a:pt x="10233" y="20471"/>
                  </a:cubicBezTo>
                  <a:cubicBezTo>
                    <a:pt x="9831" y="16552"/>
                    <a:pt x="7260" y="1"/>
                    <a:pt x="7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6150475" y="1451350"/>
              <a:ext cx="68875" cy="865350"/>
            </a:xfrm>
            <a:custGeom>
              <a:avLst/>
              <a:gdLst/>
              <a:ahLst/>
              <a:cxnLst/>
              <a:rect l="l" t="t" r="r" b="b"/>
              <a:pathLst>
                <a:path w="2755" h="34614" extrusionOk="0">
                  <a:moveTo>
                    <a:pt x="20" y="0"/>
                  </a:moveTo>
                  <a:cubicBezTo>
                    <a:pt x="10" y="0"/>
                    <a:pt x="1" y="6"/>
                    <a:pt x="1" y="17"/>
                  </a:cubicBezTo>
                  <a:cubicBezTo>
                    <a:pt x="658" y="4479"/>
                    <a:pt x="1130" y="8969"/>
                    <a:pt x="1529" y="13459"/>
                  </a:cubicBezTo>
                  <a:cubicBezTo>
                    <a:pt x="1921" y="17950"/>
                    <a:pt x="2211" y="22434"/>
                    <a:pt x="2395" y="26929"/>
                  </a:cubicBezTo>
                  <a:cubicBezTo>
                    <a:pt x="2502" y="29478"/>
                    <a:pt x="2577" y="32027"/>
                    <a:pt x="2663" y="34576"/>
                  </a:cubicBezTo>
                  <a:cubicBezTo>
                    <a:pt x="2667" y="34599"/>
                    <a:pt x="2689" y="34614"/>
                    <a:pt x="2709" y="34614"/>
                  </a:cubicBezTo>
                  <a:cubicBezTo>
                    <a:pt x="2711" y="34614"/>
                    <a:pt x="2714" y="34614"/>
                    <a:pt x="2717" y="34613"/>
                  </a:cubicBezTo>
                  <a:cubicBezTo>
                    <a:pt x="2738" y="34608"/>
                    <a:pt x="2749" y="34591"/>
                    <a:pt x="2755" y="34576"/>
                  </a:cubicBezTo>
                  <a:cubicBezTo>
                    <a:pt x="2641" y="30032"/>
                    <a:pt x="2507" y="25488"/>
                    <a:pt x="2244" y="20950"/>
                  </a:cubicBezTo>
                  <a:cubicBezTo>
                    <a:pt x="1980" y="16471"/>
                    <a:pt x="1582" y="11997"/>
                    <a:pt x="1055" y="7539"/>
                  </a:cubicBezTo>
                  <a:cubicBezTo>
                    <a:pt x="754" y="5028"/>
                    <a:pt x="405" y="2522"/>
                    <a:pt x="39" y="17"/>
                  </a:cubicBezTo>
                  <a:cubicBezTo>
                    <a:pt x="39" y="6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6200475" y="2313675"/>
              <a:ext cx="191875" cy="5525"/>
            </a:xfrm>
            <a:custGeom>
              <a:avLst/>
              <a:gdLst/>
              <a:ahLst/>
              <a:cxnLst/>
              <a:rect l="l" t="t" r="r" b="b"/>
              <a:pathLst>
                <a:path w="7675" h="221" extrusionOk="0">
                  <a:moveTo>
                    <a:pt x="3851" y="1"/>
                  </a:moveTo>
                  <a:cubicBezTo>
                    <a:pt x="3139" y="1"/>
                    <a:pt x="2427" y="14"/>
                    <a:pt x="1717" y="28"/>
                  </a:cubicBezTo>
                  <a:lnTo>
                    <a:pt x="894" y="55"/>
                  </a:lnTo>
                  <a:cubicBezTo>
                    <a:pt x="604" y="66"/>
                    <a:pt x="313" y="93"/>
                    <a:pt x="23" y="93"/>
                  </a:cubicBezTo>
                  <a:cubicBezTo>
                    <a:pt x="1" y="93"/>
                    <a:pt x="7" y="120"/>
                    <a:pt x="23" y="120"/>
                  </a:cubicBezTo>
                  <a:cubicBezTo>
                    <a:pt x="524" y="120"/>
                    <a:pt x="1033" y="163"/>
                    <a:pt x="1534" y="184"/>
                  </a:cubicBezTo>
                  <a:cubicBezTo>
                    <a:pt x="2034" y="201"/>
                    <a:pt x="2524" y="206"/>
                    <a:pt x="3018" y="217"/>
                  </a:cubicBezTo>
                  <a:cubicBezTo>
                    <a:pt x="3265" y="219"/>
                    <a:pt x="3512" y="221"/>
                    <a:pt x="3759" y="221"/>
                  </a:cubicBezTo>
                  <a:cubicBezTo>
                    <a:pt x="4509" y="221"/>
                    <a:pt x="5259" y="209"/>
                    <a:pt x="6002" y="184"/>
                  </a:cubicBezTo>
                  <a:cubicBezTo>
                    <a:pt x="6277" y="184"/>
                    <a:pt x="6550" y="169"/>
                    <a:pt x="6825" y="163"/>
                  </a:cubicBezTo>
                  <a:cubicBezTo>
                    <a:pt x="6976" y="163"/>
                    <a:pt x="7121" y="147"/>
                    <a:pt x="7260" y="142"/>
                  </a:cubicBezTo>
                  <a:cubicBezTo>
                    <a:pt x="7296" y="143"/>
                    <a:pt x="7331" y="144"/>
                    <a:pt x="7366" y="144"/>
                  </a:cubicBezTo>
                  <a:cubicBezTo>
                    <a:pt x="7464" y="144"/>
                    <a:pt x="7559" y="139"/>
                    <a:pt x="7654" y="130"/>
                  </a:cubicBezTo>
                  <a:cubicBezTo>
                    <a:pt x="7674" y="125"/>
                    <a:pt x="7669" y="98"/>
                    <a:pt x="7647" y="98"/>
                  </a:cubicBezTo>
                  <a:cubicBezTo>
                    <a:pt x="7421" y="77"/>
                    <a:pt x="7190" y="66"/>
                    <a:pt x="6959" y="66"/>
                  </a:cubicBezTo>
                  <a:cubicBezTo>
                    <a:pt x="6701" y="66"/>
                    <a:pt x="6443" y="55"/>
                    <a:pt x="6190" y="45"/>
                  </a:cubicBezTo>
                  <a:cubicBezTo>
                    <a:pt x="5696" y="28"/>
                    <a:pt x="5202" y="18"/>
                    <a:pt x="4706" y="8"/>
                  </a:cubicBezTo>
                  <a:cubicBezTo>
                    <a:pt x="4421" y="3"/>
                    <a:pt x="4136" y="1"/>
                    <a:pt x="38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6127625" y="1433200"/>
              <a:ext cx="155025" cy="647975"/>
            </a:xfrm>
            <a:custGeom>
              <a:avLst/>
              <a:gdLst/>
              <a:ahLst/>
              <a:cxnLst/>
              <a:rect l="l" t="t" r="r" b="b"/>
              <a:pathLst>
                <a:path w="6201" h="25919" extrusionOk="0">
                  <a:moveTo>
                    <a:pt x="1" y="1"/>
                  </a:moveTo>
                  <a:cubicBezTo>
                    <a:pt x="1" y="1"/>
                    <a:pt x="2088" y="20681"/>
                    <a:pt x="2141" y="20944"/>
                  </a:cubicBezTo>
                  <a:cubicBezTo>
                    <a:pt x="2147" y="21057"/>
                    <a:pt x="2205" y="23230"/>
                    <a:pt x="2281" y="25918"/>
                  </a:cubicBezTo>
                  <a:lnTo>
                    <a:pt x="6201" y="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5908500" y="2256975"/>
              <a:ext cx="332350" cy="318600"/>
            </a:xfrm>
            <a:custGeom>
              <a:avLst/>
              <a:gdLst/>
              <a:ahLst/>
              <a:cxnLst/>
              <a:rect l="l" t="t" r="r" b="b"/>
              <a:pathLst>
                <a:path w="13294" h="12744" extrusionOk="0">
                  <a:moveTo>
                    <a:pt x="1040" y="0"/>
                  </a:moveTo>
                  <a:cubicBezTo>
                    <a:pt x="1040" y="0"/>
                    <a:pt x="690" y="2070"/>
                    <a:pt x="388" y="4550"/>
                  </a:cubicBezTo>
                  <a:cubicBezTo>
                    <a:pt x="318" y="5120"/>
                    <a:pt x="249" y="5711"/>
                    <a:pt x="189" y="6302"/>
                  </a:cubicBezTo>
                  <a:cubicBezTo>
                    <a:pt x="141" y="6776"/>
                    <a:pt x="141" y="7249"/>
                    <a:pt x="119" y="7701"/>
                  </a:cubicBezTo>
                  <a:cubicBezTo>
                    <a:pt x="28" y="9793"/>
                    <a:pt x="1" y="11524"/>
                    <a:pt x="162" y="11647"/>
                  </a:cubicBezTo>
                  <a:cubicBezTo>
                    <a:pt x="569" y="11942"/>
                    <a:pt x="11137" y="12743"/>
                    <a:pt x="12690" y="12743"/>
                  </a:cubicBezTo>
                  <a:cubicBezTo>
                    <a:pt x="12784" y="12743"/>
                    <a:pt x="12844" y="12740"/>
                    <a:pt x="12869" y="12734"/>
                  </a:cubicBezTo>
                  <a:cubicBezTo>
                    <a:pt x="13293" y="12626"/>
                    <a:pt x="13020" y="11411"/>
                    <a:pt x="12583" y="11013"/>
                  </a:cubicBezTo>
                  <a:cubicBezTo>
                    <a:pt x="12148" y="10610"/>
                    <a:pt x="7766" y="8244"/>
                    <a:pt x="7766" y="8244"/>
                  </a:cubicBezTo>
                  <a:lnTo>
                    <a:pt x="7900" y="6857"/>
                  </a:lnTo>
                  <a:lnTo>
                    <a:pt x="8083" y="5018"/>
                  </a:lnTo>
                  <a:lnTo>
                    <a:pt x="8540" y="533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5908500" y="2370700"/>
              <a:ext cx="332350" cy="204875"/>
            </a:xfrm>
            <a:custGeom>
              <a:avLst/>
              <a:gdLst/>
              <a:ahLst/>
              <a:cxnLst/>
              <a:rect l="l" t="t" r="r" b="b"/>
              <a:pathLst>
                <a:path w="13294" h="8195" extrusionOk="0">
                  <a:moveTo>
                    <a:pt x="388" y="1"/>
                  </a:moveTo>
                  <a:cubicBezTo>
                    <a:pt x="318" y="571"/>
                    <a:pt x="249" y="1162"/>
                    <a:pt x="189" y="1753"/>
                  </a:cubicBezTo>
                  <a:cubicBezTo>
                    <a:pt x="141" y="2227"/>
                    <a:pt x="141" y="2700"/>
                    <a:pt x="119" y="3152"/>
                  </a:cubicBezTo>
                  <a:cubicBezTo>
                    <a:pt x="28" y="5244"/>
                    <a:pt x="1" y="6975"/>
                    <a:pt x="162" y="7098"/>
                  </a:cubicBezTo>
                  <a:cubicBezTo>
                    <a:pt x="569" y="7393"/>
                    <a:pt x="11137" y="8194"/>
                    <a:pt x="12690" y="8194"/>
                  </a:cubicBezTo>
                  <a:cubicBezTo>
                    <a:pt x="12784" y="8194"/>
                    <a:pt x="12844" y="8191"/>
                    <a:pt x="12869" y="8185"/>
                  </a:cubicBezTo>
                  <a:cubicBezTo>
                    <a:pt x="13293" y="8077"/>
                    <a:pt x="13020" y="6862"/>
                    <a:pt x="12583" y="6464"/>
                  </a:cubicBezTo>
                  <a:cubicBezTo>
                    <a:pt x="12148" y="6061"/>
                    <a:pt x="7766" y="3695"/>
                    <a:pt x="7766" y="3695"/>
                  </a:cubicBezTo>
                  <a:lnTo>
                    <a:pt x="7900" y="2308"/>
                  </a:lnTo>
                  <a:lnTo>
                    <a:pt x="8083" y="469"/>
                  </a:lnTo>
                  <a:cubicBezTo>
                    <a:pt x="6018" y="350"/>
                    <a:pt x="2701" y="157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5906625" y="2414125"/>
              <a:ext cx="335175" cy="161950"/>
            </a:xfrm>
            <a:custGeom>
              <a:avLst/>
              <a:gdLst/>
              <a:ahLst/>
              <a:cxnLst/>
              <a:rect l="l" t="t" r="r" b="b"/>
              <a:pathLst>
                <a:path w="13407" h="6478" extrusionOk="0">
                  <a:moveTo>
                    <a:pt x="227" y="1"/>
                  </a:moveTo>
                  <a:cubicBezTo>
                    <a:pt x="87" y="2678"/>
                    <a:pt x="1" y="5222"/>
                    <a:pt x="200" y="5367"/>
                  </a:cubicBezTo>
                  <a:cubicBezTo>
                    <a:pt x="611" y="5671"/>
                    <a:pt x="11227" y="6478"/>
                    <a:pt x="12799" y="6478"/>
                  </a:cubicBezTo>
                  <a:cubicBezTo>
                    <a:pt x="12894" y="6478"/>
                    <a:pt x="12956" y="6475"/>
                    <a:pt x="12981" y="6469"/>
                  </a:cubicBezTo>
                  <a:cubicBezTo>
                    <a:pt x="13407" y="6356"/>
                    <a:pt x="13142" y="5136"/>
                    <a:pt x="12702" y="4733"/>
                  </a:cubicBezTo>
                  <a:cubicBezTo>
                    <a:pt x="12266" y="4329"/>
                    <a:pt x="7858" y="1947"/>
                    <a:pt x="7858" y="1947"/>
                  </a:cubicBezTo>
                  <a:lnTo>
                    <a:pt x="7997" y="554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5926250" y="2542250"/>
              <a:ext cx="302650" cy="22175"/>
            </a:xfrm>
            <a:custGeom>
              <a:avLst/>
              <a:gdLst/>
              <a:ahLst/>
              <a:cxnLst/>
              <a:rect l="l" t="t" r="r" b="b"/>
              <a:pathLst>
                <a:path w="12106" h="887" extrusionOk="0">
                  <a:moveTo>
                    <a:pt x="17" y="0"/>
                  </a:moveTo>
                  <a:cubicBezTo>
                    <a:pt x="1" y="0"/>
                    <a:pt x="1" y="11"/>
                    <a:pt x="17" y="16"/>
                  </a:cubicBezTo>
                  <a:cubicBezTo>
                    <a:pt x="1991" y="253"/>
                    <a:pt x="10056" y="802"/>
                    <a:pt x="12057" y="887"/>
                  </a:cubicBezTo>
                  <a:cubicBezTo>
                    <a:pt x="12099" y="887"/>
                    <a:pt x="12106" y="855"/>
                    <a:pt x="12062" y="855"/>
                  </a:cubicBezTo>
                  <a:cubicBezTo>
                    <a:pt x="10067" y="656"/>
                    <a:pt x="2001" y="48"/>
                    <a:pt x="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6050150" y="2449400"/>
              <a:ext cx="61650" cy="13075"/>
            </a:xfrm>
            <a:custGeom>
              <a:avLst/>
              <a:gdLst/>
              <a:ahLst/>
              <a:cxnLst/>
              <a:rect l="l" t="t" r="r" b="b"/>
              <a:pathLst>
                <a:path w="2466" h="523" extrusionOk="0">
                  <a:moveTo>
                    <a:pt x="1560" y="0"/>
                  </a:moveTo>
                  <a:cubicBezTo>
                    <a:pt x="1007" y="0"/>
                    <a:pt x="449" y="140"/>
                    <a:pt x="25" y="476"/>
                  </a:cubicBezTo>
                  <a:cubicBezTo>
                    <a:pt x="1" y="491"/>
                    <a:pt x="19" y="522"/>
                    <a:pt x="42" y="522"/>
                  </a:cubicBezTo>
                  <a:cubicBezTo>
                    <a:pt x="45" y="522"/>
                    <a:pt x="49" y="521"/>
                    <a:pt x="52" y="520"/>
                  </a:cubicBezTo>
                  <a:cubicBezTo>
                    <a:pt x="820" y="337"/>
                    <a:pt x="1611" y="235"/>
                    <a:pt x="2401" y="213"/>
                  </a:cubicBezTo>
                  <a:cubicBezTo>
                    <a:pt x="2403" y="214"/>
                    <a:pt x="2406" y="214"/>
                    <a:pt x="2409" y="214"/>
                  </a:cubicBezTo>
                  <a:cubicBezTo>
                    <a:pt x="2433" y="214"/>
                    <a:pt x="2455" y="195"/>
                    <a:pt x="2460" y="171"/>
                  </a:cubicBezTo>
                  <a:cubicBezTo>
                    <a:pt x="2465" y="143"/>
                    <a:pt x="2444" y="116"/>
                    <a:pt x="2417" y="111"/>
                  </a:cubicBezTo>
                  <a:cubicBezTo>
                    <a:pt x="2148" y="40"/>
                    <a:pt x="1855" y="0"/>
                    <a:pt x="15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6063700" y="2459025"/>
              <a:ext cx="61275" cy="13225"/>
            </a:xfrm>
            <a:custGeom>
              <a:avLst/>
              <a:gdLst/>
              <a:ahLst/>
              <a:cxnLst/>
              <a:rect l="l" t="t" r="r" b="b"/>
              <a:pathLst>
                <a:path w="2451" h="529" extrusionOk="0">
                  <a:moveTo>
                    <a:pt x="1552" y="1"/>
                  </a:moveTo>
                  <a:cubicBezTo>
                    <a:pt x="1003" y="1"/>
                    <a:pt x="448" y="139"/>
                    <a:pt x="26" y="473"/>
                  </a:cubicBezTo>
                  <a:cubicBezTo>
                    <a:pt x="1" y="494"/>
                    <a:pt x="23" y="528"/>
                    <a:pt x="47" y="528"/>
                  </a:cubicBezTo>
                  <a:cubicBezTo>
                    <a:pt x="48" y="528"/>
                    <a:pt x="50" y="528"/>
                    <a:pt x="52" y="528"/>
                  </a:cubicBezTo>
                  <a:cubicBezTo>
                    <a:pt x="821" y="339"/>
                    <a:pt x="1612" y="232"/>
                    <a:pt x="2402" y="215"/>
                  </a:cubicBezTo>
                  <a:cubicBezTo>
                    <a:pt x="2429" y="215"/>
                    <a:pt x="2451" y="195"/>
                    <a:pt x="2451" y="162"/>
                  </a:cubicBezTo>
                  <a:cubicBezTo>
                    <a:pt x="2451" y="140"/>
                    <a:pt x="2439" y="124"/>
                    <a:pt x="2419" y="113"/>
                  </a:cubicBezTo>
                  <a:cubicBezTo>
                    <a:pt x="2146" y="42"/>
                    <a:pt x="1850" y="1"/>
                    <a:pt x="15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6077325" y="2468625"/>
              <a:ext cx="61250" cy="13075"/>
            </a:xfrm>
            <a:custGeom>
              <a:avLst/>
              <a:gdLst/>
              <a:ahLst/>
              <a:cxnLst/>
              <a:rect l="l" t="t" r="r" b="b"/>
              <a:pathLst>
                <a:path w="2450" h="523" extrusionOk="0">
                  <a:moveTo>
                    <a:pt x="1554" y="0"/>
                  </a:moveTo>
                  <a:cubicBezTo>
                    <a:pt x="1002" y="0"/>
                    <a:pt x="447" y="139"/>
                    <a:pt x="23" y="471"/>
                  </a:cubicBezTo>
                  <a:cubicBezTo>
                    <a:pt x="0" y="491"/>
                    <a:pt x="18" y="522"/>
                    <a:pt x="44" y="522"/>
                  </a:cubicBezTo>
                  <a:cubicBezTo>
                    <a:pt x="48" y="522"/>
                    <a:pt x="51" y="522"/>
                    <a:pt x="55" y="520"/>
                  </a:cubicBezTo>
                  <a:cubicBezTo>
                    <a:pt x="824" y="337"/>
                    <a:pt x="1610" y="230"/>
                    <a:pt x="2400" y="213"/>
                  </a:cubicBezTo>
                  <a:cubicBezTo>
                    <a:pt x="2427" y="208"/>
                    <a:pt x="2449" y="186"/>
                    <a:pt x="2449" y="154"/>
                  </a:cubicBezTo>
                  <a:cubicBezTo>
                    <a:pt x="2443" y="138"/>
                    <a:pt x="2432" y="122"/>
                    <a:pt x="2417" y="111"/>
                  </a:cubicBezTo>
                  <a:cubicBezTo>
                    <a:pt x="2144" y="40"/>
                    <a:pt x="1850" y="0"/>
                    <a:pt x="15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6090850" y="2478275"/>
              <a:ext cx="61675" cy="13075"/>
            </a:xfrm>
            <a:custGeom>
              <a:avLst/>
              <a:gdLst/>
              <a:ahLst/>
              <a:cxnLst/>
              <a:rect l="l" t="t" r="r" b="b"/>
              <a:pathLst>
                <a:path w="2467" h="523" extrusionOk="0">
                  <a:moveTo>
                    <a:pt x="1549" y="0"/>
                  </a:moveTo>
                  <a:cubicBezTo>
                    <a:pt x="1000" y="0"/>
                    <a:pt x="447" y="138"/>
                    <a:pt x="25" y="473"/>
                  </a:cubicBezTo>
                  <a:cubicBezTo>
                    <a:pt x="0" y="493"/>
                    <a:pt x="22" y="522"/>
                    <a:pt x="47" y="522"/>
                  </a:cubicBezTo>
                  <a:cubicBezTo>
                    <a:pt x="48" y="522"/>
                    <a:pt x="50" y="522"/>
                    <a:pt x="52" y="522"/>
                  </a:cubicBezTo>
                  <a:cubicBezTo>
                    <a:pt x="827" y="333"/>
                    <a:pt x="1611" y="231"/>
                    <a:pt x="2408" y="214"/>
                  </a:cubicBezTo>
                  <a:cubicBezTo>
                    <a:pt x="2410" y="215"/>
                    <a:pt x="2413" y="215"/>
                    <a:pt x="2416" y="215"/>
                  </a:cubicBezTo>
                  <a:cubicBezTo>
                    <a:pt x="2440" y="215"/>
                    <a:pt x="2462" y="196"/>
                    <a:pt x="2462" y="172"/>
                  </a:cubicBezTo>
                  <a:cubicBezTo>
                    <a:pt x="2467" y="140"/>
                    <a:pt x="2445" y="112"/>
                    <a:pt x="2418" y="112"/>
                  </a:cubicBezTo>
                  <a:cubicBezTo>
                    <a:pt x="2144" y="41"/>
                    <a:pt x="1847" y="0"/>
                    <a:pt x="15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6086125" y="2402300"/>
              <a:ext cx="70700" cy="52300"/>
            </a:xfrm>
            <a:custGeom>
              <a:avLst/>
              <a:gdLst/>
              <a:ahLst/>
              <a:cxnLst/>
              <a:rect l="l" t="t" r="r" b="b"/>
              <a:pathLst>
                <a:path w="2828" h="2092" extrusionOk="0">
                  <a:moveTo>
                    <a:pt x="2081" y="238"/>
                  </a:moveTo>
                  <a:cubicBezTo>
                    <a:pt x="2308" y="238"/>
                    <a:pt x="2473" y="364"/>
                    <a:pt x="2376" y="769"/>
                  </a:cubicBezTo>
                  <a:cubicBezTo>
                    <a:pt x="2269" y="1231"/>
                    <a:pt x="1478" y="1469"/>
                    <a:pt x="1091" y="1586"/>
                  </a:cubicBezTo>
                  <a:lnTo>
                    <a:pt x="1091" y="1593"/>
                  </a:lnTo>
                  <a:cubicBezTo>
                    <a:pt x="763" y="1700"/>
                    <a:pt x="435" y="1780"/>
                    <a:pt x="112" y="1898"/>
                  </a:cubicBezTo>
                  <a:cubicBezTo>
                    <a:pt x="365" y="1554"/>
                    <a:pt x="634" y="1226"/>
                    <a:pt x="919" y="915"/>
                  </a:cubicBezTo>
                  <a:cubicBezTo>
                    <a:pt x="1058" y="764"/>
                    <a:pt x="1209" y="625"/>
                    <a:pt x="1371" y="496"/>
                  </a:cubicBezTo>
                  <a:cubicBezTo>
                    <a:pt x="1501" y="394"/>
                    <a:pt x="1829" y="238"/>
                    <a:pt x="2081" y="238"/>
                  </a:cubicBezTo>
                  <a:close/>
                  <a:moveTo>
                    <a:pt x="2036" y="0"/>
                  </a:moveTo>
                  <a:cubicBezTo>
                    <a:pt x="1795" y="0"/>
                    <a:pt x="1537" y="107"/>
                    <a:pt x="1349" y="243"/>
                  </a:cubicBezTo>
                  <a:cubicBezTo>
                    <a:pt x="758" y="683"/>
                    <a:pt x="296" y="1270"/>
                    <a:pt x="5" y="1953"/>
                  </a:cubicBezTo>
                  <a:cubicBezTo>
                    <a:pt x="0" y="1963"/>
                    <a:pt x="5" y="1973"/>
                    <a:pt x="16" y="1980"/>
                  </a:cubicBezTo>
                  <a:lnTo>
                    <a:pt x="21" y="1980"/>
                  </a:lnTo>
                  <a:cubicBezTo>
                    <a:pt x="21" y="2035"/>
                    <a:pt x="57" y="2091"/>
                    <a:pt x="112" y="2091"/>
                  </a:cubicBezTo>
                  <a:cubicBezTo>
                    <a:pt x="121" y="2091"/>
                    <a:pt x="130" y="2090"/>
                    <a:pt x="139" y="2087"/>
                  </a:cubicBezTo>
                  <a:cubicBezTo>
                    <a:pt x="807" y="1893"/>
                    <a:pt x="1542" y="1774"/>
                    <a:pt x="2129" y="1382"/>
                  </a:cubicBezTo>
                  <a:cubicBezTo>
                    <a:pt x="2473" y="1151"/>
                    <a:pt x="2828" y="710"/>
                    <a:pt x="2564" y="285"/>
                  </a:cubicBezTo>
                  <a:cubicBezTo>
                    <a:pt x="2438" y="79"/>
                    <a:pt x="2243" y="0"/>
                    <a:pt x="20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6017275" y="2407450"/>
              <a:ext cx="73950" cy="46925"/>
            </a:xfrm>
            <a:custGeom>
              <a:avLst/>
              <a:gdLst/>
              <a:ahLst/>
              <a:cxnLst/>
              <a:rect l="l" t="t" r="r" b="b"/>
              <a:pathLst>
                <a:path w="2958" h="1877" extrusionOk="0">
                  <a:moveTo>
                    <a:pt x="777" y="241"/>
                  </a:moveTo>
                  <a:cubicBezTo>
                    <a:pt x="1017" y="241"/>
                    <a:pt x="1309" y="345"/>
                    <a:pt x="1436" y="424"/>
                  </a:cubicBezTo>
                  <a:cubicBezTo>
                    <a:pt x="1608" y="536"/>
                    <a:pt x="1775" y="655"/>
                    <a:pt x="1931" y="789"/>
                  </a:cubicBezTo>
                  <a:cubicBezTo>
                    <a:pt x="2253" y="1064"/>
                    <a:pt x="2539" y="1375"/>
                    <a:pt x="2839" y="1677"/>
                  </a:cubicBezTo>
                  <a:cubicBezTo>
                    <a:pt x="2506" y="1601"/>
                    <a:pt x="2167" y="1553"/>
                    <a:pt x="1834" y="1483"/>
                  </a:cubicBezTo>
                  <a:cubicBezTo>
                    <a:pt x="1436" y="1402"/>
                    <a:pt x="625" y="1257"/>
                    <a:pt x="463" y="806"/>
                  </a:cubicBezTo>
                  <a:cubicBezTo>
                    <a:pt x="307" y="370"/>
                    <a:pt x="510" y="241"/>
                    <a:pt x="777" y="241"/>
                  </a:cubicBezTo>
                  <a:close/>
                  <a:moveTo>
                    <a:pt x="824" y="1"/>
                  </a:moveTo>
                  <a:cubicBezTo>
                    <a:pt x="578" y="1"/>
                    <a:pt x="347" y="96"/>
                    <a:pt x="226" y="354"/>
                  </a:cubicBezTo>
                  <a:cubicBezTo>
                    <a:pt x="0" y="826"/>
                    <a:pt x="409" y="1203"/>
                    <a:pt x="780" y="1392"/>
                  </a:cubicBezTo>
                  <a:cubicBezTo>
                    <a:pt x="1404" y="1714"/>
                    <a:pt x="2151" y="1757"/>
                    <a:pt x="2834" y="1876"/>
                  </a:cubicBezTo>
                  <a:cubicBezTo>
                    <a:pt x="2839" y="1876"/>
                    <a:pt x="2843" y="1877"/>
                    <a:pt x="2848" y="1877"/>
                  </a:cubicBezTo>
                  <a:cubicBezTo>
                    <a:pt x="2909" y="1877"/>
                    <a:pt x="2947" y="1812"/>
                    <a:pt x="2936" y="1757"/>
                  </a:cubicBezTo>
                  <a:cubicBezTo>
                    <a:pt x="2948" y="1752"/>
                    <a:pt x="2958" y="1741"/>
                    <a:pt x="2953" y="1730"/>
                  </a:cubicBezTo>
                  <a:lnTo>
                    <a:pt x="2953" y="1725"/>
                  </a:lnTo>
                  <a:cubicBezTo>
                    <a:pt x="2586" y="1079"/>
                    <a:pt x="2065" y="548"/>
                    <a:pt x="1431" y="171"/>
                  </a:cubicBezTo>
                  <a:cubicBezTo>
                    <a:pt x="1257" y="71"/>
                    <a:pt x="1035" y="1"/>
                    <a:pt x="8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5908800" y="1418275"/>
              <a:ext cx="402750" cy="948150"/>
            </a:xfrm>
            <a:custGeom>
              <a:avLst/>
              <a:gdLst/>
              <a:ahLst/>
              <a:cxnLst/>
              <a:rect l="l" t="t" r="r" b="b"/>
              <a:pathLst>
                <a:path w="16110" h="37926" extrusionOk="0">
                  <a:moveTo>
                    <a:pt x="5517" y="0"/>
                  </a:moveTo>
                  <a:cubicBezTo>
                    <a:pt x="5517" y="0"/>
                    <a:pt x="3705" y="2372"/>
                    <a:pt x="4215" y="6195"/>
                  </a:cubicBezTo>
                  <a:cubicBezTo>
                    <a:pt x="4259" y="6517"/>
                    <a:pt x="3775" y="20514"/>
                    <a:pt x="3587" y="21621"/>
                  </a:cubicBezTo>
                  <a:cubicBezTo>
                    <a:pt x="3398" y="22735"/>
                    <a:pt x="0" y="37286"/>
                    <a:pt x="0" y="37286"/>
                  </a:cubicBezTo>
                  <a:lnTo>
                    <a:pt x="8759" y="37926"/>
                  </a:lnTo>
                  <a:cubicBezTo>
                    <a:pt x="8759" y="37926"/>
                    <a:pt x="11109" y="23187"/>
                    <a:pt x="11313" y="22165"/>
                  </a:cubicBezTo>
                  <a:cubicBezTo>
                    <a:pt x="11707" y="20181"/>
                    <a:pt x="12513" y="5544"/>
                    <a:pt x="12513" y="5544"/>
                  </a:cubicBezTo>
                  <a:cubicBezTo>
                    <a:pt x="12991" y="5194"/>
                    <a:pt x="14072" y="4812"/>
                    <a:pt x="14410" y="4356"/>
                  </a:cubicBezTo>
                  <a:cubicBezTo>
                    <a:pt x="15546" y="2812"/>
                    <a:pt x="16110" y="489"/>
                    <a:pt x="16110" y="489"/>
                  </a:cubicBezTo>
                  <a:lnTo>
                    <a:pt x="5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6059625" y="1438675"/>
              <a:ext cx="78125" cy="59200"/>
            </a:xfrm>
            <a:custGeom>
              <a:avLst/>
              <a:gdLst/>
              <a:ahLst/>
              <a:cxnLst/>
              <a:rect l="l" t="t" r="r" b="b"/>
              <a:pathLst>
                <a:path w="3125" h="2368" extrusionOk="0">
                  <a:moveTo>
                    <a:pt x="3094" y="1"/>
                  </a:moveTo>
                  <a:cubicBezTo>
                    <a:pt x="3082" y="1"/>
                    <a:pt x="3070" y="9"/>
                    <a:pt x="3066" y="28"/>
                  </a:cubicBezTo>
                  <a:cubicBezTo>
                    <a:pt x="2887" y="631"/>
                    <a:pt x="2522" y="1157"/>
                    <a:pt x="2022" y="1529"/>
                  </a:cubicBezTo>
                  <a:cubicBezTo>
                    <a:pt x="1468" y="1926"/>
                    <a:pt x="807" y="2152"/>
                    <a:pt x="124" y="2179"/>
                  </a:cubicBezTo>
                  <a:cubicBezTo>
                    <a:pt x="11" y="2190"/>
                    <a:pt x="1" y="2363"/>
                    <a:pt x="124" y="2368"/>
                  </a:cubicBezTo>
                  <a:cubicBezTo>
                    <a:pt x="1517" y="2368"/>
                    <a:pt x="2925" y="1486"/>
                    <a:pt x="3125" y="40"/>
                  </a:cubicBezTo>
                  <a:cubicBezTo>
                    <a:pt x="3125" y="15"/>
                    <a:pt x="3109" y="1"/>
                    <a:pt x="30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6205275" y="1522250"/>
              <a:ext cx="71700" cy="44000"/>
            </a:xfrm>
            <a:custGeom>
              <a:avLst/>
              <a:gdLst/>
              <a:ahLst/>
              <a:cxnLst/>
              <a:rect l="l" t="t" r="r" b="b"/>
              <a:pathLst>
                <a:path w="2868" h="1760" extrusionOk="0">
                  <a:moveTo>
                    <a:pt x="2845" y="1"/>
                  </a:moveTo>
                  <a:cubicBezTo>
                    <a:pt x="2842" y="1"/>
                    <a:pt x="2839" y="2"/>
                    <a:pt x="2837" y="3"/>
                  </a:cubicBezTo>
                  <a:cubicBezTo>
                    <a:pt x="2332" y="208"/>
                    <a:pt x="1848" y="460"/>
                    <a:pt x="1396" y="767"/>
                  </a:cubicBezTo>
                  <a:cubicBezTo>
                    <a:pt x="923" y="1063"/>
                    <a:pt x="476" y="1407"/>
                    <a:pt x="19" y="1725"/>
                  </a:cubicBezTo>
                  <a:cubicBezTo>
                    <a:pt x="1" y="1738"/>
                    <a:pt x="14" y="1759"/>
                    <a:pt x="27" y="1759"/>
                  </a:cubicBezTo>
                  <a:cubicBezTo>
                    <a:pt x="30" y="1759"/>
                    <a:pt x="32" y="1758"/>
                    <a:pt x="35" y="1757"/>
                  </a:cubicBezTo>
                  <a:cubicBezTo>
                    <a:pt x="519" y="1477"/>
                    <a:pt x="1025" y="1234"/>
                    <a:pt x="1498" y="950"/>
                  </a:cubicBezTo>
                  <a:cubicBezTo>
                    <a:pt x="1977" y="686"/>
                    <a:pt x="2434" y="385"/>
                    <a:pt x="2858" y="40"/>
                  </a:cubicBezTo>
                  <a:cubicBezTo>
                    <a:pt x="2867" y="27"/>
                    <a:pt x="2861" y="1"/>
                    <a:pt x="28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6235450" y="1449550"/>
              <a:ext cx="46475" cy="97275"/>
            </a:xfrm>
            <a:custGeom>
              <a:avLst/>
              <a:gdLst/>
              <a:ahLst/>
              <a:cxnLst/>
              <a:rect l="l" t="t" r="r" b="b"/>
              <a:pathLst>
                <a:path w="1859" h="3891" extrusionOk="0">
                  <a:moveTo>
                    <a:pt x="1838" y="1"/>
                  </a:moveTo>
                  <a:cubicBezTo>
                    <a:pt x="1831" y="1"/>
                    <a:pt x="1825" y="4"/>
                    <a:pt x="1823" y="12"/>
                  </a:cubicBezTo>
                  <a:cubicBezTo>
                    <a:pt x="1748" y="330"/>
                    <a:pt x="1657" y="642"/>
                    <a:pt x="1570" y="960"/>
                  </a:cubicBezTo>
                  <a:cubicBezTo>
                    <a:pt x="1490" y="1277"/>
                    <a:pt x="1431" y="1561"/>
                    <a:pt x="1339" y="1851"/>
                  </a:cubicBezTo>
                  <a:cubicBezTo>
                    <a:pt x="1259" y="2137"/>
                    <a:pt x="1103" y="2395"/>
                    <a:pt x="882" y="2588"/>
                  </a:cubicBezTo>
                  <a:cubicBezTo>
                    <a:pt x="764" y="2697"/>
                    <a:pt x="629" y="2787"/>
                    <a:pt x="500" y="2879"/>
                  </a:cubicBezTo>
                  <a:cubicBezTo>
                    <a:pt x="431" y="2933"/>
                    <a:pt x="351" y="2981"/>
                    <a:pt x="280" y="3030"/>
                  </a:cubicBezTo>
                  <a:cubicBezTo>
                    <a:pt x="291" y="2987"/>
                    <a:pt x="302" y="2948"/>
                    <a:pt x="307" y="2901"/>
                  </a:cubicBezTo>
                  <a:cubicBezTo>
                    <a:pt x="339" y="2782"/>
                    <a:pt x="366" y="2658"/>
                    <a:pt x="388" y="2541"/>
                  </a:cubicBezTo>
                  <a:cubicBezTo>
                    <a:pt x="447" y="2271"/>
                    <a:pt x="500" y="2002"/>
                    <a:pt x="560" y="1734"/>
                  </a:cubicBezTo>
                  <a:cubicBezTo>
                    <a:pt x="662" y="1201"/>
                    <a:pt x="764" y="664"/>
                    <a:pt x="899" y="142"/>
                  </a:cubicBezTo>
                  <a:cubicBezTo>
                    <a:pt x="899" y="136"/>
                    <a:pt x="893" y="126"/>
                    <a:pt x="887" y="121"/>
                  </a:cubicBezTo>
                  <a:cubicBezTo>
                    <a:pt x="877" y="121"/>
                    <a:pt x="867" y="121"/>
                    <a:pt x="867" y="131"/>
                  </a:cubicBezTo>
                  <a:cubicBezTo>
                    <a:pt x="860" y="136"/>
                    <a:pt x="860" y="142"/>
                    <a:pt x="867" y="142"/>
                  </a:cubicBezTo>
                  <a:cubicBezTo>
                    <a:pt x="706" y="658"/>
                    <a:pt x="538" y="1169"/>
                    <a:pt x="398" y="1690"/>
                  </a:cubicBezTo>
                  <a:cubicBezTo>
                    <a:pt x="329" y="1948"/>
                    <a:pt x="65" y="3218"/>
                    <a:pt x="54" y="3310"/>
                  </a:cubicBezTo>
                  <a:cubicBezTo>
                    <a:pt x="43" y="3400"/>
                    <a:pt x="33" y="3492"/>
                    <a:pt x="22" y="3589"/>
                  </a:cubicBezTo>
                  <a:cubicBezTo>
                    <a:pt x="6" y="3685"/>
                    <a:pt x="1" y="3777"/>
                    <a:pt x="11" y="3874"/>
                  </a:cubicBezTo>
                  <a:cubicBezTo>
                    <a:pt x="11" y="3885"/>
                    <a:pt x="19" y="3890"/>
                    <a:pt x="29" y="3890"/>
                  </a:cubicBezTo>
                  <a:cubicBezTo>
                    <a:pt x="38" y="3890"/>
                    <a:pt x="49" y="3885"/>
                    <a:pt x="54" y="3874"/>
                  </a:cubicBezTo>
                  <a:cubicBezTo>
                    <a:pt x="98" y="3787"/>
                    <a:pt x="130" y="3697"/>
                    <a:pt x="145" y="3600"/>
                  </a:cubicBezTo>
                  <a:cubicBezTo>
                    <a:pt x="173" y="3509"/>
                    <a:pt x="200" y="3417"/>
                    <a:pt x="222" y="3325"/>
                  </a:cubicBezTo>
                  <a:cubicBezTo>
                    <a:pt x="222" y="3293"/>
                    <a:pt x="232" y="3261"/>
                    <a:pt x="237" y="3228"/>
                  </a:cubicBezTo>
                  <a:cubicBezTo>
                    <a:pt x="371" y="3154"/>
                    <a:pt x="490" y="3062"/>
                    <a:pt x="614" y="2981"/>
                  </a:cubicBezTo>
                  <a:cubicBezTo>
                    <a:pt x="738" y="2901"/>
                    <a:pt x="877" y="2809"/>
                    <a:pt x="1001" y="2717"/>
                  </a:cubicBezTo>
                  <a:cubicBezTo>
                    <a:pt x="1232" y="2541"/>
                    <a:pt x="1404" y="2298"/>
                    <a:pt x="1495" y="2019"/>
                  </a:cubicBezTo>
                  <a:cubicBezTo>
                    <a:pt x="1582" y="1722"/>
                    <a:pt x="1646" y="1417"/>
                    <a:pt x="1689" y="1109"/>
                  </a:cubicBezTo>
                  <a:cubicBezTo>
                    <a:pt x="1743" y="744"/>
                    <a:pt x="1791" y="384"/>
                    <a:pt x="1855" y="19"/>
                  </a:cubicBezTo>
                  <a:cubicBezTo>
                    <a:pt x="1858" y="9"/>
                    <a:pt x="1848" y="1"/>
                    <a:pt x="18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5932325" y="2310625"/>
              <a:ext cx="190750" cy="17100"/>
            </a:xfrm>
            <a:custGeom>
              <a:avLst/>
              <a:gdLst/>
              <a:ahLst/>
              <a:cxnLst/>
              <a:rect l="l" t="t" r="r" b="b"/>
              <a:pathLst>
                <a:path w="7630" h="684" extrusionOk="0">
                  <a:moveTo>
                    <a:pt x="22" y="1"/>
                  </a:moveTo>
                  <a:cubicBezTo>
                    <a:pt x="0" y="1"/>
                    <a:pt x="0" y="21"/>
                    <a:pt x="22" y="26"/>
                  </a:cubicBezTo>
                  <a:cubicBezTo>
                    <a:pt x="522" y="65"/>
                    <a:pt x="1022" y="155"/>
                    <a:pt x="1522" y="215"/>
                  </a:cubicBezTo>
                  <a:cubicBezTo>
                    <a:pt x="2022" y="279"/>
                    <a:pt x="2506" y="328"/>
                    <a:pt x="2995" y="376"/>
                  </a:cubicBezTo>
                  <a:cubicBezTo>
                    <a:pt x="3984" y="478"/>
                    <a:pt x="4984" y="554"/>
                    <a:pt x="5979" y="597"/>
                  </a:cubicBezTo>
                  <a:cubicBezTo>
                    <a:pt x="6254" y="607"/>
                    <a:pt x="6522" y="629"/>
                    <a:pt x="6797" y="646"/>
                  </a:cubicBezTo>
                  <a:lnTo>
                    <a:pt x="7232" y="661"/>
                  </a:lnTo>
                  <a:cubicBezTo>
                    <a:pt x="7350" y="661"/>
                    <a:pt x="7468" y="684"/>
                    <a:pt x="7586" y="684"/>
                  </a:cubicBezTo>
                  <a:cubicBezTo>
                    <a:pt x="7597" y="684"/>
                    <a:pt x="7608" y="684"/>
                    <a:pt x="7619" y="683"/>
                  </a:cubicBezTo>
                  <a:cubicBezTo>
                    <a:pt x="7630" y="678"/>
                    <a:pt x="7630" y="667"/>
                    <a:pt x="7619" y="661"/>
                  </a:cubicBezTo>
                  <a:lnTo>
                    <a:pt x="7619" y="656"/>
                  </a:lnTo>
                  <a:cubicBezTo>
                    <a:pt x="7404" y="614"/>
                    <a:pt x="7157" y="597"/>
                    <a:pt x="6932" y="570"/>
                  </a:cubicBezTo>
                  <a:cubicBezTo>
                    <a:pt x="6706" y="543"/>
                    <a:pt x="6420" y="517"/>
                    <a:pt x="6168" y="485"/>
                  </a:cubicBezTo>
                  <a:cubicBezTo>
                    <a:pt x="5678" y="425"/>
                    <a:pt x="5189" y="366"/>
                    <a:pt x="4694" y="317"/>
                  </a:cubicBezTo>
                  <a:cubicBezTo>
                    <a:pt x="3705" y="215"/>
                    <a:pt x="2705" y="135"/>
                    <a:pt x="1715" y="81"/>
                  </a:cubicBezTo>
                  <a:lnTo>
                    <a:pt x="893" y="38"/>
                  </a:lnTo>
                  <a:cubicBezTo>
                    <a:pt x="603" y="21"/>
                    <a:pt x="306" y="26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5947375" y="1430325"/>
              <a:ext cx="110850" cy="867500"/>
            </a:xfrm>
            <a:custGeom>
              <a:avLst/>
              <a:gdLst/>
              <a:ahLst/>
              <a:cxnLst/>
              <a:rect l="l" t="t" r="r" b="b"/>
              <a:pathLst>
                <a:path w="4434" h="34700" extrusionOk="0">
                  <a:moveTo>
                    <a:pt x="4371" y="0"/>
                  </a:moveTo>
                  <a:cubicBezTo>
                    <a:pt x="4357" y="0"/>
                    <a:pt x="4343" y="7"/>
                    <a:pt x="4334" y="24"/>
                  </a:cubicBezTo>
                  <a:cubicBezTo>
                    <a:pt x="3840" y="927"/>
                    <a:pt x="3528" y="1917"/>
                    <a:pt x="3414" y="2938"/>
                  </a:cubicBezTo>
                  <a:cubicBezTo>
                    <a:pt x="3307" y="4052"/>
                    <a:pt x="3592" y="5137"/>
                    <a:pt x="3647" y="6246"/>
                  </a:cubicBezTo>
                  <a:cubicBezTo>
                    <a:pt x="3699" y="7358"/>
                    <a:pt x="3625" y="8531"/>
                    <a:pt x="3576" y="9671"/>
                  </a:cubicBezTo>
                  <a:cubicBezTo>
                    <a:pt x="3523" y="10848"/>
                    <a:pt x="3468" y="12021"/>
                    <a:pt x="3421" y="13198"/>
                  </a:cubicBezTo>
                  <a:lnTo>
                    <a:pt x="3270" y="16677"/>
                  </a:lnTo>
                  <a:cubicBezTo>
                    <a:pt x="3221" y="17838"/>
                    <a:pt x="3195" y="19005"/>
                    <a:pt x="3098" y="20156"/>
                  </a:cubicBezTo>
                  <a:cubicBezTo>
                    <a:pt x="2974" y="21290"/>
                    <a:pt x="2769" y="22420"/>
                    <a:pt x="2485" y="23522"/>
                  </a:cubicBezTo>
                  <a:cubicBezTo>
                    <a:pt x="2221" y="24673"/>
                    <a:pt x="1957" y="25818"/>
                    <a:pt x="1694" y="26964"/>
                  </a:cubicBezTo>
                  <a:cubicBezTo>
                    <a:pt x="1178" y="29249"/>
                    <a:pt x="646" y="31535"/>
                    <a:pt x="172" y="33830"/>
                  </a:cubicBezTo>
                  <a:cubicBezTo>
                    <a:pt x="118" y="34116"/>
                    <a:pt x="54" y="34400"/>
                    <a:pt x="1" y="34685"/>
                  </a:cubicBezTo>
                  <a:cubicBezTo>
                    <a:pt x="1" y="34694"/>
                    <a:pt x="8" y="34699"/>
                    <a:pt x="15" y="34699"/>
                  </a:cubicBezTo>
                  <a:cubicBezTo>
                    <a:pt x="21" y="34699"/>
                    <a:pt x="27" y="34695"/>
                    <a:pt x="27" y="34685"/>
                  </a:cubicBezTo>
                  <a:cubicBezTo>
                    <a:pt x="614" y="32426"/>
                    <a:pt x="1146" y="30158"/>
                    <a:pt x="1672" y="27882"/>
                  </a:cubicBezTo>
                  <a:cubicBezTo>
                    <a:pt x="1930" y="26748"/>
                    <a:pt x="2195" y="25609"/>
                    <a:pt x="2458" y="24474"/>
                  </a:cubicBezTo>
                  <a:cubicBezTo>
                    <a:pt x="2711" y="23372"/>
                    <a:pt x="3012" y="22264"/>
                    <a:pt x="3178" y="21139"/>
                  </a:cubicBezTo>
                  <a:cubicBezTo>
                    <a:pt x="3312" y="20022"/>
                    <a:pt x="3388" y="18898"/>
                    <a:pt x="3409" y="17769"/>
                  </a:cubicBezTo>
                  <a:lnTo>
                    <a:pt x="3560" y="14289"/>
                  </a:lnTo>
                  <a:cubicBezTo>
                    <a:pt x="3608" y="13118"/>
                    <a:pt x="3662" y="11939"/>
                    <a:pt x="3711" y="10768"/>
                  </a:cubicBezTo>
                  <a:cubicBezTo>
                    <a:pt x="3764" y="9616"/>
                    <a:pt x="3829" y="8467"/>
                    <a:pt x="3840" y="7315"/>
                  </a:cubicBezTo>
                  <a:cubicBezTo>
                    <a:pt x="3850" y="6750"/>
                    <a:pt x="3829" y="6191"/>
                    <a:pt x="3776" y="5633"/>
                  </a:cubicBezTo>
                  <a:cubicBezTo>
                    <a:pt x="3721" y="5072"/>
                    <a:pt x="3608" y="4519"/>
                    <a:pt x="3560" y="3960"/>
                  </a:cubicBezTo>
                  <a:cubicBezTo>
                    <a:pt x="3501" y="2890"/>
                    <a:pt x="3672" y="1820"/>
                    <a:pt x="4071" y="825"/>
                  </a:cubicBezTo>
                  <a:cubicBezTo>
                    <a:pt x="4168" y="567"/>
                    <a:pt x="4285" y="314"/>
                    <a:pt x="4404" y="67"/>
                  </a:cubicBezTo>
                  <a:cubicBezTo>
                    <a:pt x="4433" y="34"/>
                    <a:pt x="4402" y="0"/>
                    <a:pt x="43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6024950" y="1092300"/>
              <a:ext cx="318625" cy="387825"/>
            </a:xfrm>
            <a:custGeom>
              <a:avLst/>
              <a:gdLst/>
              <a:ahLst/>
              <a:cxnLst/>
              <a:rect l="l" t="t" r="r" b="b"/>
              <a:pathLst>
                <a:path w="12745" h="15513" extrusionOk="0">
                  <a:moveTo>
                    <a:pt x="7838" y="1"/>
                  </a:moveTo>
                  <a:cubicBezTo>
                    <a:pt x="7205" y="1"/>
                    <a:pt x="6515" y="266"/>
                    <a:pt x="5845" y="871"/>
                  </a:cubicBezTo>
                  <a:cubicBezTo>
                    <a:pt x="3001" y="3436"/>
                    <a:pt x="0" y="14357"/>
                    <a:pt x="0" y="14357"/>
                  </a:cubicBezTo>
                  <a:cubicBezTo>
                    <a:pt x="2376" y="14754"/>
                    <a:pt x="12077" y="15513"/>
                    <a:pt x="12077" y="15513"/>
                  </a:cubicBezTo>
                  <a:lnTo>
                    <a:pt x="11765" y="9495"/>
                  </a:lnTo>
                  <a:cubicBezTo>
                    <a:pt x="11765" y="9495"/>
                    <a:pt x="12744" y="8140"/>
                    <a:pt x="12603" y="6812"/>
                  </a:cubicBezTo>
                  <a:cubicBezTo>
                    <a:pt x="12432" y="5313"/>
                    <a:pt x="9873" y="1178"/>
                    <a:pt x="9652" y="903"/>
                  </a:cubicBezTo>
                  <a:cubicBezTo>
                    <a:pt x="9191" y="337"/>
                    <a:pt x="8550" y="1"/>
                    <a:pt x="7838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6083525" y="1098600"/>
              <a:ext cx="110400" cy="174375"/>
            </a:xfrm>
            <a:custGeom>
              <a:avLst/>
              <a:gdLst/>
              <a:ahLst/>
              <a:cxnLst/>
              <a:rect l="l" t="t" r="r" b="b"/>
              <a:pathLst>
                <a:path w="4416" h="6975" extrusionOk="0">
                  <a:moveTo>
                    <a:pt x="4411" y="1"/>
                  </a:moveTo>
                  <a:cubicBezTo>
                    <a:pt x="4298" y="55"/>
                    <a:pt x="4185" y="113"/>
                    <a:pt x="4078" y="177"/>
                  </a:cubicBezTo>
                  <a:lnTo>
                    <a:pt x="4083" y="177"/>
                  </a:lnTo>
                  <a:cubicBezTo>
                    <a:pt x="4195" y="113"/>
                    <a:pt x="4303" y="48"/>
                    <a:pt x="4416" y="1"/>
                  </a:cubicBezTo>
                  <a:close/>
                  <a:moveTo>
                    <a:pt x="3604" y="522"/>
                  </a:moveTo>
                  <a:cubicBezTo>
                    <a:pt x="3567" y="554"/>
                    <a:pt x="3529" y="586"/>
                    <a:pt x="3497" y="619"/>
                  </a:cubicBezTo>
                  <a:lnTo>
                    <a:pt x="3405" y="705"/>
                  </a:lnTo>
                  <a:lnTo>
                    <a:pt x="3410" y="705"/>
                  </a:lnTo>
                  <a:cubicBezTo>
                    <a:pt x="3443" y="673"/>
                    <a:pt x="3475" y="646"/>
                    <a:pt x="3502" y="619"/>
                  </a:cubicBezTo>
                  <a:cubicBezTo>
                    <a:pt x="3539" y="586"/>
                    <a:pt x="3577" y="554"/>
                    <a:pt x="3609" y="522"/>
                  </a:cubicBezTo>
                  <a:close/>
                  <a:moveTo>
                    <a:pt x="3077" y="1043"/>
                  </a:moveTo>
                  <a:cubicBezTo>
                    <a:pt x="3034" y="1103"/>
                    <a:pt x="2986" y="1162"/>
                    <a:pt x="2937" y="1227"/>
                  </a:cubicBezTo>
                  <a:lnTo>
                    <a:pt x="2943" y="1227"/>
                  </a:lnTo>
                  <a:cubicBezTo>
                    <a:pt x="2991" y="1162"/>
                    <a:pt x="3040" y="1103"/>
                    <a:pt x="3088" y="1043"/>
                  </a:cubicBezTo>
                  <a:close/>
                  <a:moveTo>
                    <a:pt x="2679" y="1571"/>
                  </a:moveTo>
                  <a:cubicBezTo>
                    <a:pt x="2631" y="1624"/>
                    <a:pt x="2588" y="1683"/>
                    <a:pt x="2550" y="1748"/>
                  </a:cubicBezTo>
                  <a:lnTo>
                    <a:pt x="2556" y="1748"/>
                  </a:lnTo>
                  <a:cubicBezTo>
                    <a:pt x="2599" y="1689"/>
                    <a:pt x="2641" y="1629"/>
                    <a:pt x="2685" y="1571"/>
                  </a:cubicBezTo>
                  <a:close/>
                  <a:moveTo>
                    <a:pt x="2319" y="2092"/>
                  </a:moveTo>
                  <a:cubicBezTo>
                    <a:pt x="2281" y="2152"/>
                    <a:pt x="2244" y="2205"/>
                    <a:pt x="2206" y="2269"/>
                  </a:cubicBezTo>
                  <a:lnTo>
                    <a:pt x="2222" y="2269"/>
                  </a:lnTo>
                  <a:cubicBezTo>
                    <a:pt x="2259" y="2210"/>
                    <a:pt x="2298" y="2152"/>
                    <a:pt x="2335" y="2092"/>
                  </a:cubicBezTo>
                  <a:close/>
                  <a:moveTo>
                    <a:pt x="2008" y="2614"/>
                  </a:moveTo>
                  <a:cubicBezTo>
                    <a:pt x="1969" y="2673"/>
                    <a:pt x="1937" y="2733"/>
                    <a:pt x="1904" y="2791"/>
                  </a:cubicBezTo>
                  <a:lnTo>
                    <a:pt x="1921" y="2791"/>
                  </a:lnTo>
                  <a:cubicBezTo>
                    <a:pt x="1953" y="2733"/>
                    <a:pt x="1986" y="2673"/>
                    <a:pt x="2023" y="2614"/>
                  </a:cubicBezTo>
                  <a:close/>
                  <a:moveTo>
                    <a:pt x="1728" y="3135"/>
                  </a:moveTo>
                  <a:cubicBezTo>
                    <a:pt x="1690" y="3195"/>
                    <a:pt x="1663" y="3254"/>
                    <a:pt x="1631" y="3313"/>
                  </a:cubicBezTo>
                  <a:lnTo>
                    <a:pt x="1636" y="3313"/>
                  </a:lnTo>
                  <a:cubicBezTo>
                    <a:pt x="1668" y="3254"/>
                    <a:pt x="1700" y="3195"/>
                    <a:pt x="1733" y="3135"/>
                  </a:cubicBezTo>
                  <a:close/>
                  <a:moveTo>
                    <a:pt x="1447" y="3657"/>
                  </a:moveTo>
                  <a:lnTo>
                    <a:pt x="1362" y="3840"/>
                  </a:lnTo>
                  <a:lnTo>
                    <a:pt x="1373" y="3840"/>
                  </a:lnTo>
                  <a:cubicBezTo>
                    <a:pt x="1405" y="3775"/>
                    <a:pt x="1432" y="3716"/>
                    <a:pt x="1464" y="3657"/>
                  </a:cubicBezTo>
                  <a:close/>
                  <a:moveTo>
                    <a:pt x="1201" y="4178"/>
                  </a:moveTo>
                  <a:cubicBezTo>
                    <a:pt x="1174" y="4237"/>
                    <a:pt x="1142" y="4297"/>
                    <a:pt x="1115" y="4361"/>
                  </a:cubicBezTo>
                  <a:lnTo>
                    <a:pt x="1125" y="4361"/>
                  </a:lnTo>
                  <a:cubicBezTo>
                    <a:pt x="1152" y="4302"/>
                    <a:pt x="1179" y="4237"/>
                    <a:pt x="1206" y="4178"/>
                  </a:cubicBezTo>
                  <a:close/>
                  <a:moveTo>
                    <a:pt x="958" y="4706"/>
                  </a:moveTo>
                  <a:cubicBezTo>
                    <a:pt x="931" y="4759"/>
                    <a:pt x="904" y="4818"/>
                    <a:pt x="878" y="4883"/>
                  </a:cubicBezTo>
                  <a:lnTo>
                    <a:pt x="884" y="4883"/>
                  </a:lnTo>
                  <a:cubicBezTo>
                    <a:pt x="911" y="4823"/>
                    <a:pt x="936" y="4765"/>
                    <a:pt x="964" y="4706"/>
                  </a:cubicBezTo>
                  <a:close/>
                  <a:moveTo>
                    <a:pt x="727" y="5227"/>
                  </a:moveTo>
                  <a:cubicBezTo>
                    <a:pt x="700" y="5287"/>
                    <a:pt x="673" y="5346"/>
                    <a:pt x="646" y="5404"/>
                  </a:cubicBezTo>
                  <a:lnTo>
                    <a:pt x="658" y="5404"/>
                  </a:lnTo>
                  <a:cubicBezTo>
                    <a:pt x="685" y="5346"/>
                    <a:pt x="705" y="5287"/>
                    <a:pt x="733" y="5227"/>
                  </a:cubicBezTo>
                  <a:close/>
                  <a:moveTo>
                    <a:pt x="502" y="5749"/>
                  </a:moveTo>
                  <a:cubicBezTo>
                    <a:pt x="480" y="5808"/>
                    <a:pt x="453" y="5867"/>
                    <a:pt x="427" y="5927"/>
                  </a:cubicBezTo>
                  <a:lnTo>
                    <a:pt x="437" y="5927"/>
                  </a:lnTo>
                  <a:cubicBezTo>
                    <a:pt x="464" y="5867"/>
                    <a:pt x="485" y="5808"/>
                    <a:pt x="512" y="5749"/>
                  </a:cubicBezTo>
                  <a:close/>
                  <a:moveTo>
                    <a:pt x="286" y="6270"/>
                  </a:moveTo>
                  <a:cubicBezTo>
                    <a:pt x="265" y="6329"/>
                    <a:pt x="238" y="6389"/>
                    <a:pt x="216" y="6448"/>
                  </a:cubicBezTo>
                  <a:lnTo>
                    <a:pt x="222" y="6448"/>
                  </a:lnTo>
                  <a:cubicBezTo>
                    <a:pt x="249" y="6389"/>
                    <a:pt x="271" y="6329"/>
                    <a:pt x="298" y="6270"/>
                  </a:cubicBezTo>
                  <a:close/>
                  <a:moveTo>
                    <a:pt x="77" y="6791"/>
                  </a:moveTo>
                  <a:cubicBezTo>
                    <a:pt x="50" y="6851"/>
                    <a:pt x="23" y="6910"/>
                    <a:pt x="1" y="6975"/>
                  </a:cubicBezTo>
                  <a:lnTo>
                    <a:pt x="18" y="6975"/>
                  </a:lnTo>
                  <a:cubicBezTo>
                    <a:pt x="40" y="6910"/>
                    <a:pt x="65" y="6851"/>
                    <a:pt x="87" y="6791"/>
                  </a:cubicBez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6340325" y="1268525"/>
              <a:ext cx="150" cy="4450"/>
            </a:xfrm>
            <a:custGeom>
              <a:avLst/>
              <a:gdLst/>
              <a:ahLst/>
              <a:cxnLst/>
              <a:rect l="l" t="t" r="r" b="b"/>
              <a:pathLst>
                <a:path w="6" h="178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59"/>
                    <a:pt x="0" y="118"/>
                    <a:pt x="0" y="178"/>
                  </a:cubicBezTo>
                  <a:cubicBezTo>
                    <a:pt x="5" y="118"/>
                    <a:pt x="5" y="59"/>
                    <a:pt x="0" y="1"/>
                  </a:cubicBezTo>
                  <a:close/>
                </a:path>
              </a:pathLst>
            </a:custGeom>
            <a:solidFill>
              <a:srgbClr val="9C5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6078575" y="1281425"/>
              <a:ext cx="2175" cy="4575"/>
            </a:xfrm>
            <a:custGeom>
              <a:avLst/>
              <a:gdLst/>
              <a:ahLst/>
              <a:cxnLst/>
              <a:rect l="l" t="t" r="r" b="b"/>
              <a:pathLst>
                <a:path w="87" h="183" extrusionOk="0">
                  <a:moveTo>
                    <a:pt x="70" y="1"/>
                  </a:moveTo>
                  <a:lnTo>
                    <a:pt x="0" y="183"/>
                  </a:lnTo>
                  <a:lnTo>
                    <a:pt x="17" y="183"/>
                  </a:lnTo>
                  <a:cubicBezTo>
                    <a:pt x="38" y="124"/>
                    <a:pt x="59" y="59"/>
                    <a:pt x="87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6334675" y="1294600"/>
              <a:ext cx="1750" cy="4450"/>
            </a:xfrm>
            <a:custGeom>
              <a:avLst/>
              <a:gdLst/>
              <a:ahLst/>
              <a:cxnLst/>
              <a:rect l="l" t="t" r="r" b="b"/>
              <a:pathLst>
                <a:path w="70" h="178" extrusionOk="0">
                  <a:moveTo>
                    <a:pt x="65" y="0"/>
                  </a:moveTo>
                  <a:cubicBezTo>
                    <a:pt x="43" y="60"/>
                    <a:pt x="21" y="119"/>
                    <a:pt x="0" y="177"/>
                  </a:cubicBezTo>
                  <a:lnTo>
                    <a:pt x="11" y="177"/>
                  </a:lnTo>
                  <a:cubicBezTo>
                    <a:pt x="32" y="119"/>
                    <a:pt x="53" y="60"/>
                    <a:pt x="70" y="0"/>
                  </a:cubicBezTo>
                  <a:close/>
                </a:path>
              </a:pathLst>
            </a:custGeom>
            <a:solidFill>
              <a:srgbClr val="9C5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6073725" y="1294600"/>
              <a:ext cx="2050" cy="4450"/>
            </a:xfrm>
            <a:custGeom>
              <a:avLst/>
              <a:gdLst/>
              <a:ahLst/>
              <a:cxnLst/>
              <a:rect l="l" t="t" r="r" b="b"/>
              <a:pathLst>
                <a:path w="82" h="178" extrusionOk="0">
                  <a:moveTo>
                    <a:pt x="65" y="0"/>
                  </a:moveTo>
                  <a:cubicBezTo>
                    <a:pt x="44" y="60"/>
                    <a:pt x="22" y="113"/>
                    <a:pt x="1" y="177"/>
                  </a:cubicBezTo>
                  <a:lnTo>
                    <a:pt x="17" y="177"/>
                  </a:lnTo>
                  <a:cubicBezTo>
                    <a:pt x="38" y="119"/>
                    <a:pt x="60" y="60"/>
                    <a:pt x="82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6329275" y="1307625"/>
              <a:ext cx="2325" cy="4475"/>
            </a:xfrm>
            <a:custGeom>
              <a:avLst/>
              <a:gdLst/>
              <a:ahLst/>
              <a:cxnLst/>
              <a:rect l="l" t="t" r="r" b="b"/>
              <a:pathLst>
                <a:path w="93" h="179" extrusionOk="0">
                  <a:moveTo>
                    <a:pt x="82" y="1"/>
                  </a:moveTo>
                  <a:cubicBezTo>
                    <a:pt x="55" y="60"/>
                    <a:pt x="28" y="120"/>
                    <a:pt x="1" y="179"/>
                  </a:cubicBezTo>
                  <a:lnTo>
                    <a:pt x="6" y="179"/>
                  </a:lnTo>
                  <a:cubicBezTo>
                    <a:pt x="38" y="120"/>
                    <a:pt x="65" y="60"/>
                    <a:pt x="92" y="1"/>
                  </a:cubicBezTo>
                  <a:close/>
                </a:path>
              </a:pathLst>
            </a:custGeom>
            <a:solidFill>
              <a:srgbClr val="9C5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6055600" y="1307625"/>
              <a:ext cx="15350" cy="43725"/>
            </a:xfrm>
            <a:custGeom>
              <a:avLst/>
              <a:gdLst/>
              <a:ahLst/>
              <a:cxnLst/>
              <a:rect l="l" t="t" r="r" b="b"/>
              <a:pathLst>
                <a:path w="614" h="1749" extrusionOk="0">
                  <a:moveTo>
                    <a:pt x="602" y="1"/>
                  </a:moveTo>
                  <a:lnTo>
                    <a:pt x="532" y="179"/>
                  </a:lnTo>
                  <a:lnTo>
                    <a:pt x="554" y="179"/>
                  </a:lnTo>
                  <a:cubicBezTo>
                    <a:pt x="569" y="120"/>
                    <a:pt x="591" y="60"/>
                    <a:pt x="613" y="1"/>
                  </a:cubicBezTo>
                  <a:close/>
                  <a:moveTo>
                    <a:pt x="414" y="522"/>
                  </a:moveTo>
                  <a:lnTo>
                    <a:pt x="350" y="700"/>
                  </a:lnTo>
                  <a:lnTo>
                    <a:pt x="365" y="700"/>
                  </a:lnTo>
                  <a:cubicBezTo>
                    <a:pt x="387" y="641"/>
                    <a:pt x="408" y="582"/>
                    <a:pt x="430" y="522"/>
                  </a:cubicBezTo>
                  <a:close/>
                  <a:moveTo>
                    <a:pt x="231" y="1044"/>
                  </a:moveTo>
                  <a:cubicBezTo>
                    <a:pt x="209" y="1103"/>
                    <a:pt x="189" y="1162"/>
                    <a:pt x="172" y="1222"/>
                  </a:cubicBezTo>
                  <a:lnTo>
                    <a:pt x="182" y="1222"/>
                  </a:lnTo>
                  <a:cubicBezTo>
                    <a:pt x="204" y="1162"/>
                    <a:pt x="226" y="1103"/>
                    <a:pt x="247" y="1044"/>
                  </a:cubicBezTo>
                  <a:close/>
                  <a:moveTo>
                    <a:pt x="60" y="1566"/>
                  </a:moveTo>
                  <a:cubicBezTo>
                    <a:pt x="38" y="1624"/>
                    <a:pt x="16" y="1684"/>
                    <a:pt x="0" y="1748"/>
                  </a:cubicBezTo>
                  <a:lnTo>
                    <a:pt x="5" y="1748"/>
                  </a:lnTo>
                  <a:cubicBezTo>
                    <a:pt x="27" y="1684"/>
                    <a:pt x="48" y="1624"/>
                    <a:pt x="70" y="156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6320150" y="1350500"/>
              <a:ext cx="150" cy="850"/>
            </a:xfrm>
            <a:custGeom>
              <a:avLst/>
              <a:gdLst/>
              <a:ahLst/>
              <a:cxnLst/>
              <a:rect l="l" t="t" r="r" b="b"/>
              <a:pathLst>
                <a:path w="6" h="34" extrusionOk="0">
                  <a:moveTo>
                    <a:pt x="0" y="1"/>
                  </a:moveTo>
                  <a:lnTo>
                    <a:pt x="0" y="33"/>
                  </a:lnTo>
                  <a:lnTo>
                    <a:pt x="6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C5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6027075" y="1359800"/>
              <a:ext cx="298750" cy="96000"/>
            </a:xfrm>
            <a:custGeom>
              <a:avLst/>
              <a:gdLst/>
              <a:ahLst/>
              <a:cxnLst/>
              <a:rect l="l" t="t" r="r" b="b"/>
              <a:pathLst>
                <a:path w="11950" h="3840" extrusionOk="0">
                  <a:moveTo>
                    <a:pt x="1028" y="1"/>
                  </a:moveTo>
                  <a:lnTo>
                    <a:pt x="968" y="183"/>
                  </a:lnTo>
                  <a:lnTo>
                    <a:pt x="975" y="183"/>
                  </a:lnTo>
                  <a:cubicBezTo>
                    <a:pt x="995" y="125"/>
                    <a:pt x="1017" y="60"/>
                    <a:pt x="1033" y="1"/>
                  </a:cubicBezTo>
                  <a:close/>
                  <a:moveTo>
                    <a:pt x="856" y="522"/>
                  </a:moveTo>
                  <a:cubicBezTo>
                    <a:pt x="834" y="587"/>
                    <a:pt x="813" y="641"/>
                    <a:pt x="797" y="705"/>
                  </a:cubicBezTo>
                  <a:lnTo>
                    <a:pt x="807" y="705"/>
                  </a:lnTo>
                  <a:cubicBezTo>
                    <a:pt x="824" y="646"/>
                    <a:pt x="846" y="587"/>
                    <a:pt x="861" y="522"/>
                  </a:cubicBezTo>
                  <a:close/>
                  <a:moveTo>
                    <a:pt x="684" y="1049"/>
                  </a:moveTo>
                  <a:cubicBezTo>
                    <a:pt x="668" y="1108"/>
                    <a:pt x="652" y="1167"/>
                    <a:pt x="630" y="1227"/>
                  </a:cubicBezTo>
                  <a:lnTo>
                    <a:pt x="641" y="1227"/>
                  </a:lnTo>
                  <a:cubicBezTo>
                    <a:pt x="657" y="1167"/>
                    <a:pt x="678" y="1108"/>
                    <a:pt x="695" y="1049"/>
                  </a:cubicBezTo>
                  <a:close/>
                  <a:moveTo>
                    <a:pt x="523" y="1570"/>
                  </a:moveTo>
                  <a:cubicBezTo>
                    <a:pt x="506" y="1629"/>
                    <a:pt x="484" y="1689"/>
                    <a:pt x="469" y="1748"/>
                  </a:cubicBezTo>
                  <a:lnTo>
                    <a:pt x="479" y="1748"/>
                  </a:lnTo>
                  <a:cubicBezTo>
                    <a:pt x="496" y="1689"/>
                    <a:pt x="511" y="1629"/>
                    <a:pt x="533" y="1570"/>
                  </a:cubicBezTo>
                  <a:close/>
                  <a:moveTo>
                    <a:pt x="362" y="2093"/>
                  </a:moveTo>
                  <a:lnTo>
                    <a:pt x="308" y="2269"/>
                  </a:lnTo>
                  <a:lnTo>
                    <a:pt x="318" y="2269"/>
                  </a:lnTo>
                  <a:cubicBezTo>
                    <a:pt x="335" y="2215"/>
                    <a:pt x="355" y="2151"/>
                    <a:pt x="372" y="2093"/>
                  </a:cubicBezTo>
                  <a:close/>
                  <a:moveTo>
                    <a:pt x="206" y="2614"/>
                  </a:moveTo>
                  <a:cubicBezTo>
                    <a:pt x="189" y="2678"/>
                    <a:pt x="168" y="2738"/>
                    <a:pt x="151" y="2796"/>
                  </a:cubicBezTo>
                  <a:lnTo>
                    <a:pt x="162" y="2796"/>
                  </a:lnTo>
                  <a:cubicBezTo>
                    <a:pt x="179" y="2738"/>
                    <a:pt x="194" y="2678"/>
                    <a:pt x="216" y="2614"/>
                  </a:cubicBezTo>
                  <a:close/>
                  <a:moveTo>
                    <a:pt x="55" y="3135"/>
                  </a:moveTo>
                  <a:cubicBezTo>
                    <a:pt x="33" y="3200"/>
                    <a:pt x="17" y="3264"/>
                    <a:pt x="0" y="3319"/>
                  </a:cubicBezTo>
                  <a:lnTo>
                    <a:pt x="12" y="3319"/>
                  </a:lnTo>
                  <a:cubicBezTo>
                    <a:pt x="28" y="3264"/>
                    <a:pt x="44" y="3200"/>
                    <a:pt x="60" y="3135"/>
                  </a:cubicBezTo>
                  <a:close/>
                  <a:moveTo>
                    <a:pt x="11912" y="3302"/>
                  </a:moveTo>
                  <a:lnTo>
                    <a:pt x="11912" y="3319"/>
                  </a:lnTo>
                  <a:lnTo>
                    <a:pt x="11917" y="3319"/>
                  </a:lnTo>
                  <a:lnTo>
                    <a:pt x="11912" y="3302"/>
                  </a:lnTo>
                  <a:close/>
                  <a:moveTo>
                    <a:pt x="11933" y="3743"/>
                  </a:moveTo>
                  <a:lnTo>
                    <a:pt x="11938" y="3840"/>
                  </a:lnTo>
                  <a:lnTo>
                    <a:pt x="11949" y="3840"/>
                  </a:lnTo>
                  <a:lnTo>
                    <a:pt x="11933" y="374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6141600" y="1464250"/>
              <a:ext cx="49650" cy="4600"/>
            </a:xfrm>
            <a:custGeom>
              <a:avLst/>
              <a:gdLst/>
              <a:ahLst/>
              <a:cxnLst/>
              <a:rect l="l" t="t" r="r" b="b"/>
              <a:pathLst>
                <a:path w="1986" h="184" extrusionOk="0">
                  <a:moveTo>
                    <a:pt x="1" y="0"/>
                  </a:moveTo>
                  <a:cubicBezTo>
                    <a:pt x="658" y="65"/>
                    <a:pt x="1330" y="124"/>
                    <a:pt x="1986" y="183"/>
                  </a:cubicBezTo>
                  <a:cubicBezTo>
                    <a:pt x="1330" y="124"/>
                    <a:pt x="658" y="65"/>
                    <a:pt x="7" y="0"/>
                  </a:cubicBezTo>
                  <a:close/>
                </a:path>
              </a:pathLst>
            </a:custGeom>
            <a:solidFill>
              <a:srgbClr val="3E5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6316250" y="1479300"/>
              <a:ext cx="10375" cy="975"/>
            </a:xfrm>
            <a:custGeom>
              <a:avLst/>
              <a:gdLst/>
              <a:ahLst/>
              <a:cxnLst/>
              <a:rect l="l" t="t" r="r" b="b"/>
              <a:pathLst>
                <a:path w="415" h="39" extrusionOk="0">
                  <a:moveTo>
                    <a:pt x="0" y="1"/>
                  </a:moveTo>
                  <a:lnTo>
                    <a:pt x="0" y="6"/>
                  </a:lnTo>
                  <a:lnTo>
                    <a:pt x="415" y="38"/>
                  </a:lnTo>
                  <a:lnTo>
                    <a:pt x="415" y="33"/>
                  </a:lnTo>
                  <a:cubicBezTo>
                    <a:pt x="377" y="33"/>
                    <a:pt x="231" y="23"/>
                    <a:pt x="0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6295825" y="1477700"/>
              <a:ext cx="20450" cy="1750"/>
            </a:xfrm>
            <a:custGeom>
              <a:avLst/>
              <a:gdLst/>
              <a:ahLst/>
              <a:cxnLst/>
              <a:rect l="l" t="t" r="r" b="b"/>
              <a:pathLst>
                <a:path w="818" h="70" extrusionOk="0">
                  <a:moveTo>
                    <a:pt x="0" y="0"/>
                  </a:moveTo>
                  <a:lnTo>
                    <a:pt x="817" y="70"/>
                  </a:lnTo>
                  <a:lnTo>
                    <a:pt x="817" y="65"/>
                  </a:lnTo>
                  <a:cubicBezTo>
                    <a:pt x="607" y="48"/>
                    <a:pt x="333" y="27"/>
                    <a:pt x="0" y="0"/>
                  </a:cubicBezTo>
                  <a:close/>
                </a:path>
              </a:pathLst>
            </a:custGeom>
            <a:solidFill>
              <a:srgbClr val="3E5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6291500" y="1477425"/>
              <a:ext cx="4350" cy="300"/>
            </a:xfrm>
            <a:custGeom>
              <a:avLst/>
              <a:gdLst/>
              <a:ahLst/>
              <a:cxnLst/>
              <a:rect l="l" t="t" r="r" b="b"/>
              <a:pathLst>
                <a:path w="174" h="12" extrusionOk="0">
                  <a:moveTo>
                    <a:pt x="1" y="1"/>
                  </a:moveTo>
                  <a:lnTo>
                    <a:pt x="173" y="11"/>
                  </a:lnTo>
                  <a:cubicBezTo>
                    <a:pt x="124" y="6"/>
                    <a:pt x="82" y="6"/>
                    <a:pt x="33" y="1"/>
                  </a:cubicBezTo>
                  <a:close/>
                </a:path>
              </a:pathLst>
            </a:custGeom>
            <a:solidFill>
              <a:srgbClr val="3E5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6024950" y="1098600"/>
              <a:ext cx="315525" cy="381525"/>
            </a:xfrm>
            <a:custGeom>
              <a:avLst/>
              <a:gdLst/>
              <a:ahLst/>
              <a:cxnLst/>
              <a:rect l="l" t="t" r="r" b="b"/>
              <a:pathLst>
                <a:path w="12621" h="15261" extrusionOk="0">
                  <a:moveTo>
                    <a:pt x="6759" y="1"/>
                  </a:moveTo>
                  <a:cubicBezTo>
                    <a:pt x="6646" y="48"/>
                    <a:pt x="6538" y="113"/>
                    <a:pt x="6426" y="177"/>
                  </a:cubicBezTo>
                  <a:lnTo>
                    <a:pt x="9136" y="177"/>
                  </a:lnTo>
                  <a:cubicBezTo>
                    <a:pt x="9044" y="113"/>
                    <a:pt x="8953" y="55"/>
                    <a:pt x="8851" y="1"/>
                  </a:cubicBezTo>
                  <a:close/>
                  <a:moveTo>
                    <a:pt x="5952" y="522"/>
                  </a:moveTo>
                  <a:cubicBezTo>
                    <a:pt x="5920" y="554"/>
                    <a:pt x="5882" y="586"/>
                    <a:pt x="5845" y="619"/>
                  </a:cubicBezTo>
                  <a:cubicBezTo>
                    <a:pt x="5818" y="646"/>
                    <a:pt x="5786" y="673"/>
                    <a:pt x="5753" y="705"/>
                  </a:cubicBezTo>
                  <a:lnTo>
                    <a:pt x="9684" y="705"/>
                  </a:lnTo>
                  <a:lnTo>
                    <a:pt x="9642" y="651"/>
                  </a:lnTo>
                  <a:cubicBezTo>
                    <a:pt x="9603" y="608"/>
                    <a:pt x="9566" y="565"/>
                    <a:pt x="9523" y="522"/>
                  </a:cubicBezTo>
                  <a:close/>
                  <a:moveTo>
                    <a:pt x="5431" y="1043"/>
                  </a:moveTo>
                  <a:cubicBezTo>
                    <a:pt x="5383" y="1103"/>
                    <a:pt x="5334" y="1162"/>
                    <a:pt x="5286" y="1227"/>
                  </a:cubicBezTo>
                  <a:lnTo>
                    <a:pt x="10017" y="1227"/>
                  </a:lnTo>
                  <a:cubicBezTo>
                    <a:pt x="9980" y="1157"/>
                    <a:pt x="9942" y="1103"/>
                    <a:pt x="9905" y="1043"/>
                  </a:cubicBezTo>
                  <a:close/>
                  <a:moveTo>
                    <a:pt x="5028" y="1571"/>
                  </a:moveTo>
                  <a:cubicBezTo>
                    <a:pt x="4984" y="1629"/>
                    <a:pt x="4942" y="1689"/>
                    <a:pt x="4899" y="1748"/>
                  </a:cubicBezTo>
                  <a:lnTo>
                    <a:pt x="10335" y="1748"/>
                  </a:lnTo>
                  <a:lnTo>
                    <a:pt x="10222" y="1571"/>
                  </a:lnTo>
                  <a:close/>
                  <a:moveTo>
                    <a:pt x="4678" y="2092"/>
                  </a:moveTo>
                  <a:cubicBezTo>
                    <a:pt x="4641" y="2152"/>
                    <a:pt x="4602" y="2210"/>
                    <a:pt x="4565" y="2269"/>
                  </a:cubicBezTo>
                  <a:lnTo>
                    <a:pt x="10642" y="2269"/>
                  </a:lnTo>
                  <a:cubicBezTo>
                    <a:pt x="10610" y="2205"/>
                    <a:pt x="10577" y="2152"/>
                    <a:pt x="10539" y="2103"/>
                  </a:cubicBezTo>
                  <a:lnTo>
                    <a:pt x="10533" y="2092"/>
                  </a:lnTo>
                  <a:close/>
                  <a:moveTo>
                    <a:pt x="4366" y="2614"/>
                  </a:moveTo>
                  <a:cubicBezTo>
                    <a:pt x="4329" y="2673"/>
                    <a:pt x="4296" y="2733"/>
                    <a:pt x="4264" y="2791"/>
                  </a:cubicBezTo>
                  <a:lnTo>
                    <a:pt x="10937" y="2791"/>
                  </a:lnTo>
                  <a:lnTo>
                    <a:pt x="10835" y="2614"/>
                  </a:lnTo>
                  <a:close/>
                  <a:moveTo>
                    <a:pt x="4076" y="3135"/>
                  </a:moveTo>
                  <a:cubicBezTo>
                    <a:pt x="4043" y="3195"/>
                    <a:pt x="4011" y="3254"/>
                    <a:pt x="3979" y="3313"/>
                  </a:cubicBezTo>
                  <a:lnTo>
                    <a:pt x="11233" y="3313"/>
                  </a:lnTo>
                  <a:cubicBezTo>
                    <a:pt x="11201" y="3254"/>
                    <a:pt x="11168" y="3189"/>
                    <a:pt x="11131" y="3135"/>
                  </a:cubicBezTo>
                  <a:close/>
                  <a:moveTo>
                    <a:pt x="3807" y="3657"/>
                  </a:moveTo>
                  <a:cubicBezTo>
                    <a:pt x="3775" y="3716"/>
                    <a:pt x="3748" y="3775"/>
                    <a:pt x="3716" y="3840"/>
                  </a:cubicBezTo>
                  <a:lnTo>
                    <a:pt x="11507" y="3840"/>
                  </a:lnTo>
                  <a:lnTo>
                    <a:pt x="11405" y="3657"/>
                  </a:lnTo>
                  <a:close/>
                  <a:moveTo>
                    <a:pt x="3549" y="4178"/>
                  </a:moveTo>
                  <a:cubicBezTo>
                    <a:pt x="3522" y="4237"/>
                    <a:pt x="3495" y="4302"/>
                    <a:pt x="3468" y="4361"/>
                  </a:cubicBezTo>
                  <a:lnTo>
                    <a:pt x="11771" y="4361"/>
                  </a:lnTo>
                  <a:cubicBezTo>
                    <a:pt x="11749" y="4297"/>
                    <a:pt x="11717" y="4237"/>
                    <a:pt x="11685" y="4178"/>
                  </a:cubicBezTo>
                  <a:close/>
                  <a:moveTo>
                    <a:pt x="3307" y="4706"/>
                  </a:moveTo>
                  <a:cubicBezTo>
                    <a:pt x="3279" y="4765"/>
                    <a:pt x="3254" y="4823"/>
                    <a:pt x="3227" y="4883"/>
                  </a:cubicBezTo>
                  <a:lnTo>
                    <a:pt x="12023" y="4883"/>
                  </a:lnTo>
                  <a:cubicBezTo>
                    <a:pt x="11997" y="4823"/>
                    <a:pt x="11965" y="4759"/>
                    <a:pt x="11938" y="4711"/>
                  </a:cubicBezTo>
                  <a:lnTo>
                    <a:pt x="11932" y="4706"/>
                  </a:lnTo>
                  <a:close/>
                  <a:moveTo>
                    <a:pt x="3076" y="5227"/>
                  </a:moveTo>
                  <a:cubicBezTo>
                    <a:pt x="3048" y="5287"/>
                    <a:pt x="3028" y="5346"/>
                    <a:pt x="3001" y="5404"/>
                  </a:cubicBezTo>
                  <a:lnTo>
                    <a:pt x="12249" y="5404"/>
                  </a:lnTo>
                  <a:lnTo>
                    <a:pt x="12169" y="5227"/>
                  </a:lnTo>
                  <a:close/>
                  <a:moveTo>
                    <a:pt x="2855" y="5749"/>
                  </a:moveTo>
                  <a:cubicBezTo>
                    <a:pt x="2828" y="5808"/>
                    <a:pt x="2807" y="5867"/>
                    <a:pt x="2780" y="5927"/>
                  </a:cubicBezTo>
                  <a:lnTo>
                    <a:pt x="12442" y="5927"/>
                  </a:lnTo>
                  <a:cubicBezTo>
                    <a:pt x="12421" y="5867"/>
                    <a:pt x="12400" y="5798"/>
                    <a:pt x="12378" y="5749"/>
                  </a:cubicBezTo>
                  <a:close/>
                  <a:moveTo>
                    <a:pt x="2641" y="6270"/>
                  </a:moveTo>
                  <a:cubicBezTo>
                    <a:pt x="2614" y="6329"/>
                    <a:pt x="2592" y="6389"/>
                    <a:pt x="2565" y="6448"/>
                  </a:cubicBezTo>
                  <a:lnTo>
                    <a:pt x="12578" y="6448"/>
                  </a:lnTo>
                  <a:cubicBezTo>
                    <a:pt x="12571" y="6389"/>
                    <a:pt x="12556" y="6329"/>
                    <a:pt x="12539" y="6270"/>
                  </a:cubicBezTo>
                  <a:close/>
                  <a:moveTo>
                    <a:pt x="2430" y="6791"/>
                  </a:moveTo>
                  <a:cubicBezTo>
                    <a:pt x="2408" y="6851"/>
                    <a:pt x="2383" y="6910"/>
                    <a:pt x="2361" y="6975"/>
                  </a:cubicBezTo>
                  <a:lnTo>
                    <a:pt x="12615" y="6975"/>
                  </a:lnTo>
                  <a:cubicBezTo>
                    <a:pt x="12615" y="6915"/>
                    <a:pt x="12620" y="6856"/>
                    <a:pt x="12615" y="6798"/>
                  </a:cubicBezTo>
                  <a:lnTo>
                    <a:pt x="12615" y="6791"/>
                  </a:lnTo>
                  <a:close/>
                  <a:moveTo>
                    <a:pt x="2232" y="7314"/>
                  </a:moveTo>
                  <a:cubicBezTo>
                    <a:pt x="2204" y="7372"/>
                    <a:pt x="2183" y="7437"/>
                    <a:pt x="2162" y="7496"/>
                  </a:cubicBezTo>
                  <a:lnTo>
                    <a:pt x="12534" y="7496"/>
                  </a:lnTo>
                  <a:cubicBezTo>
                    <a:pt x="12545" y="7431"/>
                    <a:pt x="12556" y="7372"/>
                    <a:pt x="12566" y="7314"/>
                  </a:cubicBezTo>
                  <a:close/>
                  <a:moveTo>
                    <a:pt x="2033" y="7840"/>
                  </a:moveTo>
                  <a:cubicBezTo>
                    <a:pt x="2011" y="7900"/>
                    <a:pt x="1989" y="7959"/>
                    <a:pt x="1968" y="8017"/>
                  </a:cubicBezTo>
                  <a:lnTo>
                    <a:pt x="12389" y="8017"/>
                  </a:lnTo>
                  <a:cubicBezTo>
                    <a:pt x="12410" y="7959"/>
                    <a:pt x="12432" y="7900"/>
                    <a:pt x="12454" y="7840"/>
                  </a:cubicBezTo>
                  <a:close/>
                  <a:moveTo>
                    <a:pt x="1839" y="8362"/>
                  </a:moveTo>
                  <a:cubicBezTo>
                    <a:pt x="1817" y="8421"/>
                    <a:pt x="1795" y="8481"/>
                    <a:pt x="1780" y="8540"/>
                  </a:cubicBezTo>
                  <a:lnTo>
                    <a:pt x="12174" y="8540"/>
                  </a:lnTo>
                  <a:cubicBezTo>
                    <a:pt x="12201" y="8481"/>
                    <a:pt x="12228" y="8421"/>
                    <a:pt x="12255" y="8362"/>
                  </a:cubicBezTo>
                  <a:close/>
                  <a:moveTo>
                    <a:pt x="1656" y="8883"/>
                  </a:moveTo>
                  <a:cubicBezTo>
                    <a:pt x="1634" y="8943"/>
                    <a:pt x="1613" y="9002"/>
                    <a:pt x="1591" y="9061"/>
                  </a:cubicBezTo>
                  <a:lnTo>
                    <a:pt x="11878" y="9061"/>
                  </a:lnTo>
                  <a:cubicBezTo>
                    <a:pt x="11910" y="9012"/>
                    <a:pt x="11948" y="8948"/>
                    <a:pt x="11985" y="8883"/>
                  </a:cubicBezTo>
                  <a:close/>
                  <a:moveTo>
                    <a:pt x="1473" y="9405"/>
                  </a:moveTo>
                  <a:cubicBezTo>
                    <a:pt x="1452" y="9464"/>
                    <a:pt x="1430" y="9523"/>
                    <a:pt x="1408" y="9583"/>
                  </a:cubicBezTo>
                  <a:lnTo>
                    <a:pt x="11776" y="9583"/>
                  </a:lnTo>
                  <a:lnTo>
                    <a:pt x="11771" y="9405"/>
                  </a:lnTo>
                  <a:close/>
                  <a:moveTo>
                    <a:pt x="1296" y="9927"/>
                  </a:moveTo>
                  <a:cubicBezTo>
                    <a:pt x="1274" y="9985"/>
                    <a:pt x="1253" y="10045"/>
                    <a:pt x="1231" y="10109"/>
                  </a:cubicBezTo>
                  <a:lnTo>
                    <a:pt x="11808" y="10109"/>
                  </a:lnTo>
                  <a:lnTo>
                    <a:pt x="11808" y="10077"/>
                  </a:lnTo>
                  <a:lnTo>
                    <a:pt x="11792" y="9927"/>
                  </a:lnTo>
                  <a:close/>
                  <a:moveTo>
                    <a:pt x="1118" y="10449"/>
                  </a:moveTo>
                  <a:cubicBezTo>
                    <a:pt x="1102" y="10508"/>
                    <a:pt x="1080" y="10573"/>
                    <a:pt x="1060" y="10631"/>
                  </a:cubicBezTo>
                  <a:lnTo>
                    <a:pt x="11836" y="10631"/>
                  </a:lnTo>
                  <a:lnTo>
                    <a:pt x="11824" y="10449"/>
                  </a:lnTo>
                  <a:close/>
                  <a:moveTo>
                    <a:pt x="946" y="10970"/>
                  </a:moveTo>
                  <a:cubicBezTo>
                    <a:pt x="931" y="11035"/>
                    <a:pt x="909" y="11094"/>
                    <a:pt x="892" y="11153"/>
                  </a:cubicBezTo>
                  <a:lnTo>
                    <a:pt x="11861" y="11153"/>
                  </a:lnTo>
                  <a:lnTo>
                    <a:pt x="11851" y="10970"/>
                  </a:lnTo>
                  <a:close/>
                  <a:moveTo>
                    <a:pt x="780" y="11497"/>
                  </a:moveTo>
                  <a:cubicBezTo>
                    <a:pt x="763" y="11556"/>
                    <a:pt x="742" y="11615"/>
                    <a:pt x="726" y="11675"/>
                  </a:cubicBezTo>
                  <a:lnTo>
                    <a:pt x="11889" y="11675"/>
                  </a:lnTo>
                  <a:lnTo>
                    <a:pt x="11873" y="11497"/>
                  </a:lnTo>
                  <a:close/>
                  <a:moveTo>
                    <a:pt x="618" y="12018"/>
                  </a:moveTo>
                  <a:cubicBezTo>
                    <a:pt x="596" y="12077"/>
                    <a:pt x="581" y="12137"/>
                    <a:pt x="564" y="12196"/>
                  </a:cubicBezTo>
                  <a:lnTo>
                    <a:pt x="11916" y="12196"/>
                  </a:lnTo>
                  <a:lnTo>
                    <a:pt x="11900" y="12018"/>
                  </a:lnTo>
                  <a:close/>
                  <a:moveTo>
                    <a:pt x="457" y="12541"/>
                  </a:moveTo>
                  <a:cubicBezTo>
                    <a:pt x="440" y="12599"/>
                    <a:pt x="420" y="12663"/>
                    <a:pt x="403" y="12717"/>
                  </a:cubicBezTo>
                  <a:lnTo>
                    <a:pt x="11943" y="12717"/>
                  </a:lnTo>
                  <a:lnTo>
                    <a:pt x="11932" y="12541"/>
                  </a:lnTo>
                  <a:close/>
                  <a:moveTo>
                    <a:pt x="301" y="13062"/>
                  </a:moveTo>
                  <a:cubicBezTo>
                    <a:pt x="279" y="13126"/>
                    <a:pt x="264" y="13186"/>
                    <a:pt x="247" y="13244"/>
                  </a:cubicBezTo>
                  <a:lnTo>
                    <a:pt x="11965" y="13244"/>
                  </a:lnTo>
                  <a:lnTo>
                    <a:pt x="11953" y="13062"/>
                  </a:lnTo>
                  <a:close/>
                  <a:moveTo>
                    <a:pt x="145" y="13583"/>
                  </a:moveTo>
                  <a:cubicBezTo>
                    <a:pt x="129" y="13648"/>
                    <a:pt x="113" y="13712"/>
                    <a:pt x="97" y="13767"/>
                  </a:cubicBezTo>
                  <a:lnTo>
                    <a:pt x="11997" y="13767"/>
                  </a:lnTo>
                  <a:lnTo>
                    <a:pt x="11997" y="13750"/>
                  </a:lnTo>
                  <a:lnTo>
                    <a:pt x="11980" y="13583"/>
                  </a:lnTo>
                  <a:close/>
                  <a:moveTo>
                    <a:pt x="0" y="14105"/>
                  </a:moveTo>
                  <a:cubicBezTo>
                    <a:pt x="328" y="14159"/>
                    <a:pt x="795" y="14223"/>
                    <a:pt x="1355" y="14288"/>
                  </a:cubicBezTo>
                  <a:lnTo>
                    <a:pt x="12023" y="14288"/>
                  </a:lnTo>
                  <a:lnTo>
                    <a:pt x="12018" y="14191"/>
                  </a:lnTo>
                  <a:lnTo>
                    <a:pt x="12012" y="14105"/>
                  </a:lnTo>
                  <a:close/>
                  <a:moveTo>
                    <a:pt x="4673" y="14626"/>
                  </a:moveTo>
                  <a:cubicBezTo>
                    <a:pt x="5324" y="14691"/>
                    <a:pt x="5996" y="14750"/>
                    <a:pt x="6652" y="14809"/>
                  </a:cubicBezTo>
                  <a:lnTo>
                    <a:pt x="12050" y="14809"/>
                  </a:lnTo>
                  <a:lnTo>
                    <a:pt x="12034" y="14626"/>
                  </a:lnTo>
                  <a:close/>
                  <a:moveTo>
                    <a:pt x="10695" y="15154"/>
                  </a:moveTo>
                  <a:cubicBezTo>
                    <a:pt x="10744" y="15159"/>
                    <a:pt x="10786" y="15159"/>
                    <a:pt x="10835" y="15164"/>
                  </a:cubicBezTo>
                  <a:cubicBezTo>
                    <a:pt x="11168" y="15191"/>
                    <a:pt x="11442" y="15212"/>
                    <a:pt x="11652" y="15229"/>
                  </a:cubicBezTo>
                  <a:cubicBezTo>
                    <a:pt x="11883" y="15251"/>
                    <a:pt x="12029" y="15261"/>
                    <a:pt x="12067" y="15261"/>
                  </a:cubicBezTo>
                  <a:lnTo>
                    <a:pt x="12061" y="15154"/>
                  </a:lnTo>
                  <a:close/>
                </a:path>
              </a:pathLst>
            </a:custGeom>
            <a:solidFill>
              <a:srgbClr val="E0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6302600" y="1175325"/>
              <a:ext cx="37325" cy="156975"/>
            </a:xfrm>
            <a:custGeom>
              <a:avLst/>
              <a:gdLst/>
              <a:ahLst/>
              <a:cxnLst/>
              <a:rect l="l" t="t" r="r" b="b"/>
              <a:pathLst>
                <a:path w="1493" h="6279" extrusionOk="0">
                  <a:moveTo>
                    <a:pt x="28" y="0"/>
                  </a:moveTo>
                  <a:cubicBezTo>
                    <a:pt x="18" y="0"/>
                    <a:pt x="1" y="12"/>
                    <a:pt x="8" y="24"/>
                  </a:cubicBezTo>
                  <a:cubicBezTo>
                    <a:pt x="417" y="781"/>
                    <a:pt x="762" y="1572"/>
                    <a:pt x="1046" y="2389"/>
                  </a:cubicBezTo>
                  <a:cubicBezTo>
                    <a:pt x="1197" y="2787"/>
                    <a:pt x="1288" y="3213"/>
                    <a:pt x="1315" y="3642"/>
                  </a:cubicBezTo>
                  <a:cubicBezTo>
                    <a:pt x="1315" y="4057"/>
                    <a:pt x="1261" y="4471"/>
                    <a:pt x="1149" y="4873"/>
                  </a:cubicBezTo>
                  <a:cubicBezTo>
                    <a:pt x="1090" y="5104"/>
                    <a:pt x="1008" y="5330"/>
                    <a:pt x="928" y="5551"/>
                  </a:cubicBezTo>
                  <a:cubicBezTo>
                    <a:pt x="847" y="5777"/>
                    <a:pt x="762" y="6030"/>
                    <a:pt x="659" y="6256"/>
                  </a:cubicBezTo>
                  <a:cubicBezTo>
                    <a:pt x="659" y="6266"/>
                    <a:pt x="670" y="6278"/>
                    <a:pt x="678" y="6278"/>
                  </a:cubicBezTo>
                  <a:cubicBezTo>
                    <a:pt x="681" y="6278"/>
                    <a:pt x="684" y="6276"/>
                    <a:pt x="686" y="6271"/>
                  </a:cubicBezTo>
                  <a:cubicBezTo>
                    <a:pt x="777" y="6067"/>
                    <a:pt x="906" y="5874"/>
                    <a:pt x="988" y="5670"/>
                  </a:cubicBezTo>
                  <a:cubicBezTo>
                    <a:pt x="1068" y="5471"/>
                    <a:pt x="1154" y="5293"/>
                    <a:pt x="1229" y="5099"/>
                  </a:cubicBezTo>
                  <a:cubicBezTo>
                    <a:pt x="1385" y="4702"/>
                    <a:pt x="1477" y="4282"/>
                    <a:pt x="1492" y="3851"/>
                  </a:cubicBezTo>
                  <a:cubicBezTo>
                    <a:pt x="1487" y="3411"/>
                    <a:pt x="1401" y="2975"/>
                    <a:pt x="1239" y="2567"/>
                  </a:cubicBezTo>
                  <a:cubicBezTo>
                    <a:pt x="1117" y="2218"/>
                    <a:pt x="976" y="1878"/>
                    <a:pt x="826" y="1545"/>
                  </a:cubicBezTo>
                  <a:cubicBezTo>
                    <a:pt x="745" y="1212"/>
                    <a:pt x="665" y="895"/>
                    <a:pt x="589" y="550"/>
                  </a:cubicBezTo>
                  <a:lnTo>
                    <a:pt x="573" y="550"/>
                  </a:lnTo>
                  <a:cubicBezTo>
                    <a:pt x="606" y="798"/>
                    <a:pt x="648" y="1039"/>
                    <a:pt x="713" y="1282"/>
                  </a:cubicBezTo>
                  <a:cubicBezTo>
                    <a:pt x="509" y="846"/>
                    <a:pt x="283" y="421"/>
                    <a:pt x="35" y="7"/>
                  </a:cubicBezTo>
                  <a:cubicBezTo>
                    <a:pt x="35" y="2"/>
                    <a:pt x="32" y="0"/>
                    <a:pt x="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5972775" y="1088000"/>
              <a:ext cx="299950" cy="513000"/>
            </a:xfrm>
            <a:custGeom>
              <a:avLst/>
              <a:gdLst/>
              <a:ahLst/>
              <a:cxnLst/>
              <a:rect l="l" t="t" r="r" b="b"/>
              <a:pathLst>
                <a:path w="11998" h="20520" extrusionOk="0">
                  <a:moveTo>
                    <a:pt x="9853" y="1"/>
                  </a:moveTo>
                  <a:cubicBezTo>
                    <a:pt x="9770" y="1"/>
                    <a:pt x="9687" y="4"/>
                    <a:pt x="9605" y="10"/>
                  </a:cubicBezTo>
                  <a:cubicBezTo>
                    <a:pt x="9341" y="32"/>
                    <a:pt x="9088" y="102"/>
                    <a:pt x="8862" y="226"/>
                  </a:cubicBezTo>
                  <a:cubicBezTo>
                    <a:pt x="8744" y="285"/>
                    <a:pt x="8637" y="360"/>
                    <a:pt x="8540" y="440"/>
                  </a:cubicBezTo>
                  <a:cubicBezTo>
                    <a:pt x="8448" y="526"/>
                    <a:pt x="8362" y="623"/>
                    <a:pt x="8282" y="720"/>
                  </a:cubicBezTo>
                  <a:cubicBezTo>
                    <a:pt x="7980" y="1092"/>
                    <a:pt x="7706" y="1479"/>
                    <a:pt x="7458" y="1887"/>
                  </a:cubicBezTo>
                  <a:cubicBezTo>
                    <a:pt x="6959" y="2688"/>
                    <a:pt x="6523" y="3517"/>
                    <a:pt x="6088" y="4350"/>
                  </a:cubicBezTo>
                  <a:cubicBezTo>
                    <a:pt x="5249" y="6022"/>
                    <a:pt x="4458" y="7721"/>
                    <a:pt x="3727" y="9453"/>
                  </a:cubicBezTo>
                  <a:cubicBezTo>
                    <a:pt x="2996" y="11178"/>
                    <a:pt x="2301" y="12916"/>
                    <a:pt x="1646" y="14675"/>
                  </a:cubicBezTo>
                  <a:cubicBezTo>
                    <a:pt x="1323" y="15551"/>
                    <a:pt x="1011" y="16432"/>
                    <a:pt x="715" y="17320"/>
                  </a:cubicBezTo>
                  <a:cubicBezTo>
                    <a:pt x="566" y="17765"/>
                    <a:pt x="425" y="18212"/>
                    <a:pt x="296" y="18658"/>
                  </a:cubicBezTo>
                  <a:cubicBezTo>
                    <a:pt x="231" y="18884"/>
                    <a:pt x="172" y="19120"/>
                    <a:pt x="114" y="19336"/>
                  </a:cubicBezTo>
                  <a:cubicBezTo>
                    <a:pt x="55" y="19562"/>
                    <a:pt x="17" y="19798"/>
                    <a:pt x="0" y="20030"/>
                  </a:cubicBezTo>
                  <a:cubicBezTo>
                    <a:pt x="28" y="19798"/>
                    <a:pt x="75" y="19572"/>
                    <a:pt x="151" y="19353"/>
                  </a:cubicBezTo>
                  <a:cubicBezTo>
                    <a:pt x="221" y="19127"/>
                    <a:pt x="291" y="18901"/>
                    <a:pt x="366" y="18680"/>
                  </a:cubicBezTo>
                  <a:cubicBezTo>
                    <a:pt x="512" y="18229"/>
                    <a:pt x="668" y="17792"/>
                    <a:pt x="829" y="17358"/>
                  </a:cubicBezTo>
                  <a:cubicBezTo>
                    <a:pt x="1152" y="16486"/>
                    <a:pt x="1490" y="15620"/>
                    <a:pt x="1839" y="14749"/>
                  </a:cubicBezTo>
                  <a:cubicBezTo>
                    <a:pt x="2527" y="13012"/>
                    <a:pt x="3254" y="11287"/>
                    <a:pt x="4018" y="9582"/>
                  </a:cubicBezTo>
                  <a:cubicBezTo>
                    <a:pt x="4775" y="7877"/>
                    <a:pt x="5550" y="6178"/>
                    <a:pt x="6410" y="4522"/>
                  </a:cubicBezTo>
                  <a:cubicBezTo>
                    <a:pt x="6835" y="3699"/>
                    <a:pt x="7282" y="2882"/>
                    <a:pt x="7781" y="2097"/>
                  </a:cubicBezTo>
                  <a:cubicBezTo>
                    <a:pt x="8024" y="1705"/>
                    <a:pt x="8287" y="1333"/>
                    <a:pt x="8577" y="978"/>
                  </a:cubicBezTo>
                  <a:cubicBezTo>
                    <a:pt x="8647" y="892"/>
                    <a:pt x="8717" y="817"/>
                    <a:pt x="8798" y="742"/>
                  </a:cubicBezTo>
                  <a:cubicBezTo>
                    <a:pt x="8873" y="672"/>
                    <a:pt x="8959" y="618"/>
                    <a:pt x="9044" y="569"/>
                  </a:cubicBezTo>
                  <a:cubicBezTo>
                    <a:pt x="9228" y="467"/>
                    <a:pt x="9432" y="408"/>
                    <a:pt x="9637" y="387"/>
                  </a:cubicBezTo>
                  <a:cubicBezTo>
                    <a:pt x="9692" y="384"/>
                    <a:pt x="9748" y="383"/>
                    <a:pt x="9803" y="383"/>
                  </a:cubicBezTo>
                  <a:cubicBezTo>
                    <a:pt x="10187" y="383"/>
                    <a:pt x="10570" y="450"/>
                    <a:pt x="10927" y="591"/>
                  </a:cubicBezTo>
                  <a:cubicBezTo>
                    <a:pt x="11024" y="618"/>
                    <a:pt x="11116" y="656"/>
                    <a:pt x="11206" y="705"/>
                  </a:cubicBezTo>
                  <a:cubicBezTo>
                    <a:pt x="11277" y="758"/>
                    <a:pt x="11335" y="827"/>
                    <a:pt x="11379" y="903"/>
                  </a:cubicBezTo>
                  <a:cubicBezTo>
                    <a:pt x="11471" y="1092"/>
                    <a:pt x="11535" y="1296"/>
                    <a:pt x="11556" y="1505"/>
                  </a:cubicBezTo>
                  <a:cubicBezTo>
                    <a:pt x="11615" y="1956"/>
                    <a:pt x="11632" y="2415"/>
                    <a:pt x="11600" y="2871"/>
                  </a:cubicBezTo>
                  <a:cubicBezTo>
                    <a:pt x="11573" y="3328"/>
                    <a:pt x="11518" y="3790"/>
                    <a:pt x="11459" y="4254"/>
                  </a:cubicBezTo>
                  <a:cubicBezTo>
                    <a:pt x="11213" y="6093"/>
                    <a:pt x="10787" y="7915"/>
                    <a:pt x="10352" y="9727"/>
                  </a:cubicBezTo>
                  <a:cubicBezTo>
                    <a:pt x="9916" y="11545"/>
                    <a:pt x="9411" y="13340"/>
                    <a:pt x="8905" y="15142"/>
                  </a:cubicBezTo>
                  <a:cubicBezTo>
                    <a:pt x="8394" y="16943"/>
                    <a:pt x="7857" y="18733"/>
                    <a:pt x="7309" y="20519"/>
                  </a:cubicBezTo>
                  <a:cubicBezTo>
                    <a:pt x="7959" y="18760"/>
                    <a:pt x="8545" y="16981"/>
                    <a:pt x="9099" y="15196"/>
                  </a:cubicBezTo>
                  <a:cubicBezTo>
                    <a:pt x="9652" y="13405"/>
                    <a:pt x="10174" y="11610"/>
                    <a:pt x="10652" y="9796"/>
                  </a:cubicBezTo>
                  <a:cubicBezTo>
                    <a:pt x="10883" y="8893"/>
                    <a:pt x="11109" y="7984"/>
                    <a:pt x="11303" y="7066"/>
                  </a:cubicBezTo>
                  <a:cubicBezTo>
                    <a:pt x="11496" y="6145"/>
                    <a:pt x="11680" y="5227"/>
                    <a:pt x="11809" y="4296"/>
                  </a:cubicBezTo>
                  <a:cubicBezTo>
                    <a:pt x="11873" y="3828"/>
                    <a:pt x="11933" y="3360"/>
                    <a:pt x="11960" y="2887"/>
                  </a:cubicBezTo>
                  <a:cubicBezTo>
                    <a:pt x="11997" y="2408"/>
                    <a:pt x="11987" y="1924"/>
                    <a:pt x="11927" y="1447"/>
                  </a:cubicBezTo>
                  <a:cubicBezTo>
                    <a:pt x="11895" y="1194"/>
                    <a:pt x="11826" y="946"/>
                    <a:pt x="11707" y="715"/>
                  </a:cubicBezTo>
                  <a:cubicBezTo>
                    <a:pt x="11642" y="586"/>
                    <a:pt x="11545" y="472"/>
                    <a:pt x="11427" y="387"/>
                  </a:cubicBezTo>
                  <a:cubicBezTo>
                    <a:pt x="11362" y="350"/>
                    <a:pt x="11298" y="317"/>
                    <a:pt x="11228" y="290"/>
                  </a:cubicBezTo>
                  <a:lnTo>
                    <a:pt x="11062" y="226"/>
                  </a:lnTo>
                  <a:cubicBezTo>
                    <a:pt x="10672" y="78"/>
                    <a:pt x="10264" y="1"/>
                    <a:pt x="9853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5964825" y="1566975"/>
              <a:ext cx="184875" cy="124625"/>
            </a:xfrm>
            <a:custGeom>
              <a:avLst/>
              <a:gdLst/>
              <a:ahLst/>
              <a:cxnLst/>
              <a:rect l="l" t="t" r="r" b="b"/>
              <a:pathLst>
                <a:path w="7395" h="4985" extrusionOk="0">
                  <a:moveTo>
                    <a:pt x="475" y="0"/>
                  </a:moveTo>
                  <a:lnTo>
                    <a:pt x="1" y="4199"/>
                  </a:lnTo>
                  <a:lnTo>
                    <a:pt x="6922" y="4984"/>
                  </a:lnTo>
                  <a:lnTo>
                    <a:pt x="7394" y="78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5996025" y="1564550"/>
              <a:ext cx="31075" cy="8075"/>
            </a:xfrm>
            <a:custGeom>
              <a:avLst/>
              <a:gdLst/>
              <a:ahLst/>
              <a:cxnLst/>
              <a:rect l="l" t="t" r="r" b="b"/>
              <a:pathLst>
                <a:path w="1243" h="323" extrusionOk="0">
                  <a:moveTo>
                    <a:pt x="23" y="0"/>
                  </a:moveTo>
                  <a:lnTo>
                    <a:pt x="1" y="182"/>
                  </a:lnTo>
                  <a:lnTo>
                    <a:pt x="1222" y="323"/>
                  </a:lnTo>
                  <a:lnTo>
                    <a:pt x="1242" y="1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6002225" y="1560650"/>
              <a:ext cx="19775" cy="6725"/>
            </a:xfrm>
            <a:custGeom>
              <a:avLst/>
              <a:gdLst/>
              <a:ahLst/>
              <a:cxnLst/>
              <a:rect l="l" t="t" r="r" b="b"/>
              <a:pathLst>
                <a:path w="791" h="269" extrusionOk="0">
                  <a:moveTo>
                    <a:pt x="21" y="0"/>
                  </a:moveTo>
                  <a:lnTo>
                    <a:pt x="1" y="182"/>
                  </a:lnTo>
                  <a:lnTo>
                    <a:pt x="769" y="269"/>
                  </a:lnTo>
                  <a:lnTo>
                    <a:pt x="791" y="9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6070375" y="1564000"/>
              <a:ext cx="46000" cy="18825"/>
            </a:xfrm>
            <a:custGeom>
              <a:avLst/>
              <a:gdLst/>
              <a:ahLst/>
              <a:cxnLst/>
              <a:rect l="l" t="t" r="r" b="b"/>
              <a:pathLst>
                <a:path w="1840" h="753" extrusionOk="0">
                  <a:moveTo>
                    <a:pt x="258" y="0"/>
                  </a:moveTo>
                  <a:lnTo>
                    <a:pt x="0" y="544"/>
                  </a:lnTo>
                  <a:lnTo>
                    <a:pt x="1839" y="753"/>
                  </a:lnTo>
                  <a:lnTo>
                    <a:pt x="1839" y="753"/>
                  </a:lnTo>
                  <a:lnTo>
                    <a:pt x="1710" y="162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6081650" y="1570450"/>
              <a:ext cx="24225" cy="11175"/>
            </a:xfrm>
            <a:custGeom>
              <a:avLst/>
              <a:gdLst/>
              <a:ahLst/>
              <a:cxnLst/>
              <a:rect l="l" t="t" r="r" b="b"/>
              <a:pathLst>
                <a:path w="969" h="447" extrusionOk="0">
                  <a:moveTo>
                    <a:pt x="38" y="0"/>
                  </a:moveTo>
                  <a:lnTo>
                    <a:pt x="1" y="339"/>
                  </a:lnTo>
                  <a:lnTo>
                    <a:pt x="931" y="447"/>
                  </a:lnTo>
                  <a:lnTo>
                    <a:pt x="969" y="10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5966575" y="1575825"/>
              <a:ext cx="8900" cy="18600"/>
            </a:xfrm>
            <a:custGeom>
              <a:avLst/>
              <a:gdLst/>
              <a:ahLst/>
              <a:cxnLst/>
              <a:rect l="l" t="t" r="r" b="b"/>
              <a:pathLst>
                <a:path w="356" h="744" extrusionOk="0">
                  <a:moveTo>
                    <a:pt x="356" y="1"/>
                  </a:moveTo>
                  <a:lnTo>
                    <a:pt x="60" y="65"/>
                  </a:lnTo>
                  <a:lnTo>
                    <a:pt x="1" y="608"/>
                  </a:lnTo>
                  <a:lnTo>
                    <a:pt x="276" y="743"/>
                  </a:lnTo>
                  <a:lnTo>
                    <a:pt x="291" y="597"/>
                  </a:lnTo>
                  <a:lnTo>
                    <a:pt x="119" y="517"/>
                  </a:lnTo>
                  <a:lnTo>
                    <a:pt x="157" y="183"/>
                  </a:lnTo>
                  <a:lnTo>
                    <a:pt x="345" y="140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6146450" y="1595325"/>
              <a:ext cx="9050" cy="18575"/>
            </a:xfrm>
            <a:custGeom>
              <a:avLst/>
              <a:gdLst/>
              <a:ahLst/>
              <a:cxnLst/>
              <a:rect l="l" t="t" r="r" b="b"/>
              <a:pathLst>
                <a:path w="362" h="743" extrusionOk="0">
                  <a:moveTo>
                    <a:pt x="87" y="0"/>
                  </a:moveTo>
                  <a:lnTo>
                    <a:pt x="71" y="145"/>
                  </a:lnTo>
                  <a:lnTo>
                    <a:pt x="243" y="226"/>
                  </a:lnTo>
                  <a:lnTo>
                    <a:pt x="200" y="559"/>
                  </a:lnTo>
                  <a:lnTo>
                    <a:pt x="17" y="602"/>
                  </a:lnTo>
                  <a:lnTo>
                    <a:pt x="0" y="742"/>
                  </a:lnTo>
                  <a:lnTo>
                    <a:pt x="302" y="678"/>
                  </a:lnTo>
                  <a:lnTo>
                    <a:pt x="362" y="13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6015650" y="1589375"/>
              <a:ext cx="9325" cy="75350"/>
            </a:xfrm>
            <a:custGeom>
              <a:avLst/>
              <a:gdLst/>
              <a:ahLst/>
              <a:cxnLst/>
              <a:rect l="l" t="t" r="r" b="b"/>
              <a:pathLst>
                <a:path w="373" h="3014" extrusionOk="0">
                  <a:moveTo>
                    <a:pt x="355" y="1"/>
                  </a:moveTo>
                  <a:lnTo>
                    <a:pt x="355" y="1"/>
                  </a:lnTo>
                  <a:cubicBezTo>
                    <a:pt x="114" y="986"/>
                    <a:pt x="1" y="2001"/>
                    <a:pt x="17" y="3013"/>
                  </a:cubicBezTo>
                  <a:cubicBezTo>
                    <a:pt x="259" y="2028"/>
                    <a:pt x="372" y="1018"/>
                    <a:pt x="3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6041600" y="1591400"/>
              <a:ext cx="91325" cy="86450"/>
            </a:xfrm>
            <a:custGeom>
              <a:avLst/>
              <a:gdLst/>
              <a:ahLst/>
              <a:cxnLst/>
              <a:rect l="l" t="t" r="r" b="b"/>
              <a:pathLst>
                <a:path w="3653" h="3458" extrusionOk="0">
                  <a:moveTo>
                    <a:pt x="1828" y="99"/>
                  </a:moveTo>
                  <a:cubicBezTo>
                    <a:pt x="1887" y="99"/>
                    <a:pt x="1947" y="102"/>
                    <a:pt x="2007" y="108"/>
                  </a:cubicBezTo>
                  <a:cubicBezTo>
                    <a:pt x="2904" y="210"/>
                    <a:pt x="3549" y="1017"/>
                    <a:pt x="3447" y="1915"/>
                  </a:cubicBezTo>
                  <a:cubicBezTo>
                    <a:pt x="3352" y="2745"/>
                    <a:pt x="2649" y="3357"/>
                    <a:pt x="1832" y="3357"/>
                  </a:cubicBezTo>
                  <a:cubicBezTo>
                    <a:pt x="1771" y="3357"/>
                    <a:pt x="1708" y="3353"/>
                    <a:pt x="1646" y="3346"/>
                  </a:cubicBezTo>
                  <a:cubicBezTo>
                    <a:pt x="754" y="3250"/>
                    <a:pt x="109" y="2443"/>
                    <a:pt x="210" y="1550"/>
                  </a:cubicBezTo>
                  <a:cubicBezTo>
                    <a:pt x="301" y="712"/>
                    <a:pt x="1009" y="99"/>
                    <a:pt x="1828" y="99"/>
                  </a:cubicBezTo>
                  <a:close/>
                  <a:moveTo>
                    <a:pt x="1822" y="1"/>
                  </a:moveTo>
                  <a:cubicBezTo>
                    <a:pt x="956" y="1"/>
                    <a:pt x="208" y="653"/>
                    <a:pt x="109" y="1540"/>
                  </a:cubicBezTo>
                  <a:cubicBezTo>
                    <a:pt x="0" y="2486"/>
                    <a:pt x="684" y="3340"/>
                    <a:pt x="1630" y="3448"/>
                  </a:cubicBezTo>
                  <a:cubicBezTo>
                    <a:pt x="1690" y="3454"/>
                    <a:pt x="1750" y="3457"/>
                    <a:pt x="1810" y="3457"/>
                  </a:cubicBezTo>
                  <a:cubicBezTo>
                    <a:pt x="2682" y="3457"/>
                    <a:pt x="3439" y="2807"/>
                    <a:pt x="3544" y="1927"/>
                  </a:cubicBezTo>
                  <a:cubicBezTo>
                    <a:pt x="3652" y="974"/>
                    <a:pt x="2968" y="120"/>
                    <a:pt x="2017" y="12"/>
                  </a:cubicBezTo>
                  <a:cubicBezTo>
                    <a:pt x="1952" y="4"/>
                    <a:pt x="1886" y="1"/>
                    <a:pt x="182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6052075" y="1601450"/>
              <a:ext cx="70200" cy="66400"/>
            </a:xfrm>
            <a:custGeom>
              <a:avLst/>
              <a:gdLst/>
              <a:ahLst/>
              <a:cxnLst/>
              <a:rect l="l" t="t" r="r" b="b"/>
              <a:pathLst>
                <a:path w="2808" h="2656" extrusionOk="0">
                  <a:moveTo>
                    <a:pt x="1405" y="0"/>
                  </a:moveTo>
                  <a:cubicBezTo>
                    <a:pt x="736" y="0"/>
                    <a:pt x="163" y="499"/>
                    <a:pt x="87" y="1180"/>
                  </a:cubicBezTo>
                  <a:cubicBezTo>
                    <a:pt x="1" y="1912"/>
                    <a:pt x="528" y="2567"/>
                    <a:pt x="1259" y="2648"/>
                  </a:cubicBezTo>
                  <a:cubicBezTo>
                    <a:pt x="1309" y="2653"/>
                    <a:pt x="1359" y="2656"/>
                    <a:pt x="1409" y="2656"/>
                  </a:cubicBezTo>
                  <a:cubicBezTo>
                    <a:pt x="2078" y="2656"/>
                    <a:pt x="2652" y="2157"/>
                    <a:pt x="2727" y="1476"/>
                  </a:cubicBezTo>
                  <a:cubicBezTo>
                    <a:pt x="2807" y="750"/>
                    <a:pt x="2286" y="88"/>
                    <a:pt x="1556" y="8"/>
                  </a:cubicBezTo>
                  <a:cubicBezTo>
                    <a:pt x="1505" y="3"/>
                    <a:pt x="1455" y="0"/>
                    <a:pt x="140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6134350" y="1590725"/>
              <a:ext cx="7450" cy="6950"/>
            </a:xfrm>
            <a:custGeom>
              <a:avLst/>
              <a:gdLst/>
              <a:ahLst/>
              <a:cxnLst/>
              <a:rect l="l" t="t" r="r" b="b"/>
              <a:pathLst>
                <a:path w="298" h="278" extrusionOk="0">
                  <a:moveTo>
                    <a:pt x="150" y="0"/>
                  </a:moveTo>
                  <a:cubicBezTo>
                    <a:pt x="77" y="0"/>
                    <a:pt x="17" y="56"/>
                    <a:pt x="12" y="125"/>
                  </a:cubicBezTo>
                  <a:cubicBezTo>
                    <a:pt x="0" y="200"/>
                    <a:pt x="55" y="270"/>
                    <a:pt x="129" y="276"/>
                  </a:cubicBezTo>
                  <a:cubicBezTo>
                    <a:pt x="136" y="277"/>
                    <a:pt x="143" y="277"/>
                    <a:pt x="149" y="277"/>
                  </a:cubicBezTo>
                  <a:cubicBezTo>
                    <a:pt x="222" y="277"/>
                    <a:pt x="281" y="226"/>
                    <a:pt x="286" y="157"/>
                  </a:cubicBezTo>
                  <a:lnTo>
                    <a:pt x="286" y="152"/>
                  </a:lnTo>
                  <a:cubicBezTo>
                    <a:pt x="297" y="76"/>
                    <a:pt x="243" y="6"/>
                    <a:pt x="168" y="1"/>
                  </a:cubicBezTo>
                  <a:cubicBezTo>
                    <a:pt x="162" y="0"/>
                    <a:pt x="156" y="0"/>
                    <a:pt x="150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6033950" y="1224700"/>
              <a:ext cx="40325" cy="79350"/>
            </a:xfrm>
            <a:custGeom>
              <a:avLst/>
              <a:gdLst/>
              <a:ahLst/>
              <a:cxnLst/>
              <a:rect l="l" t="t" r="r" b="b"/>
              <a:pathLst>
                <a:path w="1613" h="3174" extrusionOk="0">
                  <a:moveTo>
                    <a:pt x="844" y="0"/>
                  </a:moveTo>
                  <a:cubicBezTo>
                    <a:pt x="726" y="0"/>
                    <a:pt x="601" y="78"/>
                    <a:pt x="479" y="253"/>
                  </a:cubicBezTo>
                  <a:cubicBezTo>
                    <a:pt x="54" y="850"/>
                    <a:pt x="522" y="2005"/>
                    <a:pt x="0" y="2560"/>
                  </a:cubicBezTo>
                  <a:lnTo>
                    <a:pt x="919" y="3173"/>
                  </a:lnTo>
                  <a:lnTo>
                    <a:pt x="1355" y="2134"/>
                  </a:lnTo>
                  <a:cubicBezTo>
                    <a:pt x="1613" y="1041"/>
                    <a:pt x="1276" y="0"/>
                    <a:pt x="844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5985000" y="1392075"/>
              <a:ext cx="82575" cy="29175"/>
            </a:xfrm>
            <a:custGeom>
              <a:avLst/>
              <a:gdLst/>
              <a:ahLst/>
              <a:cxnLst/>
              <a:rect l="l" t="t" r="r" b="b"/>
              <a:pathLst>
                <a:path w="3303" h="1167" extrusionOk="0">
                  <a:moveTo>
                    <a:pt x="17" y="0"/>
                  </a:moveTo>
                  <a:cubicBezTo>
                    <a:pt x="6" y="0"/>
                    <a:pt x="1" y="0"/>
                    <a:pt x="6" y="10"/>
                  </a:cubicBezTo>
                  <a:cubicBezTo>
                    <a:pt x="948" y="715"/>
                    <a:pt x="2077" y="1118"/>
                    <a:pt x="3249" y="1167"/>
                  </a:cubicBezTo>
                  <a:cubicBezTo>
                    <a:pt x="3286" y="1167"/>
                    <a:pt x="3303" y="1107"/>
                    <a:pt x="3264" y="1097"/>
                  </a:cubicBezTo>
                  <a:cubicBezTo>
                    <a:pt x="2135" y="892"/>
                    <a:pt x="1045" y="522"/>
                    <a:pt x="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5994000" y="1359925"/>
              <a:ext cx="92775" cy="26775"/>
            </a:xfrm>
            <a:custGeom>
              <a:avLst/>
              <a:gdLst/>
              <a:ahLst/>
              <a:cxnLst/>
              <a:rect l="l" t="t" r="r" b="b"/>
              <a:pathLst>
                <a:path w="3711" h="1071" extrusionOk="0">
                  <a:moveTo>
                    <a:pt x="23" y="1"/>
                  </a:moveTo>
                  <a:cubicBezTo>
                    <a:pt x="23" y="1"/>
                    <a:pt x="1" y="11"/>
                    <a:pt x="23" y="16"/>
                  </a:cubicBezTo>
                  <a:cubicBezTo>
                    <a:pt x="952" y="701"/>
                    <a:pt x="2076" y="1070"/>
                    <a:pt x="3228" y="1070"/>
                  </a:cubicBezTo>
                  <a:cubicBezTo>
                    <a:pt x="3362" y="1070"/>
                    <a:pt x="3496" y="1065"/>
                    <a:pt x="3631" y="1055"/>
                  </a:cubicBezTo>
                  <a:cubicBezTo>
                    <a:pt x="3673" y="1055"/>
                    <a:pt x="3711" y="1001"/>
                    <a:pt x="3658" y="1001"/>
                  </a:cubicBezTo>
                  <a:cubicBezTo>
                    <a:pt x="3636" y="1002"/>
                    <a:pt x="3614" y="1002"/>
                    <a:pt x="3591" y="1002"/>
                  </a:cubicBezTo>
                  <a:cubicBezTo>
                    <a:pt x="2687" y="1002"/>
                    <a:pt x="951" y="488"/>
                    <a:pt x="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010550" y="1330475"/>
              <a:ext cx="90500" cy="23100"/>
            </a:xfrm>
            <a:custGeom>
              <a:avLst/>
              <a:gdLst/>
              <a:ahLst/>
              <a:cxnLst/>
              <a:rect l="l" t="t" r="r" b="b"/>
              <a:pathLst>
                <a:path w="3620" h="924" extrusionOk="0">
                  <a:moveTo>
                    <a:pt x="23" y="1"/>
                  </a:moveTo>
                  <a:cubicBezTo>
                    <a:pt x="11" y="1"/>
                    <a:pt x="1" y="12"/>
                    <a:pt x="11" y="22"/>
                  </a:cubicBezTo>
                  <a:cubicBezTo>
                    <a:pt x="507" y="426"/>
                    <a:pt x="1269" y="673"/>
                    <a:pt x="1877" y="819"/>
                  </a:cubicBezTo>
                  <a:cubicBezTo>
                    <a:pt x="2149" y="888"/>
                    <a:pt x="2428" y="923"/>
                    <a:pt x="2705" y="923"/>
                  </a:cubicBezTo>
                  <a:cubicBezTo>
                    <a:pt x="3004" y="923"/>
                    <a:pt x="3303" y="883"/>
                    <a:pt x="3592" y="802"/>
                  </a:cubicBezTo>
                  <a:cubicBezTo>
                    <a:pt x="3618" y="797"/>
                    <a:pt x="3619" y="759"/>
                    <a:pt x="3597" y="759"/>
                  </a:cubicBezTo>
                  <a:cubicBezTo>
                    <a:pt x="3595" y="759"/>
                    <a:pt x="3594" y="759"/>
                    <a:pt x="3592" y="759"/>
                  </a:cubicBezTo>
                  <a:cubicBezTo>
                    <a:pt x="3465" y="767"/>
                    <a:pt x="3338" y="771"/>
                    <a:pt x="3213" y="771"/>
                  </a:cubicBezTo>
                  <a:cubicBezTo>
                    <a:pt x="2095" y="771"/>
                    <a:pt x="1052" y="460"/>
                    <a:pt x="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5916450" y="1105175"/>
              <a:ext cx="312300" cy="344875"/>
            </a:xfrm>
            <a:custGeom>
              <a:avLst/>
              <a:gdLst/>
              <a:ahLst/>
              <a:cxnLst/>
              <a:rect l="l" t="t" r="r" b="b"/>
              <a:pathLst>
                <a:path w="12492" h="13795" extrusionOk="0">
                  <a:moveTo>
                    <a:pt x="10959" y="0"/>
                  </a:moveTo>
                  <a:cubicBezTo>
                    <a:pt x="10510" y="0"/>
                    <a:pt x="9725" y="399"/>
                    <a:pt x="8932" y="921"/>
                  </a:cubicBezTo>
                  <a:cubicBezTo>
                    <a:pt x="4469" y="3850"/>
                    <a:pt x="0" y="11072"/>
                    <a:pt x="1539" y="12213"/>
                  </a:cubicBezTo>
                  <a:cubicBezTo>
                    <a:pt x="2940" y="13246"/>
                    <a:pt x="7988" y="13794"/>
                    <a:pt x="10189" y="13794"/>
                  </a:cubicBezTo>
                  <a:cubicBezTo>
                    <a:pt x="10209" y="13794"/>
                    <a:pt x="10230" y="13794"/>
                    <a:pt x="10250" y="13794"/>
                  </a:cubicBezTo>
                  <a:cubicBezTo>
                    <a:pt x="11448" y="13794"/>
                    <a:pt x="12491" y="9804"/>
                    <a:pt x="12223" y="9583"/>
                  </a:cubicBezTo>
                  <a:cubicBezTo>
                    <a:pt x="11282" y="8787"/>
                    <a:pt x="7265" y="8578"/>
                    <a:pt x="7206" y="8561"/>
                  </a:cubicBezTo>
                  <a:cubicBezTo>
                    <a:pt x="7039" y="8508"/>
                    <a:pt x="9711" y="3733"/>
                    <a:pt x="10766" y="1867"/>
                  </a:cubicBezTo>
                  <a:cubicBezTo>
                    <a:pt x="11545" y="495"/>
                    <a:pt x="11460" y="0"/>
                    <a:pt x="10959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6149975" y="1335600"/>
              <a:ext cx="247075" cy="211025"/>
            </a:xfrm>
            <a:custGeom>
              <a:avLst/>
              <a:gdLst/>
              <a:ahLst/>
              <a:cxnLst/>
              <a:rect l="l" t="t" r="r" b="b"/>
              <a:pathLst>
                <a:path w="9883" h="8441" extrusionOk="0">
                  <a:moveTo>
                    <a:pt x="2162" y="1"/>
                  </a:moveTo>
                  <a:cubicBezTo>
                    <a:pt x="2162" y="1"/>
                    <a:pt x="0" y="4399"/>
                    <a:pt x="161" y="4538"/>
                  </a:cubicBezTo>
                  <a:cubicBezTo>
                    <a:pt x="903" y="5119"/>
                    <a:pt x="1279" y="5652"/>
                    <a:pt x="2828" y="5776"/>
                  </a:cubicBezTo>
                  <a:cubicBezTo>
                    <a:pt x="2828" y="5776"/>
                    <a:pt x="4042" y="8162"/>
                    <a:pt x="4909" y="8162"/>
                  </a:cubicBezTo>
                  <a:cubicBezTo>
                    <a:pt x="4942" y="8162"/>
                    <a:pt x="4974" y="8159"/>
                    <a:pt x="5006" y="8152"/>
                  </a:cubicBezTo>
                  <a:cubicBezTo>
                    <a:pt x="5325" y="8081"/>
                    <a:pt x="5366" y="7823"/>
                    <a:pt x="5303" y="7545"/>
                  </a:cubicBezTo>
                  <a:lnTo>
                    <a:pt x="5303" y="7545"/>
                  </a:lnTo>
                  <a:cubicBezTo>
                    <a:pt x="5549" y="7974"/>
                    <a:pt x="5891" y="8408"/>
                    <a:pt x="6271" y="8408"/>
                  </a:cubicBezTo>
                  <a:cubicBezTo>
                    <a:pt x="6290" y="8408"/>
                    <a:pt x="6309" y="8407"/>
                    <a:pt x="6329" y="8405"/>
                  </a:cubicBezTo>
                  <a:cubicBezTo>
                    <a:pt x="6779" y="8351"/>
                    <a:pt x="6826" y="7994"/>
                    <a:pt x="6761" y="7655"/>
                  </a:cubicBezTo>
                  <a:lnTo>
                    <a:pt x="6761" y="7655"/>
                  </a:lnTo>
                  <a:cubicBezTo>
                    <a:pt x="6939" y="8035"/>
                    <a:pt x="7221" y="8440"/>
                    <a:pt x="7612" y="8440"/>
                  </a:cubicBezTo>
                  <a:cubicBezTo>
                    <a:pt x="7653" y="8440"/>
                    <a:pt x="7695" y="8436"/>
                    <a:pt x="7738" y="8427"/>
                  </a:cubicBezTo>
                  <a:cubicBezTo>
                    <a:pt x="8395" y="8279"/>
                    <a:pt x="8158" y="7439"/>
                    <a:pt x="8040" y="7116"/>
                  </a:cubicBezTo>
                  <a:lnTo>
                    <a:pt x="8040" y="7116"/>
                  </a:lnTo>
                  <a:cubicBezTo>
                    <a:pt x="8145" y="7357"/>
                    <a:pt x="8412" y="7859"/>
                    <a:pt x="8814" y="7859"/>
                  </a:cubicBezTo>
                  <a:cubicBezTo>
                    <a:pt x="8904" y="7859"/>
                    <a:pt x="9001" y="7834"/>
                    <a:pt x="9103" y="7776"/>
                  </a:cubicBezTo>
                  <a:cubicBezTo>
                    <a:pt x="9883" y="7340"/>
                    <a:pt x="8141" y="4087"/>
                    <a:pt x="7619" y="3388"/>
                  </a:cubicBezTo>
                  <a:cubicBezTo>
                    <a:pt x="7270" y="2925"/>
                    <a:pt x="6022" y="1872"/>
                    <a:pt x="5150" y="1280"/>
                  </a:cubicBezTo>
                  <a:cubicBezTo>
                    <a:pt x="4237" y="683"/>
                    <a:pt x="3226" y="247"/>
                    <a:pt x="2162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6290600" y="1459775"/>
              <a:ext cx="28650" cy="69425"/>
            </a:xfrm>
            <a:custGeom>
              <a:avLst/>
              <a:gdLst/>
              <a:ahLst/>
              <a:cxnLst/>
              <a:rect l="l" t="t" r="r" b="b"/>
              <a:pathLst>
                <a:path w="1146" h="2777" extrusionOk="0">
                  <a:moveTo>
                    <a:pt x="25" y="0"/>
                  </a:moveTo>
                  <a:cubicBezTo>
                    <a:pt x="16" y="0"/>
                    <a:pt x="1" y="12"/>
                    <a:pt x="4" y="23"/>
                  </a:cubicBezTo>
                  <a:cubicBezTo>
                    <a:pt x="123" y="249"/>
                    <a:pt x="220" y="486"/>
                    <a:pt x="306" y="728"/>
                  </a:cubicBezTo>
                  <a:cubicBezTo>
                    <a:pt x="403" y="965"/>
                    <a:pt x="488" y="1196"/>
                    <a:pt x="580" y="1432"/>
                  </a:cubicBezTo>
                  <a:cubicBezTo>
                    <a:pt x="666" y="1668"/>
                    <a:pt x="768" y="1884"/>
                    <a:pt x="865" y="2110"/>
                  </a:cubicBezTo>
                  <a:cubicBezTo>
                    <a:pt x="913" y="2223"/>
                    <a:pt x="951" y="2336"/>
                    <a:pt x="994" y="2449"/>
                  </a:cubicBezTo>
                  <a:cubicBezTo>
                    <a:pt x="1026" y="2561"/>
                    <a:pt x="1069" y="2675"/>
                    <a:pt x="1123" y="2777"/>
                  </a:cubicBezTo>
                  <a:lnTo>
                    <a:pt x="1145" y="2777"/>
                  </a:lnTo>
                  <a:cubicBezTo>
                    <a:pt x="1128" y="2663"/>
                    <a:pt x="1101" y="2556"/>
                    <a:pt x="1064" y="2449"/>
                  </a:cubicBezTo>
                  <a:cubicBezTo>
                    <a:pt x="1032" y="2325"/>
                    <a:pt x="989" y="2201"/>
                    <a:pt x="957" y="2077"/>
                  </a:cubicBezTo>
                  <a:cubicBezTo>
                    <a:pt x="892" y="1836"/>
                    <a:pt x="811" y="1593"/>
                    <a:pt x="714" y="1362"/>
                  </a:cubicBezTo>
                  <a:cubicBezTo>
                    <a:pt x="622" y="1142"/>
                    <a:pt x="515" y="911"/>
                    <a:pt x="403" y="695"/>
                  </a:cubicBezTo>
                  <a:cubicBezTo>
                    <a:pt x="295" y="475"/>
                    <a:pt x="145" y="244"/>
                    <a:pt x="31" y="7"/>
                  </a:cubicBezTo>
                  <a:cubicBezTo>
                    <a:pt x="31" y="2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325125" y="1452175"/>
              <a:ext cx="27450" cy="65450"/>
            </a:xfrm>
            <a:custGeom>
              <a:avLst/>
              <a:gdLst/>
              <a:ahLst/>
              <a:cxnLst/>
              <a:rect l="l" t="t" r="r" b="b"/>
              <a:pathLst>
                <a:path w="1098" h="2618" extrusionOk="0">
                  <a:moveTo>
                    <a:pt x="18" y="0"/>
                  </a:moveTo>
                  <a:cubicBezTo>
                    <a:pt x="15" y="0"/>
                    <a:pt x="11" y="2"/>
                    <a:pt x="5" y="4"/>
                  </a:cubicBezTo>
                  <a:cubicBezTo>
                    <a:pt x="5" y="11"/>
                    <a:pt x="0" y="16"/>
                    <a:pt x="5" y="21"/>
                  </a:cubicBezTo>
                  <a:cubicBezTo>
                    <a:pt x="177" y="456"/>
                    <a:pt x="355" y="892"/>
                    <a:pt x="538" y="1327"/>
                  </a:cubicBezTo>
                  <a:cubicBezTo>
                    <a:pt x="624" y="1543"/>
                    <a:pt x="995" y="2510"/>
                    <a:pt x="1043" y="2607"/>
                  </a:cubicBezTo>
                  <a:cubicBezTo>
                    <a:pt x="1049" y="2615"/>
                    <a:pt x="1056" y="2618"/>
                    <a:pt x="1064" y="2618"/>
                  </a:cubicBezTo>
                  <a:cubicBezTo>
                    <a:pt x="1081" y="2618"/>
                    <a:pt x="1097" y="2606"/>
                    <a:pt x="1097" y="2592"/>
                  </a:cubicBezTo>
                  <a:cubicBezTo>
                    <a:pt x="990" y="2134"/>
                    <a:pt x="849" y="1688"/>
                    <a:pt x="683" y="1252"/>
                  </a:cubicBezTo>
                  <a:cubicBezTo>
                    <a:pt x="506" y="817"/>
                    <a:pt x="291" y="398"/>
                    <a:pt x="27" y="4"/>
                  </a:cubicBezTo>
                  <a:cubicBezTo>
                    <a:pt x="25" y="2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6255525" y="1465500"/>
              <a:ext cx="28700" cy="60675"/>
            </a:xfrm>
            <a:custGeom>
              <a:avLst/>
              <a:gdLst/>
              <a:ahLst/>
              <a:cxnLst/>
              <a:rect l="l" t="t" r="r" b="b"/>
              <a:pathLst>
                <a:path w="1148" h="2427" extrusionOk="0">
                  <a:moveTo>
                    <a:pt x="20" y="0"/>
                  </a:moveTo>
                  <a:cubicBezTo>
                    <a:pt x="10" y="0"/>
                    <a:pt x="1" y="9"/>
                    <a:pt x="4" y="20"/>
                  </a:cubicBezTo>
                  <a:cubicBezTo>
                    <a:pt x="208" y="419"/>
                    <a:pt x="419" y="816"/>
                    <a:pt x="606" y="1225"/>
                  </a:cubicBezTo>
                  <a:cubicBezTo>
                    <a:pt x="697" y="1419"/>
                    <a:pt x="1010" y="2236"/>
                    <a:pt x="1112" y="2419"/>
                  </a:cubicBezTo>
                  <a:cubicBezTo>
                    <a:pt x="1115" y="2424"/>
                    <a:pt x="1121" y="2426"/>
                    <a:pt x="1126" y="2426"/>
                  </a:cubicBezTo>
                  <a:cubicBezTo>
                    <a:pt x="1137" y="2426"/>
                    <a:pt x="1147" y="2418"/>
                    <a:pt x="1144" y="2407"/>
                  </a:cubicBezTo>
                  <a:cubicBezTo>
                    <a:pt x="1037" y="1983"/>
                    <a:pt x="903" y="1563"/>
                    <a:pt x="735" y="1155"/>
                  </a:cubicBezTo>
                  <a:cubicBezTo>
                    <a:pt x="531" y="757"/>
                    <a:pt x="295" y="369"/>
                    <a:pt x="32" y="4"/>
                  </a:cubicBezTo>
                  <a:cubicBezTo>
                    <a:pt x="28" y="1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5926400" y="1102075"/>
              <a:ext cx="280375" cy="352375"/>
            </a:xfrm>
            <a:custGeom>
              <a:avLst/>
              <a:gdLst/>
              <a:ahLst/>
              <a:cxnLst/>
              <a:rect l="l" t="t" r="r" b="b"/>
              <a:pathLst>
                <a:path w="11215" h="14095" extrusionOk="0">
                  <a:moveTo>
                    <a:pt x="10580" y="0"/>
                  </a:moveTo>
                  <a:cubicBezTo>
                    <a:pt x="10155" y="0"/>
                    <a:pt x="9451" y="326"/>
                    <a:pt x="8556" y="942"/>
                  </a:cubicBezTo>
                  <a:cubicBezTo>
                    <a:pt x="6345" y="2465"/>
                    <a:pt x="2737" y="6110"/>
                    <a:pt x="1039" y="10352"/>
                  </a:cubicBezTo>
                  <a:cubicBezTo>
                    <a:pt x="511" y="11680"/>
                    <a:pt x="1" y="12595"/>
                    <a:pt x="3195" y="13283"/>
                  </a:cubicBezTo>
                  <a:cubicBezTo>
                    <a:pt x="5044" y="13697"/>
                    <a:pt x="6926" y="13966"/>
                    <a:pt x="8819" y="14095"/>
                  </a:cubicBezTo>
                  <a:lnTo>
                    <a:pt x="9303" y="8911"/>
                  </a:lnTo>
                  <a:cubicBezTo>
                    <a:pt x="9303" y="8911"/>
                    <a:pt x="7018" y="8734"/>
                    <a:pt x="6958" y="8659"/>
                  </a:cubicBezTo>
                  <a:cubicBezTo>
                    <a:pt x="6765" y="8389"/>
                    <a:pt x="9571" y="3867"/>
                    <a:pt x="10621" y="1755"/>
                  </a:cubicBezTo>
                  <a:cubicBezTo>
                    <a:pt x="11214" y="557"/>
                    <a:pt x="11135" y="0"/>
                    <a:pt x="10580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6119025" y="1330325"/>
              <a:ext cx="12675" cy="116925"/>
            </a:xfrm>
            <a:custGeom>
              <a:avLst/>
              <a:gdLst/>
              <a:ahLst/>
              <a:cxnLst/>
              <a:rect l="l" t="t" r="r" b="b"/>
              <a:pathLst>
                <a:path w="507" h="4677" extrusionOk="0">
                  <a:moveTo>
                    <a:pt x="493" y="0"/>
                  </a:moveTo>
                  <a:cubicBezTo>
                    <a:pt x="486" y="0"/>
                    <a:pt x="479" y="5"/>
                    <a:pt x="479" y="13"/>
                  </a:cubicBezTo>
                  <a:cubicBezTo>
                    <a:pt x="238" y="1550"/>
                    <a:pt x="77" y="3104"/>
                    <a:pt x="0" y="4659"/>
                  </a:cubicBezTo>
                  <a:cubicBezTo>
                    <a:pt x="0" y="4670"/>
                    <a:pt x="8" y="4676"/>
                    <a:pt x="16" y="4676"/>
                  </a:cubicBezTo>
                  <a:cubicBezTo>
                    <a:pt x="23" y="4676"/>
                    <a:pt x="30" y="4671"/>
                    <a:pt x="33" y="4659"/>
                  </a:cubicBezTo>
                  <a:cubicBezTo>
                    <a:pt x="291" y="2927"/>
                    <a:pt x="447" y="389"/>
                    <a:pt x="506" y="13"/>
                  </a:cubicBezTo>
                  <a:cubicBezTo>
                    <a:pt x="506" y="5"/>
                    <a:pt x="500" y="0"/>
                    <a:pt x="4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6037300" y="1208675"/>
              <a:ext cx="127125" cy="116750"/>
            </a:xfrm>
            <a:custGeom>
              <a:avLst/>
              <a:gdLst/>
              <a:ahLst/>
              <a:cxnLst/>
              <a:rect l="l" t="t" r="r" b="b"/>
              <a:pathLst>
                <a:path w="5085" h="4670" extrusionOk="0">
                  <a:moveTo>
                    <a:pt x="5062" y="0"/>
                  </a:moveTo>
                  <a:cubicBezTo>
                    <a:pt x="5058" y="0"/>
                    <a:pt x="5055" y="2"/>
                    <a:pt x="5055" y="7"/>
                  </a:cubicBezTo>
                  <a:cubicBezTo>
                    <a:pt x="4867" y="254"/>
                    <a:pt x="4254" y="1244"/>
                    <a:pt x="4140" y="1400"/>
                  </a:cubicBezTo>
                  <a:cubicBezTo>
                    <a:pt x="3921" y="1717"/>
                    <a:pt x="3716" y="2033"/>
                    <a:pt x="3507" y="2368"/>
                  </a:cubicBezTo>
                  <a:cubicBezTo>
                    <a:pt x="3296" y="2695"/>
                    <a:pt x="3082" y="3040"/>
                    <a:pt x="2894" y="3368"/>
                  </a:cubicBezTo>
                  <a:cubicBezTo>
                    <a:pt x="2705" y="3701"/>
                    <a:pt x="2495" y="4018"/>
                    <a:pt x="2334" y="4351"/>
                  </a:cubicBezTo>
                  <a:cubicBezTo>
                    <a:pt x="2147" y="4336"/>
                    <a:pt x="1963" y="4314"/>
                    <a:pt x="1770" y="4314"/>
                  </a:cubicBezTo>
                  <a:cubicBezTo>
                    <a:pt x="1678" y="4276"/>
                    <a:pt x="1581" y="4239"/>
                    <a:pt x="1485" y="4212"/>
                  </a:cubicBezTo>
                  <a:lnTo>
                    <a:pt x="1152" y="4110"/>
                  </a:lnTo>
                  <a:cubicBezTo>
                    <a:pt x="1050" y="4078"/>
                    <a:pt x="936" y="4050"/>
                    <a:pt x="834" y="4013"/>
                  </a:cubicBezTo>
                  <a:cubicBezTo>
                    <a:pt x="834" y="4013"/>
                    <a:pt x="834" y="4012"/>
                    <a:pt x="834" y="4012"/>
                  </a:cubicBezTo>
                  <a:lnTo>
                    <a:pt x="834" y="4012"/>
                  </a:lnTo>
                  <a:cubicBezTo>
                    <a:pt x="831" y="4012"/>
                    <a:pt x="814" y="4040"/>
                    <a:pt x="834" y="4040"/>
                  </a:cubicBezTo>
                  <a:cubicBezTo>
                    <a:pt x="936" y="4072"/>
                    <a:pt x="1038" y="4120"/>
                    <a:pt x="1146" y="4163"/>
                  </a:cubicBezTo>
                  <a:lnTo>
                    <a:pt x="1454" y="4285"/>
                  </a:lnTo>
                  <a:lnTo>
                    <a:pt x="1454" y="4285"/>
                  </a:lnTo>
                  <a:lnTo>
                    <a:pt x="1227" y="4271"/>
                  </a:lnTo>
                  <a:cubicBezTo>
                    <a:pt x="1033" y="4260"/>
                    <a:pt x="839" y="4254"/>
                    <a:pt x="646" y="4239"/>
                  </a:cubicBezTo>
                  <a:cubicBezTo>
                    <a:pt x="488" y="4226"/>
                    <a:pt x="330" y="4220"/>
                    <a:pt x="172" y="4220"/>
                  </a:cubicBezTo>
                  <a:cubicBezTo>
                    <a:pt x="120" y="4220"/>
                    <a:pt x="69" y="4221"/>
                    <a:pt x="17" y="4222"/>
                  </a:cubicBezTo>
                  <a:lnTo>
                    <a:pt x="1" y="4254"/>
                  </a:lnTo>
                  <a:cubicBezTo>
                    <a:pt x="194" y="4298"/>
                    <a:pt x="393" y="4324"/>
                    <a:pt x="586" y="4336"/>
                  </a:cubicBezTo>
                  <a:lnTo>
                    <a:pt x="1194" y="4411"/>
                  </a:lnTo>
                  <a:cubicBezTo>
                    <a:pt x="1598" y="4460"/>
                    <a:pt x="1996" y="4502"/>
                    <a:pt x="2405" y="4534"/>
                  </a:cubicBezTo>
                  <a:cubicBezTo>
                    <a:pt x="2818" y="4567"/>
                    <a:pt x="3227" y="4589"/>
                    <a:pt x="3641" y="4614"/>
                  </a:cubicBezTo>
                  <a:lnTo>
                    <a:pt x="4227" y="4647"/>
                  </a:lnTo>
                  <a:cubicBezTo>
                    <a:pt x="4329" y="4658"/>
                    <a:pt x="4434" y="4658"/>
                    <a:pt x="4539" y="4658"/>
                  </a:cubicBezTo>
                  <a:cubicBezTo>
                    <a:pt x="4643" y="4658"/>
                    <a:pt x="4748" y="4658"/>
                    <a:pt x="4850" y="4669"/>
                  </a:cubicBezTo>
                  <a:cubicBezTo>
                    <a:pt x="4852" y="4669"/>
                    <a:pt x="4853" y="4669"/>
                    <a:pt x="4854" y="4669"/>
                  </a:cubicBezTo>
                  <a:cubicBezTo>
                    <a:pt x="4868" y="4669"/>
                    <a:pt x="4871" y="4642"/>
                    <a:pt x="4850" y="4642"/>
                  </a:cubicBezTo>
                  <a:cubicBezTo>
                    <a:pt x="4641" y="4631"/>
                    <a:pt x="4442" y="4582"/>
                    <a:pt x="4222" y="4556"/>
                  </a:cubicBezTo>
                  <a:lnTo>
                    <a:pt x="3641" y="4492"/>
                  </a:lnTo>
                  <a:cubicBezTo>
                    <a:pt x="3259" y="4448"/>
                    <a:pt x="2877" y="4405"/>
                    <a:pt x="2495" y="4368"/>
                  </a:cubicBezTo>
                  <a:cubicBezTo>
                    <a:pt x="2689" y="4072"/>
                    <a:pt x="2850" y="3755"/>
                    <a:pt x="3033" y="3453"/>
                  </a:cubicBezTo>
                  <a:lnTo>
                    <a:pt x="3619" y="2459"/>
                  </a:lnTo>
                  <a:lnTo>
                    <a:pt x="3797" y="2162"/>
                  </a:lnTo>
                  <a:cubicBezTo>
                    <a:pt x="3899" y="2098"/>
                    <a:pt x="3996" y="2018"/>
                    <a:pt x="4088" y="1926"/>
                  </a:cubicBezTo>
                  <a:cubicBezTo>
                    <a:pt x="4184" y="1840"/>
                    <a:pt x="4276" y="1755"/>
                    <a:pt x="4361" y="1658"/>
                  </a:cubicBezTo>
                  <a:cubicBezTo>
                    <a:pt x="4539" y="1475"/>
                    <a:pt x="4706" y="1281"/>
                    <a:pt x="4877" y="1087"/>
                  </a:cubicBezTo>
                  <a:lnTo>
                    <a:pt x="4877" y="1072"/>
                  </a:lnTo>
                  <a:cubicBezTo>
                    <a:pt x="4874" y="1067"/>
                    <a:pt x="4867" y="1063"/>
                    <a:pt x="4860" y="1063"/>
                  </a:cubicBezTo>
                  <a:cubicBezTo>
                    <a:pt x="4857" y="1063"/>
                    <a:pt x="4854" y="1064"/>
                    <a:pt x="4850" y="1065"/>
                  </a:cubicBezTo>
                  <a:cubicBezTo>
                    <a:pt x="4673" y="1244"/>
                    <a:pt x="4490" y="1415"/>
                    <a:pt x="4291" y="1577"/>
                  </a:cubicBezTo>
                  <a:lnTo>
                    <a:pt x="4006" y="1814"/>
                  </a:lnTo>
                  <a:lnTo>
                    <a:pt x="3991" y="1829"/>
                  </a:lnTo>
                  <a:cubicBezTo>
                    <a:pt x="4060" y="1706"/>
                    <a:pt x="4135" y="1588"/>
                    <a:pt x="4205" y="1469"/>
                  </a:cubicBezTo>
                  <a:cubicBezTo>
                    <a:pt x="4308" y="1303"/>
                    <a:pt x="4937" y="286"/>
                    <a:pt x="5076" y="23"/>
                  </a:cubicBezTo>
                  <a:cubicBezTo>
                    <a:pt x="5084" y="12"/>
                    <a:pt x="5071" y="0"/>
                    <a:pt x="50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6198625" y="1026675"/>
              <a:ext cx="59325" cy="111675"/>
            </a:xfrm>
            <a:custGeom>
              <a:avLst/>
              <a:gdLst/>
              <a:ahLst/>
              <a:cxnLst/>
              <a:rect l="l" t="t" r="r" b="b"/>
              <a:pathLst>
                <a:path w="2373" h="4467" extrusionOk="0">
                  <a:moveTo>
                    <a:pt x="22" y="1"/>
                  </a:moveTo>
                  <a:cubicBezTo>
                    <a:pt x="22" y="1"/>
                    <a:pt x="10" y="458"/>
                    <a:pt x="0" y="1017"/>
                  </a:cubicBezTo>
                  <a:lnTo>
                    <a:pt x="0" y="1098"/>
                  </a:lnTo>
                  <a:lnTo>
                    <a:pt x="0" y="1190"/>
                  </a:lnTo>
                  <a:lnTo>
                    <a:pt x="0" y="1448"/>
                  </a:lnTo>
                  <a:lnTo>
                    <a:pt x="0" y="1641"/>
                  </a:lnTo>
                  <a:lnTo>
                    <a:pt x="0" y="1845"/>
                  </a:lnTo>
                  <a:cubicBezTo>
                    <a:pt x="0" y="2334"/>
                    <a:pt x="32" y="2818"/>
                    <a:pt x="102" y="3297"/>
                  </a:cubicBezTo>
                  <a:cubicBezTo>
                    <a:pt x="163" y="3469"/>
                    <a:pt x="1098" y="4467"/>
                    <a:pt x="1924" y="4467"/>
                  </a:cubicBezTo>
                  <a:cubicBezTo>
                    <a:pt x="1979" y="4467"/>
                    <a:pt x="2033" y="4463"/>
                    <a:pt x="2087" y="4453"/>
                  </a:cubicBezTo>
                  <a:cubicBezTo>
                    <a:pt x="2372" y="4404"/>
                    <a:pt x="2172" y="2861"/>
                    <a:pt x="2172" y="2861"/>
                  </a:cubicBezTo>
                  <a:lnTo>
                    <a:pt x="2184" y="2743"/>
                  </a:lnTo>
                  <a:lnTo>
                    <a:pt x="2345" y="1098"/>
                  </a:lnTo>
                  <a:lnTo>
                    <a:pt x="318" y="130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6198625" y="1026675"/>
              <a:ext cx="58500" cy="68600"/>
            </a:xfrm>
            <a:custGeom>
              <a:avLst/>
              <a:gdLst/>
              <a:ahLst/>
              <a:cxnLst/>
              <a:rect l="l" t="t" r="r" b="b"/>
              <a:pathLst>
                <a:path w="2340" h="2744" extrusionOk="0">
                  <a:moveTo>
                    <a:pt x="17" y="1"/>
                  </a:moveTo>
                  <a:cubicBezTo>
                    <a:pt x="17" y="1"/>
                    <a:pt x="10" y="458"/>
                    <a:pt x="0" y="1017"/>
                  </a:cubicBezTo>
                  <a:cubicBezTo>
                    <a:pt x="436" y="1883"/>
                    <a:pt x="1231" y="2512"/>
                    <a:pt x="2179" y="2743"/>
                  </a:cubicBezTo>
                  <a:lnTo>
                    <a:pt x="2340" y="1098"/>
                  </a:lnTo>
                  <a:lnTo>
                    <a:pt x="307" y="13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6163550" y="908550"/>
              <a:ext cx="155525" cy="169300"/>
            </a:xfrm>
            <a:custGeom>
              <a:avLst/>
              <a:gdLst/>
              <a:ahLst/>
              <a:cxnLst/>
              <a:rect l="l" t="t" r="r" b="b"/>
              <a:pathLst>
                <a:path w="6221" h="6772" extrusionOk="0">
                  <a:moveTo>
                    <a:pt x="3040" y="0"/>
                  </a:moveTo>
                  <a:cubicBezTo>
                    <a:pt x="2847" y="0"/>
                    <a:pt x="2657" y="21"/>
                    <a:pt x="2473" y="58"/>
                  </a:cubicBezTo>
                  <a:cubicBezTo>
                    <a:pt x="1199" y="311"/>
                    <a:pt x="0" y="1430"/>
                    <a:pt x="731" y="4230"/>
                  </a:cubicBezTo>
                  <a:cubicBezTo>
                    <a:pt x="1309" y="6445"/>
                    <a:pt x="2626" y="6771"/>
                    <a:pt x="3432" y="6771"/>
                  </a:cubicBezTo>
                  <a:cubicBezTo>
                    <a:pt x="3645" y="6771"/>
                    <a:pt x="3823" y="6748"/>
                    <a:pt x="3942" y="6731"/>
                  </a:cubicBezTo>
                  <a:cubicBezTo>
                    <a:pt x="4560" y="6640"/>
                    <a:pt x="6221" y="6054"/>
                    <a:pt x="5786" y="3188"/>
                  </a:cubicBezTo>
                  <a:cubicBezTo>
                    <a:pt x="5412" y="739"/>
                    <a:pt x="4185" y="0"/>
                    <a:pt x="3040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6283575" y="963000"/>
              <a:ext cx="14025" cy="7125"/>
            </a:xfrm>
            <a:custGeom>
              <a:avLst/>
              <a:gdLst/>
              <a:ahLst/>
              <a:cxnLst/>
              <a:rect l="l" t="t" r="r" b="b"/>
              <a:pathLst>
                <a:path w="561" h="285" extrusionOk="0">
                  <a:moveTo>
                    <a:pt x="222" y="0"/>
                  </a:moveTo>
                  <a:cubicBezTo>
                    <a:pt x="145" y="0"/>
                    <a:pt x="72" y="38"/>
                    <a:pt x="22" y="101"/>
                  </a:cubicBezTo>
                  <a:cubicBezTo>
                    <a:pt x="0" y="139"/>
                    <a:pt x="6" y="193"/>
                    <a:pt x="44" y="225"/>
                  </a:cubicBezTo>
                  <a:cubicBezTo>
                    <a:pt x="96" y="258"/>
                    <a:pt x="156" y="274"/>
                    <a:pt x="217" y="274"/>
                  </a:cubicBezTo>
                  <a:cubicBezTo>
                    <a:pt x="225" y="274"/>
                    <a:pt x="234" y="273"/>
                    <a:pt x="243" y="273"/>
                  </a:cubicBezTo>
                  <a:cubicBezTo>
                    <a:pt x="312" y="284"/>
                    <a:pt x="377" y="284"/>
                    <a:pt x="447" y="284"/>
                  </a:cubicBezTo>
                  <a:cubicBezTo>
                    <a:pt x="474" y="284"/>
                    <a:pt x="501" y="273"/>
                    <a:pt x="516" y="252"/>
                  </a:cubicBezTo>
                  <a:cubicBezTo>
                    <a:pt x="560" y="208"/>
                    <a:pt x="560" y="139"/>
                    <a:pt x="516" y="96"/>
                  </a:cubicBezTo>
                  <a:cubicBezTo>
                    <a:pt x="451" y="40"/>
                    <a:pt x="366" y="4"/>
                    <a:pt x="281" y="4"/>
                  </a:cubicBezTo>
                  <a:cubicBezTo>
                    <a:pt x="276" y="4"/>
                    <a:pt x="270" y="4"/>
                    <a:pt x="265" y="4"/>
                  </a:cubicBezTo>
                  <a:cubicBezTo>
                    <a:pt x="250" y="2"/>
                    <a:pt x="236" y="0"/>
                    <a:pt x="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6243900" y="972975"/>
              <a:ext cx="13750" cy="8900"/>
            </a:xfrm>
            <a:custGeom>
              <a:avLst/>
              <a:gdLst/>
              <a:ahLst/>
              <a:cxnLst/>
              <a:rect l="l" t="t" r="r" b="b"/>
              <a:pathLst>
                <a:path w="550" h="356" extrusionOk="0">
                  <a:moveTo>
                    <a:pt x="360" y="1"/>
                  </a:moveTo>
                  <a:cubicBezTo>
                    <a:pt x="321" y="1"/>
                    <a:pt x="283" y="9"/>
                    <a:pt x="249" y="25"/>
                  </a:cubicBezTo>
                  <a:cubicBezTo>
                    <a:pt x="157" y="52"/>
                    <a:pt x="77" y="111"/>
                    <a:pt x="28" y="191"/>
                  </a:cubicBezTo>
                  <a:cubicBezTo>
                    <a:pt x="1" y="245"/>
                    <a:pt x="23" y="315"/>
                    <a:pt x="77" y="342"/>
                  </a:cubicBezTo>
                  <a:cubicBezTo>
                    <a:pt x="94" y="352"/>
                    <a:pt x="110" y="356"/>
                    <a:pt x="129" y="356"/>
                  </a:cubicBezTo>
                  <a:cubicBezTo>
                    <a:pt x="139" y="356"/>
                    <a:pt x="151" y="354"/>
                    <a:pt x="162" y="353"/>
                  </a:cubicBezTo>
                  <a:cubicBezTo>
                    <a:pt x="222" y="331"/>
                    <a:pt x="286" y="310"/>
                    <a:pt x="346" y="278"/>
                  </a:cubicBezTo>
                  <a:cubicBezTo>
                    <a:pt x="415" y="266"/>
                    <a:pt x="480" y="229"/>
                    <a:pt x="529" y="176"/>
                  </a:cubicBezTo>
                  <a:cubicBezTo>
                    <a:pt x="549" y="132"/>
                    <a:pt x="539" y="79"/>
                    <a:pt x="507" y="47"/>
                  </a:cubicBezTo>
                  <a:cubicBezTo>
                    <a:pt x="464" y="16"/>
                    <a:pt x="412" y="1"/>
                    <a:pt x="3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6287600" y="989450"/>
              <a:ext cx="7275" cy="12125"/>
            </a:xfrm>
            <a:custGeom>
              <a:avLst/>
              <a:gdLst/>
              <a:ahLst/>
              <a:cxnLst/>
              <a:rect l="l" t="t" r="r" b="b"/>
              <a:pathLst>
                <a:path w="291" h="485" extrusionOk="0">
                  <a:moveTo>
                    <a:pt x="12" y="1"/>
                  </a:moveTo>
                  <a:cubicBezTo>
                    <a:pt x="0" y="188"/>
                    <a:pt x="71" y="485"/>
                    <a:pt x="291" y="485"/>
                  </a:cubicBezTo>
                  <a:lnTo>
                    <a:pt x="291" y="473"/>
                  </a:lnTo>
                  <a:cubicBezTo>
                    <a:pt x="104" y="430"/>
                    <a:pt x="49" y="210"/>
                    <a:pt x="33" y="16"/>
                  </a:cubicBezTo>
                  <a:cubicBezTo>
                    <a:pt x="33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6285500" y="983550"/>
              <a:ext cx="16325" cy="15850"/>
            </a:xfrm>
            <a:custGeom>
              <a:avLst/>
              <a:gdLst/>
              <a:ahLst/>
              <a:cxnLst/>
              <a:rect l="l" t="t" r="r" b="b"/>
              <a:pathLst>
                <a:path w="653" h="634" extrusionOk="0">
                  <a:moveTo>
                    <a:pt x="286" y="1"/>
                  </a:moveTo>
                  <a:cubicBezTo>
                    <a:pt x="273" y="1"/>
                    <a:pt x="260" y="2"/>
                    <a:pt x="246" y="4"/>
                  </a:cubicBezTo>
                  <a:cubicBezTo>
                    <a:pt x="0" y="56"/>
                    <a:pt x="82" y="634"/>
                    <a:pt x="335" y="634"/>
                  </a:cubicBezTo>
                  <a:cubicBezTo>
                    <a:pt x="348" y="634"/>
                    <a:pt x="361" y="632"/>
                    <a:pt x="375" y="629"/>
                  </a:cubicBezTo>
                  <a:cubicBezTo>
                    <a:pt x="652" y="572"/>
                    <a:pt x="567" y="1"/>
                    <a:pt x="2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6294250" y="982025"/>
              <a:ext cx="9675" cy="7575"/>
            </a:xfrm>
            <a:custGeom>
              <a:avLst/>
              <a:gdLst/>
              <a:ahLst/>
              <a:cxnLst/>
              <a:rect l="l" t="t" r="r" b="b"/>
              <a:pathLst>
                <a:path w="387" h="303" extrusionOk="0">
                  <a:moveTo>
                    <a:pt x="347" y="1"/>
                  </a:moveTo>
                  <a:cubicBezTo>
                    <a:pt x="315" y="77"/>
                    <a:pt x="267" y="152"/>
                    <a:pt x="208" y="157"/>
                  </a:cubicBezTo>
                  <a:cubicBezTo>
                    <a:pt x="202" y="158"/>
                    <a:pt x="197" y="159"/>
                    <a:pt x="191" y="159"/>
                  </a:cubicBezTo>
                  <a:cubicBezTo>
                    <a:pt x="137" y="159"/>
                    <a:pt x="84" y="112"/>
                    <a:pt x="36" y="87"/>
                  </a:cubicBezTo>
                  <a:cubicBezTo>
                    <a:pt x="34" y="86"/>
                    <a:pt x="31" y="86"/>
                    <a:pt x="29" y="86"/>
                  </a:cubicBezTo>
                  <a:cubicBezTo>
                    <a:pt x="11" y="86"/>
                    <a:pt x="0" y="116"/>
                    <a:pt x="9" y="130"/>
                  </a:cubicBezTo>
                  <a:cubicBezTo>
                    <a:pt x="49" y="224"/>
                    <a:pt x="118" y="302"/>
                    <a:pt x="202" y="302"/>
                  </a:cubicBezTo>
                  <a:cubicBezTo>
                    <a:pt x="220" y="302"/>
                    <a:pt x="238" y="299"/>
                    <a:pt x="257" y="291"/>
                  </a:cubicBezTo>
                  <a:cubicBezTo>
                    <a:pt x="359" y="254"/>
                    <a:pt x="386" y="120"/>
                    <a:pt x="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6264200" y="1033075"/>
              <a:ext cx="10250" cy="4125"/>
            </a:xfrm>
            <a:custGeom>
              <a:avLst/>
              <a:gdLst/>
              <a:ahLst/>
              <a:cxnLst/>
              <a:rect l="l" t="t" r="r" b="b"/>
              <a:pathLst>
                <a:path w="410" h="165" extrusionOk="0">
                  <a:moveTo>
                    <a:pt x="19" y="1"/>
                  </a:moveTo>
                  <a:cubicBezTo>
                    <a:pt x="10" y="1"/>
                    <a:pt x="1" y="3"/>
                    <a:pt x="1" y="3"/>
                  </a:cubicBezTo>
                  <a:cubicBezTo>
                    <a:pt x="23" y="83"/>
                    <a:pt x="87" y="148"/>
                    <a:pt x="174" y="164"/>
                  </a:cubicBezTo>
                  <a:cubicBezTo>
                    <a:pt x="178" y="165"/>
                    <a:pt x="182" y="165"/>
                    <a:pt x="186" y="165"/>
                  </a:cubicBezTo>
                  <a:cubicBezTo>
                    <a:pt x="278" y="165"/>
                    <a:pt x="364" y="112"/>
                    <a:pt x="410" y="35"/>
                  </a:cubicBezTo>
                  <a:lnTo>
                    <a:pt x="410" y="35"/>
                  </a:lnTo>
                  <a:cubicBezTo>
                    <a:pt x="345" y="73"/>
                    <a:pt x="276" y="95"/>
                    <a:pt x="206" y="105"/>
                  </a:cubicBezTo>
                  <a:cubicBezTo>
                    <a:pt x="130" y="105"/>
                    <a:pt x="82" y="46"/>
                    <a:pt x="28" y="3"/>
                  </a:cubicBezTo>
                  <a:cubicBezTo>
                    <a:pt x="26" y="1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6266250" y="965175"/>
              <a:ext cx="24975" cy="59600"/>
            </a:xfrm>
            <a:custGeom>
              <a:avLst/>
              <a:gdLst/>
              <a:ahLst/>
              <a:cxnLst/>
              <a:rect l="l" t="t" r="r" b="b"/>
              <a:pathLst>
                <a:path w="999" h="2384" extrusionOk="0">
                  <a:moveTo>
                    <a:pt x="303" y="1"/>
                  </a:moveTo>
                  <a:cubicBezTo>
                    <a:pt x="292" y="1"/>
                    <a:pt x="280" y="11"/>
                    <a:pt x="280" y="24"/>
                  </a:cubicBezTo>
                  <a:cubicBezTo>
                    <a:pt x="430" y="622"/>
                    <a:pt x="678" y="1191"/>
                    <a:pt x="839" y="1794"/>
                  </a:cubicBezTo>
                  <a:cubicBezTo>
                    <a:pt x="750" y="1776"/>
                    <a:pt x="660" y="1765"/>
                    <a:pt x="568" y="1765"/>
                  </a:cubicBezTo>
                  <a:cubicBezTo>
                    <a:pt x="549" y="1765"/>
                    <a:pt x="530" y="1766"/>
                    <a:pt x="511" y="1767"/>
                  </a:cubicBezTo>
                  <a:cubicBezTo>
                    <a:pt x="489" y="1772"/>
                    <a:pt x="650" y="2218"/>
                    <a:pt x="650" y="2256"/>
                  </a:cubicBezTo>
                  <a:cubicBezTo>
                    <a:pt x="588" y="2269"/>
                    <a:pt x="525" y="2275"/>
                    <a:pt x="463" y="2275"/>
                  </a:cubicBezTo>
                  <a:cubicBezTo>
                    <a:pt x="315" y="2275"/>
                    <a:pt x="168" y="2240"/>
                    <a:pt x="32" y="2176"/>
                  </a:cubicBezTo>
                  <a:cubicBezTo>
                    <a:pt x="30" y="2175"/>
                    <a:pt x="29" y="2175"/>
                    <a:pt x="27" y="2175"/>
                  </a:cubicBezTo>
                  <a:cubicBezTo>
                    <a:pt x="9" y="2175"/>
                    <a:pt x="1" y="2198"/>
                    <a:pt x="10" y="2198"/>
                  </a:cubicBezTo>
                  <a:cubicBezTo>
                    <a:pt x="135" y="2318"/>
                    <a:pt x="302" y="2383"/>
                    <a:pt x="471" y="2383"/>
                  </a:cubicBezTo>
                  <a:cubicBezTo>
                    <a:pt x="542" y="2383"/>
                    <a:pt x="614" y="2372"/>
                    <a:pt x="683" y="2347"/>
                  </a:cubicBezTo>
                  <a:cubicBezTo>
                    <a:pt x="732" y="2337"/>
                    <a:pt x="764" y="2327"/>
                    <a:pt x="764" y="2315"/>
                  </a:cubicBezTo>
                  <a:cubicBezTo>
                    <a:pt x="742" y="2176"/>
                    <a:pt x="656" y="1891"/>
                    <a:pt x="656" y="1891"/>
                  </a:cubicBezTo>
                  <a:lnTo>
                    <a:pt x="656" y="1891"/>
                  </a:lnTo>
                  <a:cubicBezTo>
                    <a:pt x="693" y="1901"/>
                    <a:pt x="822" y="1931"/>
                    <a:pt x="910" y="1931"/>
                  </a:cubicBezTo>
                  <a:cubicBezTo>
                    <a:pt x="962" y="1931"/>
                    <a:pt x="999" y="1921"/>
                    <a:pt x="995" y="1891"/>
                  </a:cubicBezTo>
                  <a:cubicBezTo>
                    <a:pt x="834" y="1240"/>
                    <a:pt x="603" y="610"/>
                    <a:pt x="318" y="9"/>
                  </a:cubicBezTo>
                  <a:cubicBezTo>
                    <a:pt x="314" y="3"/>
                    <a:pt x="308" y="1"/>
                    <a:pt x="3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6266100" y="1019550"/>
              <a:ext cx="16850" cy="11875"/>
            </a:xfrm>
            <a:custGeom>
              <a:avLst/>
              <a:gdLst/>
              <a:ahLst/>
              <a:cxnLst/>
              <a:rect l="l" t="t" r="r" b="b"/>
              <a:pathLst>
                <a:path w="674" h="475" extrusionOk="0">
                  <a:moveTo>
                    <a:pt x="22" y="1"/>
                  </a:moveTo>
                  <a:cubicBezTo>
                    <a:pt x="6" y="65"/>
                    <a:pt x="1" y="135"/>
                    <a:pt x="1" y="205"/>
                  </a:cubicBezTo>
                  <a:cubicBezTo>
                    <a:pt x="6" y="329"/>
                    <a:pt x="43" y="474"/>
                    <a:pt x="210" y="474"/>
                  </a:cubicBezTo>
                  <a:cubicBezTo>
                    <a:pt x="286" y="474"/>
                    <a:pt x="361" y="447"/>
                    <a:pt x="425" y="403"/>
                  </a:cubicBezTo>
                  <a:cubicBezTo>
                    <a:pt x="533" y="318"/>
                    <a:pt x="619" y="210"/>
                    <a:pt x="673" y="81"/>
                  </a:cubicBezTo>
                  <a:lnTo>
                    <a:pt x="673" y="81"/>
                  </a:lnTo>
                  <a:cubicBezTo>
                    <a:pt x="605" y="94"/>
                    <a:pt x="536" y="101"/>
                    <a:pt x="467" y="101"/>
                  </a:cubicBezTo>
                  <a:cubicBezTo>
                    <a:pt x="315" y="101"/>
                    <a:pt x="163" y="68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6266100" y="1024375"/>
              <a:ext cx="10650" cy="705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93" y="0"/>
                  </a:moveTo>
                  <a:cubicBezTo>
                    <a:pt x="63" y="0"/>
                    <a:pt x="32" y="4"/>
                    <a:pt x="1" y="12"/>
                  </a:cubicBezTo>
                  <a:cubicBezTo>
                    <a:pt x="6" y="136"/>
                    <a:pt x="43" y="281"/>
                    <a:pt x="210" y="281"/>
                  </a:cubicBezTo>
                  <a:cubicBezTo>
                    <a:pt x="286" y="281"/>
                    <a:pt x="361" y="254"/>
                    <a:pt x="425" y="210"/>
                  </a:cubicBezTo>
                  <a:cubicBezTo>
                    <a:pt x="364" y="78"/>
                    <a:pt x="233" y="0"/>
                    <a:pt x="93" y="0"/>
                  </a:cubicBezTo>
                  <a:close/>
                </a:path>
              </a:pathLst>
            </a:custGeom>
            <a:solidFill>
              <a:srgbClr val="FF9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6246200" y="991775"/>
              <a:ext cx="19000" cy="11000"/>
            </a:xfrm>
            <a:custGeom>
              <a:avLst/>
              <a:gdLst/>
              <a:ahLst/>
              <a:cxnLst/>
              <a:rect l="l" t="t" r="r" b="b"/>
              <a:pathLst>
                <a:path w="760" h="440" extrusionOk="0">
                  <a:moveTo>
                    <a:pt x="239" y="0"/>
                  </a:moveTo>
                  <a:cubicBezTo>
                    <a:pt x="157" y="0"/>
                    <a:pt x="77" y="16"/>
                    <a:pt x="1" y="47"/>
                  </a:cubicBezTo>
                  <a:cubicBezTo>
                    <a:pt x="119" y="57"/>
                    <a:pt x="232" y="85"/>
                    <a:pt x="345" y="117"/>
                  </a:cubicBezTo>
                  <a:cubicBezTo>
                    <a:pt x="403" y="139"/>
                    <a:pt x="456" y="171"/>
                    <a:pt x="501" y="212"/>
                  </a:cubicBezTo>
                  <a:lnTo>
                    <a:pt x="501" y="212"/>
                  </a:lnTo>
                  <a:cubicBezTo>
                    <a:pt x="448" y="218"/>
                    <a:pt x="394" y="229"/>
                    <a:pt x="340" y="246"/>
                  </a:cubicBezTo>
                  <a:cubicBezTo>
                    <a:pt x="237" y="278"/>
                    <a:pt x="157" y="348"/>
                    <a:pt x="103" y="439"/>
                  </a:cubicBezTo>
                  <a:cubicBezTo>
                    <a:pt x="184" y="385"/>
                    <a:pt x="269" y="353"/>
                    <a:pt x="366" y="343"/>
                  </a:cubicBezTo>
                  <a:cubicBezTo>
                    <a:pt x="409" y="340"/>
                    <a:pt x="454" y="339"/>
                    <a:pt x="499" y="339"/>
                  </a:cubicBezTo>
                  <a:cubicBezTo>
                    <a:pt x="544" y="339"/>
                    <a:pt x="590" y="340"/>
                    <a:pt x="636" y="343"/>
                  </a:cubicBezTo>
                  <a:lnTo>
                    <a:pt x="759" y="359"/>
                  </a:lnTo>
                  <a:lnTo>
                    <a:pt x="700" y="246"/>
                  </a:lnTo>
                  <a:cubicBezTo>
                    <a:pt x="668" y="186"/>
                    <a:pt x="619" y="134"/>
                    <a:pt x="559" y="90"/>
                  </a:cubicBezTo>
                  <a:cubicBezTo>
                    <a:pt x="507" y="52"/>
                    <a:pt x="442" y="25"/>
                    <a:pt x="377" y="15"/>
                  </a:cubicBezTo>
                  <a:cubicBezTo>
                    <a:pt x="331" y="5"/>
                    <a:pt x="285" y="0"/>
                    <a:pt x="2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6255500" y="997225"/>
              <a:ext cx="9825" cy="8250"/>
            </a:xfrm>
            <a:custGeom>
              <a:avLst/>
              <a:gdLst/>
              <a:ahLst/>
              <a:cxnLst/>
              <a:rect l="l" t="t" r="r" b="b"/>
              <a:pathLst>
                <a:path w="393" h="330" extrusionOk="0">
                  <a:moveTo>
                    <a:pt x="311" y="1"/>
                  </a:moveTo>
                  <a:lnTo>
                    <a:pt x="311" y="1"/>
                  </a:lnTo>
                  <a:cubicBezTo>
                    <a:pt x="333" y="45"/>
                    <a:pt x="355" y="92"/>
                    <a:pt x="360" y="141"/>
                  </a:cubicBezTo>
                  <a:cubicBezTo>
                    <a:pt x="366" y="152"/>
                    <a:pt x="291" y="211"/>
                    <a:pt x="269" y="221"/>
                  </a:cubicBezTo>
                  <a:cubicBezTo>
                    <a:pt x="182" y="270"/>
                    <a:pt x="91" y="308"/>
                    <a:pt x="0" y="329"/>
                  </a:cubicBezTo>
                  <a:cubicBezTo>
                    <a:pt x="10" y="329"/>
                    <a:pt x="20" y="329"/>
                    <a:pt x="30" y="329"/>
                  </a:cubicBezTo>
                  <a:cubicBezTo>
                    <a:pt x="122" y="329"/>
                    <a:pt x="213" y="303"/>
                    <a:pt x="291" y="259"/>
                  </a:cubicBezTo>
                  <a:cubicBezTo>
                    <a:pt x="344" y="238"/>
                    <a:pt x="376" y="189"/>
                    <a:pt x="393" y="135"/>
                  </a:cubicBezTo>
                  <a:cubicBezTo>
                    <a:pt x="376" y="87"/>
                    <a:pt x="349" y="38"/>
                    <a:pt x="3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6153200" y="900225"/>
              <a:ext cx="149100" cy="117475"/>
            </a:xfrm>
            <a:custGeom>
              <a:avLst/>
              <a:gdLst/>
              <a:ahLst/>
              <a:cxnLst/>
              <a:rect l="l" t="t" r="r" b="b"/>
              <a:pathLst>
                <a:path w="5964" h="4699" extrusionOk="0">
                  <a:moveTo>
                    <a:pt x="3584" y="1"/>
                  </a:moveTo>
                  <a:cubicBezTo>
                    <a:pt x="3312" y="1"/>
                    <a:pt x="3036" y="49"/>
                    <a:pt x="2770" y="150"/>
                  </a:cubicBezTo>
                  <a:cubicBezTo>
                    <a:pt x="2065" y="391"/>
                    <a:pt x="1586" y="1150"/>
                    <a:pt x="1586" y="1150"/>
                  </a:cubicBezTo>
                  <a:cubicBezTo>
                    <a:pt x="1586" y="1150"/>
                    <a:pt x="554" y="1649"/>
                    <a:pt x="343" y="2510"/>
                  </a:cubicBezTo>
                  <a:cubicBezTo>
                    <a:pt x="0" y="3930"/>
                    <a:pt x="1269" y="4699"/>
                    <a:pt x="1269" y="4699"/>
                  </a:cubicBezTo>
                  <a:cubicBezTo>
                    <a:pt x="1892" y="4429"/>
                    <a:pt x="1931" y="3699"/>
                    <a:pt x="1931" y="3699"/>
                  </a:cubicBezTo>
                  <a:cubicBezTo>
                    <a:pt x="4291" y="3144"/>
                    <a:pt x="4054" y="1235"/>
                    <a:pt x="4054" y="1235"/>
                  </a:cubicBezTo>
                  <a:lnTo>
                    <a:pt x="4054" y="1235"/>
                  </a:lnTo>
                  <a:cubicBezTo>
                    <a:pt x="4538" y="1821"/>
                    <a:pt x="5215" y="2220"/>
                    <a:pt x="5964" y="2354"/>
                  </a:cubicBezTo>
                  <a:cubicBezTo>
                    <a:pt x="5947" y="1853"/>
                    <a:pt x="5770" y="1369"/>
                    <a:pt x="5463" y="977"/>
                  </a:cubicBezTo>
                  <a:cubicBezTo>
                    <a:pt x="5024" y="351"/>
                    <a:pt x="4316" y="1"/>
                    <a:pt x="35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6166350" y="910100"/>
              <a:ext cx="57025" cy="27900"/>
            </a:xfrm>
            <a:custGeom>
              <a:avLst/>
              <a:gdLst/>
              <a:ahLst/>
              <a:cxnLst/>
              <a:rect l="l" t="t" r="r" b="b"/>
              <a:pathLst>
                <a:path w="2281" h="1116" extrusionOk="0">
                  <a:moveTo>
                    <a:pt x="1095" y="1"/>
                  </a:moveTo>
                  <a:cubicBezTo>
                    <a:pt x="496" y="1"/>
                    <a:pt x="17" y="237"/>
                    <a:pt x="6" y="534"/>
                  </a:cubicBezTo>
                  <a:cubicBezTo>
                    <a:pt x="1" y="840"/>
                    <a:pt x="506" y="1103"/>
                    <a:pt x="1130" y="1115"/>
                  </a:cubicBezTo>
                  <a:cubicBezTo>
                    <a:pt x="1149" y="1116"/>
                    <a:pt x="1168" y="1116"/>
                    <a:pt x="1187" y="1116"/>
                  </a:cubicBezTo>
                  <a:cubicBezTo>
                    <a:pt x="1785" y="1116"/>
                    <a:pt x="2276" y="880"/>
                    <a:pt x="2276" y="582"/>
                  </a:cubicBezTo>
                  <a:cubicBezTo>
                    <a:pt x="2281" y="287"/>
                    <a:pt x="1775" y="13"/>
                    <a:pt x="1152" y="1"/>
                  </a:cubicBezTo>
                  <a:cubicBezTo>
                    <a:pt x="1133" y="1"/>
                    <a:pt x="1114" y="1"/>
                    <a:pt x="1095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6173875" y="912000"/>
              <a:ext cx="43325" cy="21150"/>
            </a:xfrm>
            <a:custGeom>
              <a:avLst/>
              <a:gdLst/>
              <a:ahLst/>
              <a:cxnLst/>
              <a:rect l="l" t="t" r="r" b="b"/>
              <a:pathLst>
                <a:path w="1733" h="846" extrusionOk="0">
                  <a:moveTo>
                    <a:pt x="832" y="1"/>
                  </a:moveTo>
                  <a:cubicBezTo>
                    <a:pt x="377" y="1"/>
                    <a:pt x="7" y="195"/>
                    <a:pt x="0" y="409"/>
                  </a:cubicBezTo>
                  <a:cubicBezTo>
                    <a:pt x="0" y="625"/>
                    <a:pt x="377" y="834"/>
                    <a:pt x="856" y="845"/>
                  </a:cubicBezTo>
                  <a:cubicBezTo>
                    <a:pt x="869" y="846"/>
                    <a:pt x="881" y="846"/>
                    <a:pt x="894" y="846"/>
                  </a:cubicBezTo>
                  <a:cubicBezTo>
                    <a:pt x="1350" y="846"/>
                    <a:pt x="1722" y="666"/>
                    <a:pt x="1722" y="436"/>
                  </a:cubicBezTo>
                  <a:cubicBezTo>
                    <a:pt x="1732" y="211"/>
                    <a:pt x="1345" y="12"/>
                    <a:pt x="871" y="1"/>
                  </a:cubicBezTo>
                  <a:cubicBezTo>
                    <a:pt x="858" y="1"/>
                    <a:pt x="845" y="1"/>
                    <a:pt x="8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6212575" y="904375"/>
              <a:ext cx="24525" cy="12900"/>
            </a:xfrm>
            <a:custGeom>
              <a:avLst/>
              <a:gdLst/>
              <a:ahLst/>
              <a:cxnLst/>
              <a:rect l="l" t="t" r="r" b="b"/>
              <a:pathLst>
                <a:path w="981" h="516" extrusionOk="0">
                  <a:moveTo>
                    <a:pt x="770" y="0"/>
                  </a:moveTo>
                  <a:cubicBezTo>
                    <a:pt x="505" y="0"/>
                    <a:pt x="158" y="93"/>
                    <a:pt x="1" y="436"/>
                  </a:cubicBezTo>
                  <a:lnTo>
                    <a:pt x="174" y="516"/>
                  </a:lnTo>
                  <a:cubicBezTo>
                    <a:pt x="297" y="246"/>
                    <a:pt x="562" y="193"/>
                    <a:pt x="745" y="193"/>
                  </a:cubicBezTo>
                  <a:cubicBezTo>
                    <a:pt x="851" y="193"/>
                    <a:pt x="929" y="211"/>
                    <a:pt x="937" y="215"/>
                  </a:cubicBezTo>
                  <a:lnTo>
                    <a:pt x="980" y="21"/>
                  </a:lnTo>
                  <a:cubicBezTo>
                    <a:pt x="923" y="9"/>
                    <a:pt x="850" y="0"/>
                    <a:pt x="770" y="0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6162200" y="932450"/>
              <a:ext cx="23400" cy="90350"/>
            </a:xfrm>
            <a:custGeom>
              <a:avLst/>
              <a:gdLst/>
              <a:ahLst/>
              <a:cxnLst/>
              <a:rect l="l" t="t" r="r" b="b"/>
              <a:pathLst>
                <a:path w="936" h="3614" extrusionOk="0">
                  <a:moveTo>
                    <a:pt x="764" y="0"/>
                  </a:moveTo>
                  <a:cubicBezTo>
                    <a:pt x="752" y="16"/>
                    <a:pt x="0" y="2554"/>
                    <a:pt x="10" y="2700"/>
                  </a:cubicBezTo>
                  <a:cubicBezTo>
                    <a:pt x="22" y="2845"/>
                    <a:pt x="139" y="3587"/>
                    <a:pt x="139" y="3614"/>
                  </a:cubicBezTo>
                  <a:lnTo>
                    <a:pt x="333" y="3592"/>
                  </a:lnTo>
                  <a:cubicBezTo>
                    <a:pt x="328" y="3587"/>
                    <a:pt x="216" y="2829"/>
                    <a:pt x="204" y="2694"/>
                  </a:cubicBezTo>
                  <a:cubicBezTo>
                    <a:pt x="209" y="2517"/>
                    <a:pt x="887" y="226"/>
                    <a:pt x="936" y="87"/>
                  </a:cubicBezTo>
                  <a:lnTo>
                    <a:pt x="844" y="4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6228325" y="889000"/>
              <a:ext cx="57050" cy="28025"/>
            </a:xfrm>
            <a:custGeom>
              <a:avLst/>
              <a:gdLst/>
              <a:ahLst/>
              <a:cxnLst/>
              <a:rect l="l" t="t" r="r" b="b"/>
              <a:pathLst>
                <a:path w="2282" h="1121" extrusionOk="0">
                  <a:moveTo>
                    <a:pt x="1112" y="1"/>
                  </a:moveTo>
                  <a:cubicBezTo>
                    <a:pt x="506" y="1"/>
                    <a:pt x="11" y="234"/>
                    <a:pt x="6" y="534"/>
                  </a:cubicBezTo>
                  <a:cubicBezTo>
                    <a:pt x="1" y="845"/>
                    <a:pt x="500" y="1103"/>
                    <a:pt x="1130" y="1120"/>
                  </a:cubicBezTo>
                  <a:cubicBezTo>
                    <a:pt x="1143" y="1120"/>
                    <a:pt x="1156" y="1121"/>
                    <a:pt x="1169" y="1121"/>
                  </a:cubicBezTo>
                  <a:cubicBezTo>
                    <a:pt x="1775" y="1121"/>
                    <a:pt x="2269" y="888"/>
                    <a:pt x="2269" y="587"/>
                  </a:cubicBezTo>
                  <a:cubicBezTo>
                    <a:pt x="2281" y="281"/>
                    <a:pt x="1775" y="18"/>
                    <a:pt x="1152" y="1"/>
                  </a:cubicBezTo>
                  <a:cubicBezTo>
                    <a:pt x="1139" y="1"/>
                    <a:pt x="1126" y="1"/>
                    <a:pt x="1112" y="1"/>
                  </a:cubicBezTo>
                  <a:close/>
                </a:path>
              </a:pathLst>
            </a:custGeom>
            <a:solidFill>
              <a:srgbClr val="F9B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6235600" y="891550"/>
              <a:ext cx="43300" cy="21025"/>
            </a:xfrm>
            <a:custGeom>
              <a:avLst/>
              <a:gdLst/>
              <a:ahLst/>
              <a:cxnLst/>
              <a:rect l="l" t="t" r="r" b="b"/>
              <a:pathLst>
                <a:path w="1732" h="841" extrusionOk="0">
                  <a:moveTo>
                    <a:pt x="835" y="1"/>
                  </a:moveTo>
                  <a:cubicBezTo>
                    <a:pt x="378" y="1"/>
                    <a:pt x="5" y="190"/>
                    <a:pt x="5" y="405"/>
                  </a:cubicBezTo>
                  <a:cubicBezTo>
                    <a:pt x="0" y="619"/>
                    <a:pt x="382" y="830"/>
                    <a:pt x="854" y="840"/>
                  </a:cubicBezTo>
                  <a:cubicBezTo>
                    <a:pt x="861" y="840"/>
                    <a:pt x="868" y="840"/>
                    <a:pt x="875" y="840"/>
                  </a:cubicBezTo>
                  <a:cubicBezTo>
                    <a:pt x="1344" y="840"/>
                    <a:pt x="1725" y="665"/>
                    <a:pt x="1725" y="432"/>
                  </a:cubicBezTo>
                  <a:cubicBezTo>
                    <a:pt x="1732" y="200"/>
                    <a:pt x="1350" y="13"/>
                    <a:pt x="871" y="1"/>
                  </a:cubicBezTo>
                  <a:cubicBezTo>
                    <a:pt x="859" y="1"/>
                    <a:pt x="847" y="1"/>
                    <a:pt x="8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6156925" y="1001550"/>
              <a:ext cx="42275" cy="43975"/>
            </a:xfrm>
            <a:custGeom>
              <a:avLst/>
              <a:gdLst/>
              <a:ahLst/>
              <a:cxnLst/>
              <a:rect l="l" t="t" r="r" b="b"/>
              <a:pathLst>
                <a:path w="1691" h="1759" extrusionOk="0">
                  <a:moveTo>
                    <a:pt x="566" y="1"/>
                  </a:moveTo>
                  <a:cubicBezTo>
                    <a:pt x="507" y="1"/>
                    <a:pt x="451" y="15"/>
                    <a:pt x="400" y="48"/>
                  </a:cubicBezTo>
                  <a:cubicBezTo>
                    <a:pt x="1" y="307"/>
                    <a:pt x="561" y="1570"/>
                    <a:pt x="1050" y="1726"/>
                  </a:cubicBezTo>
                  <a:cubicBezTo>
                    <a:pt x="1107" y="1748"/>
                    <a:pt x="1166" y="1758"/>
                    <a:pt x="1224" y="1758"/>
                  </a:cubicBezTo>
                  <a:cubicBezTo>
                    <a:pt x="1422" y="1758"/>
                    <a:pt x="1608" y="1637"/>
                    <a:pt x="1678" y="1441"/>
                  </a:cubicBezTo>
                  <a:cubicBezTo>
                    <a:pt x="1685" y="1436"/>
                    <a:pt x="1685" y="1425"/>
                    <a:pt x="1690" y="1420"/>
                  </a:cubicBezTo>
                  <a:lnTo>
                    <a:pt x="1485" y="661"/>
                  </a:lnTo>
                  <a:cubicBezTo>
                    <a:pt x="1485" y="661"/>
                    <a:pt x="963" y="1"/>
                    <a:pt x="566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6171200" y="1011750"/>
              <a:ext cx="21725" cy="26800"/>
            </a:xfrm>
            <a:custGeom>
              <a:avLst/>
              <a:gdLst/>
              <a:ahLst/>
              <a:cxnLst/>
              <a:rect l="l" t="t" r="r" b="b"/>
              <a:pathLst>
                <a:path w="869" h="1072" extrusionOk="0">
                  <a:moveTo>
                    <a:pt x="0" y="0"/>
                  </a:moveTo>
                  <a:lnTo>
                    <a:pt x="0" y="17"/>
                  </a:lnTo>
                  <a:cubicBezTo>
                    <a:pt x="323" y="151"/>
                    <a:pt x="571" y="420"/>
                    <a:pt x="688" y="748"/>
                  </a:cubicBezTo>
                  <a:cubicBezTo>
                    <a:pt x="634" y="670"/>
                    <a:pt x="546" y="629"/>
                    <a:pt x="457" y="629"/>
                  </a:cubicBezTo>
                  <a:cubicBezTo>
                    <a:pt x="405" y="629"/>
                    <a:pt x="353" y="643"/>
                    <a:pt x="307" y="673"/>
                  </a:cubicBezTo>
                  <a:cubicBezTo>
                    <a:pt x="296" y="683"/>
                    <a:pt x="285" y="690"/>
                    <a:pt x="280" y="700"/>
                  </a:cubicBezTo>
                  <a:cubicBezTo>
                    <a:pt x="280" y="700"/>
                    <a:pt x="280" y="717"/>
                    <a:pt x="287" y="717"/>
                  </a:cubicBezTo>
                  <a:cubicBezTo>
                    <a:pt x="288" y="717"/>
                    <a:pt x="289" y="716"/>
                    <a:pt x="291" y="715"/>
                  </a:cubicBezTo>
                  <a:cubicBezTo>
                    <a:pt x="325" y="703"/>
                    <a:pt x="361" y="697"/>
                    <a:pt x="396" y="697"/>
                  </a:cubicBezTo>
                  <a:cubicBezTo>
                    <a:pt x="483" y="697"/>
                    <a:pt x="567" y="733"/>
                    <a:pt x="623" y="802"/>
                  </a:cubicBezTo>
                  <a:cubicBezTo>
                    <a:pt x="694" y="883"/>
                    <a:pt x="753" y="968"/>
                    <a:pt x="802" y="1060"/>
                  </a:cubicBezTo>
                  <a:cubicBezTo>
                    <a:pt x="806" y="1068"/>
                    <a:pt x="814" y="1071"/>
                    <a:pt x="823" y="1071"/>
                  </a:cubicBezTo>
                  <a:cubicBezTo>
                    <a:pt x="843" y="1071"/>
                    <a:pt x="868" y="1052"/>
                    <a:pt x="861" y="1033"/>
                  </a:cubicBezTo>
                  <a:cubicBezTo>
                    <a:pt x="834" y="598"/>
                    <a:pt x="457" y="1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47"/>
          <p:cNvSpPr txBox="1">
            <a:spLocks noGrp="1"/>
          </p:cNvSpPr>
          <p:nvPr>
            <p:ph type="title"/>
          </p:nvPr>
        </p:nvSpPr>
        <p:spPr>
          <a:xfrm>
            <a:off x="1610825" y="539500"/>
            <a:ext cx="59223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47"/>
          <p:cNvSpPr txBox="1">
            <a:spLocks noGrp="1"/>
          </p:cNvSpPr>
          <p:nvPr>
            <p:ph type="subTitle" idx="1"/>
          </p:nvPr>
        </p:nvSpPr>
        <p:spPr>
          <a:xfrm>
            <a:off x="723750" y="1114950"/>
            <a:ext cx="7696500" cy="3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98" name="Google Shape;189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4" y="0"/>
            <a:ext cx="901337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48"/>
          <p:cNvSpPr txBox="1">
            <a:spLocks noGrp="1"/>
          </p:cNvSpPr>
          <p:nvPr>
            <p:ph type="title"/>
          </p:nvPr>
        </p:nvSpPr>
        <p:spPr>
          <a:xfrm>
            <a:off x="1610825" y="539500"/>
            <a:ext cx="59223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48"/>
          <p:cNvSpPr txBox="1">
            <a:spLocks noGrp="1"/>
          </p:cNvSpPr>
          <p:nvPr>
            <p:ph type="subTitle" idx="1"/>
          </p:nvPr>
        </p:nvSpPr>
        <p:spPr>
          <a:xfrm>
            <a:off x="723750" y="1114950"/>
            <a:ext cx="7696500" cy="3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05" name="Google Shape;190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4" y="0"/>
            <a:ext cx="901337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0" name="Google Shape;1910;p4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Google Shape;8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57525"/>
            <a:ext cx="8839203" cy="3829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8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7050"/>
            <a:ext cx="8839200" cy="4669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" name="Google Shape;8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00" y="152400"/>
            <a:ext cx="846204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32"/>
          <p:cNvSpPr txBox="1"/>
          <p:nvPr/>
        </p:nvSpPr>
        <p:spPr>
          <a:xfrm>
            <a:off x="6235000" y="2550500"/>
            <a:ext cx="1707300" cy="831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ic Slab"/>
                <a:ea typeface="Antic Slab"/>
                <a:cs typeface="Antic Slab"/>
                <a:sym typeface="Antic Slab"/>
              </a:rPr>
              <a:t>One group member starts a collection</a:t>
            </a:r>
            <a:endParaRPr>
              <a:latin typeface="Antic Slab"/>
              <a:ea typeface="Antic Slab"/>
              <a:cs typeface="Antic Slab"/>
              <a:sym typeface="Antic Sla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" name="Google Shape;8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049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33"/>
          <p:cNvSpPr txBox="1"/>
          <p:nvPr/>
        </p:nvSpPr>
        <p:spPr>
          <a:xfrm>
            <a:off x="6699650" y="3577050"/>
            <a:ext cx="1696500" cy="1046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ic Slab"/>
                <a:ea typeface="Antic Slab"/>
                <a:cs typeface="Antic Slab"/>
                <a:sym typeface="Antic Slab"/>
              </a:rPr>
              <a:t>The creator adds managers. Team members must be registered.</a:t>
            </a:r>
            <a:endParaRPr>
              <a:latin typeface="Antic Slab"/>
              <a:ea typeface="Antic Slab"/>
              <a:cs typeface="Antic Slab"/>
              <a:sym typeface="Antic Sla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Google Shape;9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375" y="152400"/>
            <a:ext cx="811321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>
            <a:spLocks noGrp="1"/>
          </p:cNvSpPr>
          <p:nvPr>
            <p:ph type="title"/>
          </p:nvPr>
        </p:nvSpPr>
        <p:spPr>
          <a:xfrm>
            <a:off x="1610825" y="530000"/>
            <a:ext cx="5922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create digital maps</a:t>
            </a:r>
            <a:endParaRPr/>
          </a:p>
        </p:txBody>
      </p:sp>
      <p:sp>
        <p:nvSpPr>
          <p:cNvPr id="911" name="Google Shape;911;p35"/>
          <p:cNvSpPr txBox="1">
            <a:spLocks noGrp="1"/>
          </p:cNvSpPr>
          <p:nvPr>
            <p:ph type="subTitle" idx="1"/>
          </p:nvPr>
        </p:nvSpPr>
        <p:spPr>
          <a:xfrm>
            <a:off x="970075" y="2845550"/>
            <a:ext cx="1939800" cy="5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a story</a:t>
            </a:r>
            <a:endParaRPr/>
          </a:p>
        </p:txBody>
      </p:sp>
      <p:sp>
        <p:nvSpPr>
          <p:cNvPr id="912" name="Google Shape;912;p35"/>
          <p:cNvSpPr txBox="1">
            <a:spLocks noGrp="1"/>
          </p:cNvSpPr>
          <p:nvPr>
            <p:ph type="subTitle" idx="2"/>
          </p:nvPr>
        </p:nvSpPr>
        <p:spPr>
          <a:xfrm>
            <a:off x="6234625" y="2845550"/>
            <a:ext cx="1939800" cy="5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</a:t>
            </a:r>
            <a:endParaRPr/>
          </a:p>
        </p:txBody>
      </p:sp>
      <p:sp>
        <p:nvSpPr>
          <p:cNvPr id="913" name="Google Shape;913;p35"/>
          <p:cNvSpPr txBox="1">
            <a:spLocks noGrp="1"/>
          </p:cNvSpPr>
          <p:nvPr>
            <p:ph type="subTitle" idx="3"/>
          </p:nvPr>
        </p:nvSpPr>
        <p:spPr>
          <a:xfrm>
            <a:off x="3602100" y="3040375"/>
            <a:ext cx="1939800" cy="5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Deepen your knowledge</a:t>
            </a:r>
            <a:endParaRPr/>
          </a:p>
        </p:txBody>
      </p:sp>
      <p:grpSp>
        <p:nvGrpSpPr>
          <p:cNvPr id="914" name="Google Shape;914;p35"/>
          <p:cNvGrpSpPr/>
          <p:nvPr/>
        </p:nvGrpSpPr>
        <p:grpSpPr>
          <a:xfrm>
            <a:off x="1427054" y="1675463"/>
            <a:ext cx="1025935" cy="966333"/>
            <a:chOff x="2009025" y="1850675"/>
            <a:chExt cx="446350" cy="419725"/>
          </a:xfrm>
        </p:grpSpPr>
        <p:sp>
          <p:nvSpPr>
            <p:cNvPr id="915" name="Google Shape;915;p35"/>
            <p:cNvSpPr/>
            <p:nvPr/>
          </p:nvSpPr>
          <p:spPr>
            <a:xfrm>
              <a:off x="2053825" y="1850675"/>
              <a:ext cx="391150" cy="419725"/>
            </a:xfrm>
            <a:custGeom>
              <a:avLst/>
              <a:gdLst/>
              <a:ahLst/>
              <a:cxnLst/>
              <a:rect l="l" t="t" r="r" b="b"/>
              <a:pathLst>
                <a:path w="15646" h="16789" extrusionOk="0">
                  <a:moveTo>
                    <a:pt x="7255" y="1"/>
                  </a:moveTo>
                  <a:cubicBezTo>
                    <a:pt x="5430" y="1"/>
                    <a:pt x="3744" y="584"/>
                    <a:pt x="2370" y="1569"/>
                  </a:cubicBezTo>
                  <a:cubicBezTo>
                    <a:pt x="2240" y="1662"/>
                    <a:pt x="2197" y="1833"/>
                    <a:pt x="2273" y="1972"/>
                  </a:cubicBezTo>
                  <a:cubicBezTo>
                    <a:pt x="2914" y="3158"/>
                    <a:pt x="3279" y="4517"/>
                    <a:pt x="3279" y="5964"/>
                  </a:cubicBezTo>
                  <a:cubicBezTo>
                    <a:pt x="3279" y="8673"/>
                    <a:pt x="1996" y="11084"/>
                    <a:pt x="0" y="12619"/>
                  </a:cubicBezTo>
                  <a:cubicBezTo>
                    <a:pt x="1447" y="15098"/>
                    <a:pt x="4131" y="16771"/>
                    <a:pt x="7205" y="16788"/>
                  </a:cubicBezTo>
                  <a:cubicBezTo>
                    <a:pt x="7222" y="16788"/>
                    <a:pt x="7240" y="16788"/>
                    <a:pt x="7258" y="16788"/>
                  </a:cubicBezTo>
                  <a:cubicBezTo>
                    <a:pt x="11876" y="16788"/>
                    <a:pt x="15646" y="13021"/>
                    <a:pt x="15646" y="8396"/>
                  </a:cubicBezTo>
                  <a:cubicBezTo>
                    <a:pt x="15646" y="3758"/>
                    <a:pt x="11889" y="1"/>
                    <a:pt x="7255" y="1"/>
                  </a:cubicBez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2068525" y="1858425"/>
              <a:ext cx="376450" cy="402525"/>
            </a:xfrm>
            <a:custGeom>
              <a:avLst/>
              <a:gdLst/>
              <a:ahLst/>
              <a:cxnLst/>
              <a:rect l="l" t="t" r="r" b="b"/>
              <a:pathLst>
                <a:path w="15058" h="16101" extrusionOk="0">
                  <a:moveTo>
                    <a:pt x="7233" y="1"/>
                  </a:moveTo>
                  <a:cubicBezTo>
                    <a:pt x="7091" y="1"/>
                    <a:pt x="6973" y="114"/>
                    <a:pt x="6973" y="257"/>
                  </a:cubicBezTo>
                  <a:cubicBezTo>
                    <a:pt x="6973" y="399"/>
                    <a:pt x="7091" y="512"/>
                    <a:pt x="7233" y="512"/>
                  </a:cubicBezTo>
                  <a:cubicBezTo>
                    <a:pt x="7376" y="512"/>
                    <a:pt x="7489" y="399"/>
                    <a:pt x="7489" y="257"/>
                  </a:cubicBezTo>
                  <a:cubicBezTo>
                    <a:pt x="7489" y="114"/>
                    <a:pt x="7376" y="1"/>
                    <a:pt x="7233" y="1"/>
                  </a:cubicBezTo>
                  <a:close/>
                  <a:moveTo>
                    <a:pt x="5690" y="340"/>
                  </a:moveTo>
                  <a:cubicBezTo>
                    <a:pt x="5547" y="340"/>
                    <a:pt x="5434" y="458"/>
                    <a:pt x="5434" y="601"/>
                  </a:cubicBezTo>
                  <a:cubicBezTo>
                    <a:pt x="5434" y="739"/>
                    <a:pt x="5547" y="856"/>
                    <a:pt x="5690" y="856"/>
                  </a:cubicBezTo>
                  <a:cubicBezTo>
                    <a:pt x="5833" y="856"/>
                    <a:pt x="5945" y="739"/>
                    <a:pt x="5945" y="601"/>
                  </a:cubicBezTo>
                  <a:cubicBezTo>
                    <a:pt x="5945" y="458"/>
                    <a:pt x="5833" y="340"/>
                    <a:pt x="5690" y="340"/>
                  </a:cubicBezTo>
                  <a:close/>
                  <a:moveTo>
                    <a:pt x="12622" y="2157"/>
                  </a:moveTo>
                  <a:cubicBezTo>
                    <a:pt x="12139" y="2223"/>
                    <a:pt x="11649" y="2261"/>
                    <a:pt x="11158" y="2261"/>
                  </a:cubicBezTo>
                  <a:lnTo>
                    <a:pt x="2351" y="2261"/>
                  </a:lnTo>
                  <a:cubicBezTo>
                    <a:pt x="2351" y="2261"/>
                    <a:pt x="1" y="14002"/>
                    <a:pt x="2010" y="14002"/>
                  </a:cubicBezTo>
                  <a:cubicBezTo>
                    <a:pt x="2112" y="14002"/>
                    <a:pt x="2225" y="13971"/>
                    <a:pt x="2351" y="13907"/>
                  </a:cubicBezTo>
                  <a:cubicBezTo>
                    <a:pt x="3247" y="13451"/>
                    <a:pt x="4251" y="13294"/>
                    <a:pt x="5279" y="13294"/>
                  </a:cubicBezTo>
                  <a:cubicBezTo>
                    <a:pt x="7557" y="13294"/>
                    <a:pt x="9957" y="14066"/>
                    <a:pt x="11571" y="14066"/>
                  </a:cubicBezTo>
                  <a:cubicBezTo>
                    <a:pt x="12056" y="14066"/>
                    <a:pt x="12471" y="13996"/>
                    <a:pt x="12789" y="13815"/>
                  </a:cubicBezTo>
                  <a:cubicBezTo>
                    <a:pt x="14198" y="12313"/>
                    <a:pt x="15058" y="10292"/>
                    <a:pt x="15058" y="8070"/>
                  </a:cubicBezTo>
                  <a:cubicBezTo>
                    <a:pt x="15058" y="5763"/>
                    <a:pt x="14127" y="3675"/>
                    <a:pt x="12622" y="2157"/>
                  </a:cubicBezTo>
                  <a:close/>
                  <a:moveTo>
                    <a:pt x="5090" y="14134"/>
                  </a:moveTo>
                  <a:cubicBezTo>
                    <a:pt x="4948" y="14134"/>
                    <a:pt x="4834" y="14247"/>
                    <a:pt x="4834" y="14389"/>
                  </a:cubicBezTo>
                  <a:cubicBezTo>
                    <a:pt x="4834" y="14531"/>
                    <a:pt x="4948" y="14645"/>
                    <a:pt x="5090" y="14645"/>
                  </a:cubicBezTo>
                  <a:cubicBezTo>
                    <a:pt x="5233" y="14645"/>
                    <a:pt x="5345" y="14531"/>
                    <a:pt x="5345" y="14389"/>
                  </a:cubicBezTo>
                  <a:cubicBezTo>
                    <a:pt x="5345" y="14247"/>
                    <a:pt x="5233" y="14134"/>
                    <a:pt x="5090" y="14134"/>
                  </a:cubicBezTo>
                  <a:close/>
                  <a:moveTo>
                    <a:pt x="9288" y="14562"/>
                  </a:moveTo>
                  <a:cubicBezTo>
                    <a:pt x="9145" y="14562"/>
                    <a:pt x="9032" y="14674"/>
                    <a:pt x="9032" y="14817"/>
                  </a:cubicBezTo>
                  <a:cubicBezTo>
                    <a:pt x="9032" y="14959"/>
                    <a:pt x="9145" y="15073"/>
                    <a:pt x="9288" y="15073"/>
                  </a:cubicBezTo>
                  <a:cubicBezTo>
                    <a:pt x="9431" y="15073"/>
                    <a:pt x="9543" y="14959"/>
                    <a:pt x="9543" y="14817"/>
                  </a:cubicBezTo>
                  <a:cubicBezTo>
                    <a:pt x="9543" y="14674"/>
                    <a:pt x="9431" y="14562"/>
                    <a:pt x="9288" y="14562"/>
                  </a:cubicBezTo>
                  <a:close/>
                  <a:moveTo>
                    <a:pt x="9971" y="14562"/>
                  </a:moveTo>
                  <a:cubicBezTo>
                    <a:pt x="9829" y="14562"/>
                    <a:pt x="9716" y="14674"/>
                    <a:pt x="9716" y="14817"/>
                  </a:cubicBezTo>
                  <a:cubicBezTo>
                    <a:pt x="9716" y="14959"/>
                    <a:pt x="9829" y="15073"/>
                    <a:pt x="9971" y="15073"/>
                  </a:cubicBezTo>
                  <a:cubicBezTo>
                    <a:pt x="10114" y="15073"/>
                    <a:pt x="10232" y="14959"/>
                    <a:pt x="10232" y="14817"/>
                  </a:cubicBezTo>
                  <a:cubicBezTo>
                    <a:pt x="10232" y="14674"/>
                    <a:pt x="10114" y="14562"/>
                    <a:pt x="9971" y="14562"/>
                  </a:cubicBezTo>
                  <a:close/>
                  <a:moveTo>
                    <a:pt x="5606" y="14645"/>
                  </a:moveTo>
                  <a:cubicBezTo>
                    <a:pt x="5463" y="14645"/>
                    <a:pt x="5345" y="14763"/>
                    <a:pt x="5345" y="14901"/>
                  </a:cubicBezTo>
                  <a:cubicBezTo>
                    <a:pt x="5345" y="15044"/>
                    <a:pt x="5463" y="15160"/>
                    <a:pt x="5606" y="15160"/>
                  </a:cubicBezTo>
                  <a:cubicBezTo>
                    <a:pt x="5748" y="15160"/>
                    <a:pt x="5862" y="15044"/>
                    <a:pt x="5862" y="14901"/>
                  </a:cubicBezTo>
                  <a:cubicBezTo>
                    <a:pt x="5862" y="14763"/>
                    <a:pt x="5748" y="14645"/>
                    <a:pt x="5606" y="14645"/>
                  </a:cubicBezTo>
                  <a:close/>
                  <a:moveTo>
                    <a:pt x="7062" y="15588"/>
                  </a:moveTo>
                  <a:cubicBezTo>
                    <a:pt x="6919" y="15588"/>
                    <a:pt x="6805" y="15702"/>
                    <a:pt x="6805" y="15845"/>
                  </a:cubicBezTo>
                  <a:cubicBezTo>
                    <a:pt x="6805" y="15987"/>
                    <a:pt x="6919" y="16101"/>
                    <a:pt x="7062" y="16101"/>
                  </a:cubicBezTo>
                  <a:cubicBezTo>
                    <a:pt x="7203" y="16101"/>
                    <a:pt x="7317" y="15987"/>
                    <a:pt x="7317" y="15845"/>
                  </a:cubicBezTo>
                  <a:cubicBezTo>
                    <a:pt x="7317" y="15702"/>
                    <a:pt x="7203" y="15588"/>
                    <a:pt x="7062" y="15588"/>
                  </a:cubicBezTo>
                  <a:close/>
                </a:path>
              </a:pathLst>
            </a:custGeom>
            <a:solidFill>
              <a:srgbClr val="F7A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2373050" y="1850675"/>
              <a:ext cx="82325" cy="318525"/>
            </a:xfrm>
            <a:custGeom>
              <a:avLst/>
              <a:gdLst/>
              <a:ahLst/>
              <a:cxnLst/>
              <a:rect l="l" t="t" r="r" b="b"/>
              <a:pathLst>
                <a:path w="3293" h="12741" extrusionOk="0">
                  <a:moveTo>
                    <a:pt x="2995" y="1"/>
                  </a:moveTo>
                  <a:cubicBezTo>
                    <a:pt x="2961" y="1"/>
                    <a:pt x="2927" y="7"/>
                    <a:pt x="2894" y="21"/>
                  </a:cubicBezTo>
                  <a:lnTo>
                    <a:pt x="155" y="1229"/>
                  </a:lnTo>
                  <a:cubicBezTo>
                    <a:pt x="59" y="1271"/>
                    <a:pt x="0" y="1364"/>
                    <a:pt x="0" y="1464"/>
                  </a:cubicBezTo>
                  <a:cubicBezTo>
                    <a:pt x="0" y="1498"/>
                    <a:pt x="8" y="1536"/>
                    <a:pt x="22" y="1569"/>
                  </a:cubicBezTo>
                  <a:cubicBezTo>
                    <a:pt x="65" y="1665"/>
                    <a:pt x="158" y="1722"/>
                    <a:pt x="256" y="1722"/>
                  </a:cubicBezTo>
                  <a:cubicBezTo>
                    <a:pt x="291" y="1722"/>
                    <a:pt x="327" y="1714"/>
                    <a:pt x="361" y="1699"/>
                  </a:cubicBezTo>
                  <a:lnTo>
                    <a:pt x="3103" y="491"/>
                  </a:lnTo>
                  <a:cubicBezTo>
                    <a:pt x="3234" y="437"/>
                    <a:pt x="3293" y="286"/>
                    <a:pt x="3234" y="156"/>
                  </a:cubicBezTo>
                  <a:cubicBezTo>
                    <a:pt x="3193" y="59"/>
                    <a:pt x="3095" y="1"/>
                    <a:pt x="2995" y="1"/>
                  </a:cubicBezTo>
                  <a:close/>
                  <a:moveTo>
                    <a:pt x="3000" y="1119"/>
                  </a:moveTo>
                  <a:cubicBezTo>
                    <a:pt x="2964" y="1119"/>
                    <a:pt x="2928" y="1126"/>
                    <a:pt x="2894" y="1141"/>
                  </a:cubicBezTo>
                  <a:lnTo>
                    <a:pt x="155" y="2345"/>
                  </a:lnTo>
                  <a:cubicBezTo>
                    <a:pt x="59" y="2386"/>
                    <a:pt x="0" y="2483"/>
                    <a:pt x="0" y="2580"/>
                  </a:cubicBezTo>
                  <a:cubicBezTo>
                    <a:pt x="0" y="2618"/>
                    <a:pt x="8" y="2651"/>
                    <a:pt x="22" y="2684"/>
                  </a:cubicBezTo>
                  <a:cubicBezTo>
                    <a:pt x="65" y="2780"/>
                    <a:pt x="158" y="2837"/>
                    <a:pt x="256" y="2837"/>
                  </a:cubicBezTo>
                  <a:cubicBezTo>
                    <a:pt x="291" y="2837"/>
                    <a:pt x="326" y="2830"/>
                    <a:pt x="361" y="2814"/>
                  </a:cubicBezTo>
                  <a:lnTo>
                    <a:pt x="3103" y="1611"/>
                  </a:lnTo>
                  <a:cubicBezTo>
                    <a:pt x="3234" y="1552"/>
                    <a:pt x="3293" y="1401"/>
                    <a:pt x="3234" y="1271"/>
                  </a:cubicBezTo>
                  <a:cubicBezTo>
                    <a:pt x="3193" y="1175"/>
                    <a:pt x="3099" y="1119"/>
                    <a:pt x="3000" y="1119"/>
                  </a:cubicBezTo>
                  <a:close/>
                  <a:moveTo>
                    <a:pt x="3000" y="2234"/>
                  </a:moveTo>
                  <a:cubicBezTo>
                    <a:pt x="2964" y="2234"/>
                    <a:pt x="2928" y="2241"/>
                    <a:pt x="2894" y="2256"/>
                  </a:cubicBezTo>
                  <a:lnTo>
                    <a:pt x="155" y="3460"/>
                  </a:lnTo>
                  <a:cubicBezTo>
                    <a:pt x="59" y="3506"/>
                    <a:pt x="0" y="3599"/>
                    <a:pt x="0" y="3700"/>
                  </a:cubicBezTo>
                  <a:cubicBezTo>
                    <a:pt x="0" y="3733"/>
                    <a:pt x="8" y="3766"/>
                    <a:pt x="22" y="3800"/>
                  </a:cubicBezTo>
                  <a:cubicBezTo>
                    <a:pt x="65" y="3897"/>
                    <a:pt x="161" y="3955"/>
                    <a:pt x="260" y="3955"/>
                  </a:cubicBezTo>
                  <a:cubicBezTo>
                    <a:pt x="294" y="3955"/>
                    <a:pt x="328" y="3948"/>
                    <a:pt x="361" y="3934"/>
                  </a:cubicBezTo>
                  <a:lnTo>
                    <a:pt x="3103" y="2726"/>
                  </a:lnTo>
                  <a:cubicBezTo>
                    <a:pt x="3234" y="2668"/>
                    <a:pt x="3293" y="2517"/>
                    <a:pt x="3234" y="2386"/>
                  </a:cubicBezTo>
                  <a:cubicBezTo>
                    <a:pt x="3193" y="2291"/>
                    <a:pt x="3099" y="2234"/>
                    <a:pt x="3000" y="2234"/>
                  </a:cubicBezTo>
                  <a:close/>
                  <a:moveTo>
                    <a:pt x="2996" y="3352"/>
                  </a:moveTo>
                  <a:cubicBezTo>
                    <a:pt x="2962" y="3352"/>
                    <a:pt x="2927" y="3359"/>
                    <a:pt x="2894" y="3373"/>
                  </a:cubicBezTo>
                  <a:lnTo>
                    <a:pt x="155" y="4580"/>
                  </a:lnTo>
                  <a:cubicBezTo>
                    <a:pt x="59" y="4622"/>
                    <a:pt x="0" y="4714"/>
                    <a:pt x="0" y="4815"/>
                  </a:cubicBezTo>
                  <a:cubicBezTo>
                    <a:pt x="0" y="4848"/>
                    <a:pt x="8" y="4882"/>
                    <a:pt x="22" y="4920"/>
                  </a:cubicBezTo>
                  <a:cubicBezTo>
                    <a:pt x="65" y="5013"/>
                    <a:pt x="159" y="5072"/>
                    <a:pt x="258" y="5072"/>
                  </a:cubicBezTo>
                  <a:cubicBezTo>
                    <a:pt x="292" y="5072"/>
                    <a:pt x="327" y="5065"/>
                    <a:pt x="361" y="5049"/>
                  </a:cubicBezTo>
                  <a:lnTo>
                    <a:pt x="3103" y="3842"/>
                  </a:lnTo>
                  <a:cubicBezTo>
                    <a:pt x="3234" y="3787"/>
                    <a:pt x="3293" y="3636"/>
                    <a:pt x="3234" y="3506"/>
                  </a:cubicBezTo>
                  <a:cubicBezTo>
                    <a:pt x="3193" y="3410"/>
                    <a:pt x="3096" y="3352"/>
                    <a:pt x="2996" y="3352"/>
                  </a:cubicBezTo>
                  <a:close/>
                  <a:moveTo>
                    <a:pt x="2995" y="4468"/>
                  </a:moveTo>
                  <a:cubicBezTo>
                    <a:pt x="2961" y="4468"/>
                    <a:pt x="2927" y="4474"/>
                    <a:pt x="2894" y="4488"/>
                  </a:cubicBezTo>
                  <a:lnTo>
                    <a:pt x="155" y="5696"/>
                  </a:lnTo>
                  <a:cubicBezTo>
                    <a:pt x="59" y="5738"/>
                    <a:pt x="0" y="5833"/>
                    <a:pt x="0" y="5930"/>
                  </a:cubicBezTo>
                  <a:cubicBezTo>
                    <a:pt x="0" y="5964"/>
                    <a:pt x="8" y="6002"/>
                    <a:pt x="22" y="6035"/>
                  </a:cubicBezTo>
                  <a:cubicBezTo>
                    <a:pt x="65" y="6131"/>
                    <a:pt x="158" y="6188"/>
                    <a:pt x="256" y="6188"/>
                  </a:cubicBezTo>
                  <a:cubicBezTo>
                    <a:pt x="291" y="6188"/>
                    <a:pt x="327" y="6181"/>
                    <a:pt x="361" y="6166"/>
                  </a:cubicBezTo>
                  <a:lnTo>
                    <a:pt x="3103" y="4962"/>
                  </a:lnTo>
                  <a:cubicBezTo>
                    <a:pt x="3234" y="4902"/>
                    <a:pt x="3293" y="4752"/>
                    <a:pt x="3234" y="4622"/>
                  </a:cubicBezTo>
                  <a:cubicBezTo>
                    <a:pt x="3193" y="4525"/>
                    <a:pt x="3096" y="4468"/>
                    <a:pt x="2995" y="4468"/>
                  </a:cubicBezTo>
                  <a:close/>
                  <a:moveTo>
                    <a:pt x="2999" y="5584"/>
                  </a:moveTo>
                  <a:cubicBezTo>
                    <a:pt x="2964" y="5584"/>
                    <a:pt x="2928" y="5592"/>
                    <a:pt x="2894" y="5607"/>
                  </a:cubicBezTo>
                  <a:lnTo>
                    <a:pt x="155" y="6811"/>
                  </a:lnTo>
                  <a:cubicBezTo>
                    <a:pt x="59" y="6853"/>
                    <a:pt x="0" y="6950"/>
                    <a:pt x="0" y="7046"/>
                  </a:cubicBezTo>
                  <a:cubicBezTo>
                    <a:pt x="0" y="7084"/>
                    <a:pt x="8" y="7117"/>
                    <a:pt x="22" y="7151"/>
                  </a:cubicBezTo>
                  <a:cubicBezTo>
                    <a:pt x="65" y="7248"/>
                    <a:pt x="161" y="7305"/>
                    <a:pt x="260" y="7305"/>
                  </a:cubicBezTo>
                  <a:cubicBezTo>
                    <a:pt x="294" y="7305"/>
                    <a:pt x="328" y="7299"/>
                    <a:pt x="361" y="7285"/>
                  </a:cubicBezTo>
                  <a:lnTo>
                    <a:pt x="3103" y="6077"/>
                  </a:lnTo>
                  <a:cubicBezTo>
                    <a:pt x="3234" y="6019"/>
                    <a:pt x="3293" y="5868"/>
                    <a:pt x="3234" y="5738"/>
                  </a:cubicBezTo>
                  <a:cubicBezTo>
                    <a:pt x="3193" y="5641"/>
                    <a:pt x="3099" y="5584"/>
                    <a:pt x="2999" y="5584"/>
                  </a:cubicBezTo>
                  <a:close/>
                  <a:moveTo>
                    <a:pt x="2997" y="6701"/>
                  </a:moveTo>
                  <a:cubicBezTo>
                    <a:pt x="2963" y="6701"/>
                    <a:pt x="2928" y="6708"/>
                    <a:pt x="2894" y="6723"/>
                  </a:cubicBezTo>
                  <a:lnTo>
                    <a:pt x="155" y="7931"/>
                  </a:lnTo>
                  <a:cubicBezTo>
                    <a:pt x="59" y="7972"/>
                    <a:pt x="0" y="8065"/>
                    <a:pt x="0" y="8165"/>
                  </a:cubicBezTo>
                  <a:cubicBezTo>
                    <a:pt x="0" y="8199"/>
                    <a:pt x="8" y="8233"/>
                    <a:pt x="22" y="8266"/>
                  </a:cubicBezTo>
                  <a:cubicBezTo>
                    <a:pt x="65" y="8363"/>
                    <a:pt x="160" y="8421"/>
                    <a:pt x="260" y="8421"/>
                  </a:cubicBezTo>
                  <a:cubicBezTo>
                    <a:pt x="294" y="8421"/>
                    <a:pt x="328" y="8414"/>
                    <a:pt x="361" y="8400"/>
                  </a:cubicBezTo>
                  <a:lnTo>
                    <a:pt x="3103" y="7192"/>
                  </a:lnTo>
                  <a:cubicBezTo>
                    <a:pt x="3234" y="7138"/>
                    <a:pt x="3293" y="6983"/>
                    <a:pt x="3234" y="6853"/>
                  </a:cubicBezTo>
                  <a:cubicBezTo>
                    <a:pt x="3193" y="6760"/>
                    <a:pt x="3097" y="6701"/>
                    <a:pt x="2997" y="6701"/>
                  </a:cubicBezTo>
                  <a:close/>
                  <a:moveTo>
                    <a:pt x="2995" y="7818"/>
                  </a:moveTo>
                  <a:cubicBezTo>
                    <a:pt x="2961" y="7818"/>
                    <a:pt x="2927" y="7825"/>
                    <a:pt x="2894" y="7838"/>
                  </a:cubicBezTo>
                  <a:lnTo>
                    <a:pt x="155" y="9046"/>
                  </a:lnTo>
                  <a:cubicBezTo>
                    <a:pt x="59" y="9088"/>
                    <a:pt x="0" y="9185"/>
                    <a:pt x="0" y="9281"/>
                  </a:cubicBezTo>
                  <a:cubicBezTo>
                    <a:pt x="0" y="9315"/>
                    <a:pt x="8" y="9352"/>
                    <a:pt x="22" y="9386"/>
                  </a:cubicBezTo>
                  <a:cubicBezTo>
                    <a:pt x="65" y="9482"/>
                    <a:pt x="158" y="9539"/>
                    <a:pt x="256" y="9539"/>
                  </a:cubicBezTo>
                  <a:cubicBezTo>
                    <a:pt x="291" y="9539"/>
                    <a:pt x="327" y="9532"/>
                    <a:pt x="361" y="9516"/>
                  </a:cubicBezTo>
                  <a:lnTo>
                    <a:pt x="3103" y="8312"/>
                  </a:lnTo>
                  <a:cubicBezTo>
                    <a:pt x="3234" y="8254"/>
                    <a:pt x="3293" y="8103"/>
                    <a:pt x="3234" y="7972"/>
                  </a:cubicBezTo>
                  <a:cubicBezTo>
                    <a:pt x="3193" y="7875"/>
                    <a:pt x="3096" y="7818"/>
                    <a:pt x="2995" y="7818"/>
                  </a:cubicBezTo>
                  <a:close/>
                  <a:moveTo>
                    <a:pt x="3000" y="8935"/>
                  </a:moveTo>
                  <a:cubicBezTo>
                    <a:pt x="2964" y="8935"/>
                    <a:pt x="2928" y="8943"/>
                    <a:pt x="2894" y="8959"/>
                  </a:cubicBezTo>
                  <a:lnTo>
                    <a:pt x="155" y="10161"/>
                  </a:lnTo>
                  <a:cubicBezTo>
                    <a:pt x="59" y="10204"/>
                    <a:pt x="0" y="10300"/>
                    <a:pt x="0" y="10397"/>
                  </a:cubicBezTo>
                  <a:cubicBezTo>
                    <a:pt x="0" y="10434"/>
                    <a:pt x="8" y="10468"/>
                    <a:pt x="22" y="10501"/>
                  </a:cubicBezTo>
                  <a:cubicBezTo>
                    <a:pt x="65" y="10597"/>
                    <a:pt x="158" y="10654"/>
                    <a:pt x="256" y="10654"/>
                  </a:cubicBezTo>
                  <a:cubicBezTo>
                    <a:pt x="291" y="10654"/>
                    <a:pt x="327" y="10647"/>
                    <a:pt x="361" y="10631"/>
                  </a:cubicBezTo>
                  <a:lnTo>
                    <a:pt x="3103" y="9428"/>
                  </a:lnTo>
                  <a:cubicBezTo>
                    <a:pt x="3234" y="9369"/>
                    <a:pt x="3293" y="9218"/>
                    <a:pt x="3234" y="9088"/>
                  </a:cubicBezTo>
                  <a:cubicBezTo>
                    <a:pt x="3193" y="8993"/>
                    <a:pt x="3099" y="8935"/>
                    <a:pt x="3000" y="8935"/>
                  </a:cubicBezTo>
                  <a:close/>
                  <a:moveTo>
                    <a:pt x="3000" y="10051"/>
                  </a:moveTo>
                  <a:cubicBezTo>
                    <a:pt x="2964" y="10051"/>
                    <a:pt x="2928" y="10058"/>
                    <a:pt x="2894" y="10074"/>
                  </a:cubicBezTo>
                  <a:lnTo>
                    <a:pt x="155" y="11282"/>
                  </a:lnTo>
                  <a:cubicBezTo>
                    <a:pt x="59" y="11324"/>
                    <a:pt x="0" y="11415"/>
                    <a:pt x="0" y="11516"/>
                  </a:cubicBezTo>
                  <a:cubicBezTo>
                    <a:pt x="0" y="11550"/>
                    <a:pt x="8" y="11583"/>
                    <a:pt x="22" y="11617"/>
                  </a:cubicBezTo>
                  <a:cubicBezTo>
                    <a:pt x="65" y="11714"/>
                    <a:pt x="161" y="11772"/>
                    <a:pt x="261" y="11772"/>
                  </a:cubicBezTo>
                  <a:cubicBezTo>
                    <a:pt x="294" y="11772"/>
                    <a:pt x="328" y="11765"/>
                    <a:pt x="361" y="11752"/>
                  </a:cubicBezTo>
                  <a:lnTo>
                    <a:pt x="3103" y="10544"/>
                  </a:lnTo>
                  <a:cubicBezTo>
                    <a:pt x="3234" y="10488"/>
                    <a:pt x="3293" y="10333"/>
                    <a:pt x="3234" y="10204"/>
                  </a:cubicBezTo>
                  <a:cubicBezTo>
                    <a:pt x="3193" y="10108"/>
                    <a:pt x="3099" y="10051"/>
                    <a:pt x="3000" y="10051"/>
                  </a:cubicBezTo>
                  <a:close/>
                  <a:moveTo>
                    <a:pt x="3000" y="11154"/>
                  </a:moveTo>
                  <a:cubicBezTo>
                    <a:pt x="2964" y="11154"/>
                    <a:pt x="2928" y="11161"/>
                    <a:pt x="2894" y="11177"/>
                  </a:cubicBezTo>
                  <a:lnTo>
                    <a:pt x="155" y="12381"/>
                  </a:lnTo>
                  <a:cubicBezTo>
                    <a:pt x="59" y="12426"/>
                    <a:pt x="0" y="12518"/>
                    <a:pt x="0" y="12619"/>
                  </a:cubicBezTo>
                  <a:cubicBezTo>
                    <a:pt x="0" y="12652"/>
                    <a:pt x="8" y="12687"/>
                    <a:pt x="22" y="12720"/>
                  </a:cubicBezTo>
                  <a:cubicBezTo>
                    <a:pt x="28" y="12734"/>
                    <a:pt x="52" y="12741"/>
                    <a:pt x="90" y="12741"/>
                  </a:cubicBezTo>
                  <a:cubicBezTo>
                    <a:pt x="389" y="12741"/>
                    <a:pt x="1543" y="12334"/>
                    <a:pt x="1543" y="12334"/>
                  </a:cubicBezTo>
                  <a:lnTo>
                    <a:pt x="3103" y="11646"/>
                  </a:lnTo>
                  <a:cubicBezTo>
                    <a:pt x="3234" y="11587"/>
                    <a:pt x="3293" y="11437"/>
                    <a:pt x="3234" y="11307"/>
                  </a:cubicBezTo>
                  <a:cubicBezTo>
                    <a:pt x="3193" y="11211"/>
                    <a:pt x="3099" y="11154"/>
                    <a:pt x="3000" y="11154"/>
                  </a:cubicBezTo>
                  <a:close/>
                </a:path>
              </a:pathLst>
            </a:custGeom>
            <a:solidFill>
              <a:srgbClr val="2A9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2144800" y="1865775"/>
              <a:ext cx="267275" cy="313800"/>
            </a:xfrm>
            <a:custGeom>
              <a:avLst/>
              <a:gdLst/>
              <a:ahLst/>
              <a:cxnLst/>
              <a:rect l="l" t="t" r="r" b="b"/>
              <a:pathLst>
                <a:path w="10691" h="12552" extrusionOk="0">
                  <a:moveTo>
                    <a:pt x="10690" y="1"/>
                  </a:moveTo>
                  <a:lnTo>
                    <a:pt x="9953" y="323"/>
                  </a:lnTo>
                  <a:cubicBezTo>
                    <a:pt x="9084" y="705"/>
                    <a:pt x="8145" y="907"/>
                    <a:pt x="7193" y="907"/>
                  </a:cubicBezTo>
                  <a:lnTo>
                    <a:pt x="1" y="907"/>
                  </a:lnTo>
                  <a:lnTo>
                    <a:pt x="1" y="12552"/>
                  </a:lnTo>
                  <a:lnTo>
                    <a:pt x="7390" y="12552"/>
                  </a:lnTo>
                  <a:cubicBezTo>
                    <a:pt x="8434" y="12552"/>
                    <a:pt x="9466" y="12313"/>
                    <a:pt x="10402" y="11856"/>
                  </a:cubicBezTo>
                  <a:lnTo>
                    <a:pt x="10690" y="11713"/>
                  </a:lnTo>
                  <a:lnTo>
                    <a:pt x="10690" y="1"/>
                  </a:lnTo>
                  <a:close/>
                </a:path>
              </a:pathLst>
            </a:custGeom>
            <a:solidFill>
              <a:srgbClr val="374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2025725" y="1888425"/>
              <a:ext cx="178225" cy="291150"/>
            </a:xfrm>
            <a:custGeom>
              <a:avLst/>
              <a:gdLst/>
              <a:ahLst/>
              <a:cxnLst/>
              <a:rect l="l" t="t" r="r" b="b"/>
              <a:pathLst>
                <a:path w="7129" h="11646" extrusionOk="0">
                  <a:moveTo>
                    <a:pt x="3577" y="1"/>
                  </a:moveTo>
                  <a:cubicBezTo>
                    <a:pt x="1413" y="1518"/>
                    <a:pt x="0" y="4031"/>
                    <a:pt x="0" y="6870"/>
                  </a:cubicBezTo>
                  <a:cubicBezTo>
                    <a:pt x="0" y="8643"/>
                    <a:pt x="554" y="10292"/>
                    <a:pt x="1493" y="11646"/>
                  </a:cubicBezTo>
                  <a:lnTo>
                    <a:pt x="7129" y="11646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rgbClr val="37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2067750" y="1888425"/>
              <a:ext cx="111375" cy="291150"/>
            </a:xfrm>
            <a:custGeom>
              <a:avLst/>
              <a:gdLst/>
              <a:ahLst/>
              <a:cxnLst/>
              <a:rect l="l" t="t" r="r" b="b"/>
              <a:pathLst>
                <a:path w="4455" h="11646" extrusionOk="0">
                  <a:moveTo>
                    <a:pt x="684" y="1032"/>
                  </a:moveTo>
                  <a:cubicBezTo>
                    <a:pt x="441" y="1284"/>
                    <a:pt x="210" y="1552"/>
                    <a:pt x="1" y="1832"/>
                  </a:cubicBezTo>
                  <a:lnTo>
                    <a:pt x="1" y="11646"/>
                  </a:lnTo>
                  <a:lnTo>
                    <a:pt x="684" y="11646"/>
                  </a:lnTo>
                  <a:lnTo>
                    <a:pt x="684" y="1032"/>
                  </a:lnTo>
                  <a:close/>
                  <a:moveTo>
                    <a:pt x="2399" y="1"/>
                  </a:moveTo>
                  <a:lnTo>
                    <a:pt x="2399" y="11646"/>
                  </a:lnTo>
                  <a:lnTo>
                    <a:pt x="4455" y="11646"/>
                  </a:lnTo>
                  <a:lnTo>
                    <a:pt x="4455" y="1"/>
                  </a:lnTo>
                  <a:close/>
                </a:path>
              </a:pathLst>
            </a:custGeom>
            <a:solidFill>
              <a:srgbClr val="374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2230450" y="1887475"/>
              <a:ext cx="111375" cy="292100"/>
            </a:xfrm>
            <a:custGeom>
              <a:avLst/>
              <a:gdLst/>
              <a:ahLst/>
              <a:cxnLst/>
              <a:rect l="l" t="t" r="r" b="b"/>
              <a:pathLst>
                <a:path w="4455" h="11684" extrusionOk="0">
                  <a:moveTo>
                    <a:pt x="1" y="39"/>
                  </a:moveTo>
                  <a:lnTo>
                    <a:pt x="1" y="11684"/>
                  </a:lnTo>
                  <a:lnTo>
                    <a:pt x="2056" y="11684"/>
                  </a:lnTo>
                  <a:lnTo>
                    <a:pt x="2056" y="39"/>
                  </a:lnTo>
                  <a:close/>
                  <a:moveTo>
                    <a:pt x="4454" y="0"/>
                  </a:moveTo>
                  <a:cubicBezTo>
                    <a:pt x="4228" y="26"/>
                    <a:pt x="3997" y="39"/>
                    <a:pt x="3771" y="39"/>
                  </a:cubicBezTo>
                  <a:lnTo>
                    <a:pt x="3771" y="11684"/>
                  </a:lnTo>
                  <a:lnTo>
                    <a:pt x="3964" y="11684"/>
                  </a:lnTo>
                  <a:cubicBezTo>
                    <a:pt x="4127" y="11684"/>
                    <a:pt x="4291" y="11680"/>
                    <a:pt x="4454" y="11667"/>
                  </a:cubicBezTo>
                  <a:lnTo>
                    <a:pt x="4454" y="0"/>
                  </a:lnTo>
                  <a:close/>
                </a:path>
              </a:pathLst>
            </a:custGeom>
            <a:solidFill>
              <a:srgbClr val="576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2019850" y="1976700"/>
              <a:ext cx="293675" cy="282900"/>
            </a:xfrm>
            <a:custGeom>
              <a:avLst/>
              <a:gdLst/>
              <a:ahLst/>
              <a:cxnLst/>
              <a:rect l="l" t="t" r="r" b="b"/>
              <a:pathLst>
                <a:path w="11747" h="11316" extrusionOk="0">
                  <a:moveTo>
                    <a:pt x="9601" y="0"/>
                  </a:moveTo>
                  <a:cubicBezTo>
                    <a:pt x="8421" y="0"/>
                    <a:pt x="7465" y="959"/>
                    <a:pt x="7465" y="2139"/>
                  </a:cubicBezTo>
                  <a:lnTo>
                    <a:pt x="7465" y="6794"/>
                  </a:lnTo>
                  <a:cubicBezTo>
                    <a:pt x="7465" y="7973"/>
                    <a:pt x="8405" y="8954"/>
                    <a:pt x="9578" y="8970"/>
                  </a:cubicBezTo>
                  <a:cubicBezTo>
                    <a:pt x="9586" y="8970"/>
                    <a:pt x="9594" y="8970"/>
                    <a:pt x="9602" y="8970"/>
                  </a:cubicBezTo>
                  <a:cubicBezTo>
                    <a:pt x="10787" y="8970"/>
                    <a:pt x="11746" y="8011"/>
                    <a:pt x="11746" y="6827"/>
                  </a:cubicBezTo>
                  <a:lnTo>
                    <a:pt x="11746" y="2172"/>
                  </a:lnTo>
                  <a:cubicBezTo>
                    <a:pt x="11746" y="999"/>
                    <a:pt x="10811" y="12"/>
                    <a:pt x="9633" y="0"/>
                  </a:cubicBezTo>
                  <a:cubicBezTo>
                    <a:pt x="9622" y="0"/>
                    <a:pt x="9612" y="0"/>
                    <a:pt x="9601" y="0"/>
                  </a:cubicBezTo>
                  <a:close/>
                  <a:moveTo>
                    <a:pt x="2420" y="2620"/>
                  </a:moveTo>
                  <a:cubicBezTo>
                    <a:pt x="2177" y="2620"/>
                    <a:pt x="1929" y="2662"/>
                    <a:pt x="1686" y="2751"/>
                  </a:cubicBezTo>
                  <a:cubicBezTo>
                    <a:pt x="574" y="3154"/>
                    <a:pt x="1" y="4387"/>
                    <a:pt x="407" y="5498"/>
                  </a:cubicBezTo>
                  <a:lnTo>
                    <a:pt x="2008" y="9906"/>
                  </a:lnTo>
                  <a:cubicBezTo>
                    <a:pt x="2327" y="10775"/>
                    <a:pt x="3147" y="11315"/>
                    <a:pt x="4021" y="11315"/>
                  </a:cubicBezTo>
                  <a:cubicBezTo>
                    <a:pt x="4265" y="11315"/>
                    <a:pt x="4513" y="11273"/>
                    <a:pt x="4756" y="11184"/>
                  </a:cubicBezTo>
                  <a:cubicBezTo>
                    <a:pt x="5867" y="10782"/>
                    <a:pt x="6442" y="9549"/>
                    <a:pt x="6039" y="8438"/>
                  </a:cubicBezTo>
                  <a:lnTo>
                    <a:pt x="4433" y="4030"/>
                  </a:lnTo>
                  <a:cubicBezTo>
                    <a:pt x="4118" y="3161"/>
                    <a:pt x="3296" y="2620"/>
                    <a:pt x="2420" y="2620"/>
                  </a:cubicBezTo>
                  <a:close/>
                </a:path>
              </a:pathLst>
            </a:custGeom>
            <a:solidFill>
              <a:srgbClr val="37A0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2019850" y="1976600"/>
              <a:ext cx="252275" cy="283000"/>
            </a:xfrm>
            <a:custGeom>
              <a:avLst/>
              <a:gdLst/>
              <a:ahLst/>
              <a:cxnLst/>
              <a:rect l="l" t="t" r="r" b="b"/>
              <a:pathLst>
                <a:path w="10091" h="11320" extrusionOk="0">
                  <a:moveTo>
                    <a:pt x="9607" y="0"/>
                  </a:moveTo>
                  <a:cubicBezTo>
                    <a:pt x="8425" y="0"/>
                    <a:pt x="7465" y="961"/>
                    <a:pt x="7465" y="2143"/>
                  </a:cubicBezTo>
                  <a:lnTo>
                    <a:pt x="7465" y="6802"/>
                  </a:lnTo>
                  <a:cubicBezTo>
                    <a:pt x="7465" y="7960"/>
                    <a:pt x="8374" y="8937"/>
                    <a:pt x="9532" y="8974"/>
                  </a:cubicBezTo>
                  <a:cubicBezTo>
                    <a:pt x="9562" y="8975"/>
                    <a:pt x="9592" y="8976"/>
                    <a:pt x="9621" y="8976"/>
                  </a:cubicBezTo>
                  <a:cubicBezTo>
                    <a:pt x="9782" y="8976"/>
                    <a:pt x="9937" y="8956"/>
                    <a:pt x="10090" y="8924"/>
                  </a:cubicBezTo>
                  <a:cubicBezTo>
                    <a:pt x="9134" y="8706"/>
                    <a:pt x="8425" y="7851"/>
                    <a:pt x="8425" y="6831"/>
                  </a:cubicBezTo>
                  <a:lnTo>
                    <a:pt x="8425" y="2143"/>
                  </a:lnTo>
                  <a:cubicBezTo>
                    <a:pt x="8425" y="1124"/>
                    <a:pt x="9134" y="273"/>
                    <a:pt x="10090" y="55"/>
                  </a:cubicBezTo>
                  <a:cubicBezTo>
                    <a:pt x="9934" y="16"/>
                    <a:pt x="9775" y="0"/>
                    <a:pt x="9607" y="0"/>
                  </a:cubicBezTo>
                  <a:close/>
                  <a:moveTo>
                    <a:pt x="2155" y="2642"/>
                  </a:moveTo>
                  <a:lnTo>
                    <a:pt x="2155" y="2642"/>
                  </a:lnTo>
                  <a:cubicBezTo>
                    <a:pt x="2000" y="2658"/>
                    <a:pt x="1841" y="2697"/>
                    <a:pt x="1686" y="2755"/>
                  </a:cubicBezTo>
                  <a:cubicBezTo>
                    <a:pt x="574" y="3158"/>
                    <a:pt x="1" y="4387"/>
                    <a:pt x="407" y="5502"/>
                  </a:cubicBezTo>
                  <a:lnTo>
                    <a:pt x="2008" y="9910"/>
                  </a:lnTo>
                  <a:cubicBezTo>
                    <a:pt x="2327" y="10779"/>
                    <a:pt x="3147" y="11319"/>
                    <a:pt x="4021" y="11319"/>
                  </a:cubicBezTo>
                  <a:cubicBezTo>
                    <a:pt x="4265" y="11319"/>
                    <a:pt x="4513" y="11277"/>
                    <a:pt x="4756" y="11188"/>
                  </a:cubicBezTo>
                  <a:cubicBezTo>
                    <a:pt x="4911" y="11134"/>
                    <a:pt x="5058" y="11058"/>
                    <a:pt x="5188" y="10975"/>
                  </a:cubicBezTo>
                  <a:lnTo>
                    <a:pt x="5188" y="10975"/>
                  </a:lnTo>
                  <a:cubicBezTo>
                    <a:pt x="5099" y="10986"/>
                    <a:pt x="5011" y="10992"/>
                    <a:pt x="4923" y="10992"/>
                  </a:cubicBezTo>
                  <a:cubicBezTo>
                    <a:pt x="4048" y="10992"/>
                    <a:pt x="3227" y="10451"/>
                    <a:pt x="2910" y="9578"/>
                  </a:cubicBezTo>
                  <a:lnTo>
                    <a:pt x="1309" y="5171"/>
                  </a:lnTo>
                  <a:cubicBezTo>
                    <a:pt x="961" y="4214"/>
                    <a:pt x="1334" y="3171"/>
                    <a:pt x="2155" y="2642"/>
                  </a:cubicBezTo>
                  <a:close/>
                </a:path>
              </a:pathLst>
            </a:custGeom>
            <a:solidFill>
              <a:srgbClr val="1E8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2009025" y="1976600"/>
              <a:ext cx="316575" cy="209450"/>
            </a:xfrm>
            <a:custGeom>
              <a:avLst/>
              <a:gdLst/>
              <a:ahLst/>
              <a:cxnLst/>
              <a:rect l="l" t="t" r="r" b="b"/>
              <a:pathLst>
                <a:path w="12663" h="8378" extrusionOk="0">
                  <a:moveTo>
                    <a:pt x="9597" y="0"/>
                  </a:moveTo>
                  <a:cubicBezTo>
                    <a:pt x="8414" y="0"/>
                    <a:pt x="7454" y="961"/>
                    <a:pt x="7454" y="2143"/>
                  </a:cubicBezTo>
                  <a:lnTo>
                    <a:pt x="7454" y="4797"/>
                  </a:lnTo>
                  <a:cubicBezTo>
                    <a:pt x="7454" y="4986"/>
                    <a:pt x="7609" y="5137"/>
                    <a:pt x="7797" y="5137"/>
                  </a:cubicBezTo>
                  <a:lnTo>
                    <a:pt x="12318" y="5137"/>
                  </a:lnTo>
                  <a:cubicBezTo>
                    <a:pt x="12506" y="5137"/>
                    <a:pt x="12662" y="4986"/>
                    <a:pt x="12662" y="4797"/>
                  </a:cubicBezTo>
                  <a:lnTo>
                    <a:pt x="12662" y="2143"/>
                  </a:lnTo>
                  <a:cubicBezTo>
                    <a:pt x="12662" y="961"/>
                    <a:pt x="11701" y="0"/>
                    <a:pt x="10518" y="0"/>
                  </a:cubicBezTo>
                  <a:close/>
                  <a:moveTo>
                    <a:pt x="3284" y="2467"/>
                  </a:moveTo>
                  <a:cubicBezTo>
                    <a:pt x="3041" y="2467"/>
                    <a:pt x="2793" y="2509"/>
                    <a:pt x="2551" y="2596"/>
                  </a:cubicBezTo>
                  <a:lnTo>
                    <a:pt x="1687" y="2910"/>
                  </a:lnTo>
                  <a:cubicBezTo>
                    <a:pt x="576" y="3318"/>
                    <a:pt x="1" y="4546"/>
                    <a:pt x="403" y="5658"/>
                  </a:cubicBezTo>
                  <a:lnTo>
                    <a:pt x="1314" y="8153"/>
                  </a:lnTo>
                  <a:cubicBezTo>
                    <a:pt x="1363" y="8291"/>
                    <a:pt x="1496" y="8378"/>
                    <a:pt x="1638" y="8378"/>
                  </a:cubicBezTo>
                  <a:cubicBezTo>
                    <a:pt x="1677" y="8378"/>
                    <a:pt x="1716" y="8371"/>
                    <a:pt x="1754" y="8358"/>
                  </a:cubicBezTo>
                  <a:lnTo>
                    <a:pt x="6002" y="6810"/>
                  </a:lnTo>
                  <a:cubicBezTo>
                    <a:pt x="6179" y="6744"/>
                    <a:pt x="6271" y="6550"/>
                    <a:pt x="6208" y="6370"/>
                  </a:cubicBezTo>
                  <a:lnTo>
                    <a:pt x="5298" y="3879"/>
                  </a:lnTo>
                  <a:cubicBezTo>
                    <a:pt x="4983" y="3006"/>
                    <a:pt x="4161" y="2467"/>
                    <a:pt x="3284" y="2467"/>
                  </a:cubicBezTo>
                  <a:close/>
                </a:path>
              </a:pathLst>
            </a:custGeom>
            <a:solidFill>
              <a:srgbClr val="37A0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2030750" y="1976600"/>
              <a:ext cx="293975" cy="201600"/>
            </a:xfrm>
            <a:custGeom>
              <a:avLst/>
              <a:gdLst/>
              <a:ahLst/>
              <a:cxnLst/>
              <a:rect l="l" t="t" r="r" b="b"/>
              <a:pathLst>
                <a:path w="11759" h="8064" extrusionOk="0">
                  <a:moveTo>
                    <a:pt x="9615" y="0"/>
                  </a:moveTo>
                  <a:cubicBezTo>
                    <a:pt x="9607" y="0"/>
                    <a:pt x="9599" y="0"/>
                    <a:pt x="9591" y="0"/>
                  </a:cubicBezTo>
                  <a:cubicBezTo>
                    <a:pt x="8412" y="12"/>
                    <a:pt x="7473" y="998"/>
                    <a:pt x="7473" y="2176"/>
                  </a:cubicBezTo>
                  <a:lnTo>
                    <a:pt x="7473" y="4797"/>
                  </a:lnTo>
                  <a:cubicBezTo>
                    <a:pt x="7473" y="4986"/>
                    <a:pt x="7628" y="5137"/>
                    <a:pt x="7818" y="5137"/>
                  </a:cubicBezTo>
                  <a:lnTo>
                    <a:pt x="11416" y="5137"/>
                  </a:lnTo>
                  <a:cubicBezTo>
                    <a:pt x="11604" y="5137"/>
                    <a:pt x="11759" y="4986"/>
                    <a:pt x="11759" y="4797"/>
                  </a:cubicBezTo>
                  <a:lnTo>
                    <a:pt x="11759" y="2143"/>
                  </a:lnTo>
                  <a:cubicBezTo>
                    <a:pt x="11759" y="960"/>
                    <a:pt x="10800" y="0"/>
                    <a:pt x="9615" y="0"/>
                  </a:cubicBezTo>
                  <a:close/>
                  <a:moveTo>
                    <a:pt x="2415" y="2467"/>
                  </a:moveTo>
                  <a:cubicBezTo>
                    <a:pt x="2172" y="2467"/>
                    <a:pt x="1924" y="2509"/>
                    <a:pt x="1682" y="2596"/>
                  </a:cubicBezTo>
                  <a:cubicBezTo>
                    <a:pt x="571" y="3003"/>
                    <a:pt x="0" y="4232"/>
                    <a:pt x="403" y="5343"/>
                  </a:cubicBezTo>
                  <a:lnTo>
                    <a:pt x="1309" y="7838"/>
                  </a:lnTo>
                  <a:cubicBezTo>
                    <a:pt x="1362" y="7976"/>
                    <a:pt x="1494" y="8063"/>
                    <a:pt x="1634" y="8063"/>
                  </a:cubicBezTo>
                  <a:cubicBezTo>
                    <a:pt x="1672" y="8063"/>
                    <a:pt x="1711" y="8057"/>
                    <a:pt x="1749" y="8043"/>
                  </a:cubicBezTo>
                  <a:lnTo>
                    <a:pt x="5133" y="6810"/>
                  </a:lnTo>
                  <a:cubicBezTo>
                    <a:pt x="5310" y="6744"/>
                    <a:pt x="5402" y="6550"/>
                    <a:pt x="5339" y="6370"/>
                  </a:cubicBezTo>
                  <a:lnTo>
                    <a:pt x="4429" y="3879"/>
                  </a:lnTo>
                  <a:cubicBezTo>
                    <a:pt x="4114" y="3006"/>
                    <a:pt x="3292" y="2467"/>
                    <a:pt x="2415" y="2467"/>
                  </a:cubicBezTo>
                  <a:close/>
                </a:path>
              </a:pathLst>
            </a:custGeom>
            <a:solidFill>
              <a:srgbClr val="6E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2036300" y="2099025"/>
              <a:ext cx="296950" cy="96300"/>
            </a:xfrm>
            <a:custGeom>
              <a:avLst/>
              <a:gdLst/>
              <a:ahLst/>
              <a:cxnLst/>
              <a:rect l="l" t="t" r="r" b="b"/>
              <a:pathLst>
                <a:path w="11878" h="3852" extrusionOk="0">
                  <a:moveTo>
                    <a:pt x="6295" y="1"/>
                  </a:moveTo>
                  <a:cubicBezTo>
                    <a:pt x="6140" y="1"/>
                    <a:pt x="6019" y="136"/>
                    <a:pt x="6040" y="291"/>
                  </a:cubicBezTo>
                  <a:cubicBezTo>
                    <a:pt x="6056" y="421"/>
                    <a:pt x="6174" y="517"/>
                    <a:pt x="6303" y="517"/>
                  </a:cubicBezTo>
                  <a:lnTo>
                    <a:pt x="11604" y="517"/>
                  </a:lnTo>
                  <a:cubicBezTo>
                    <a:pt x="11755" y="517"/>
                    <a:pt x="11877" y="383"/>
                    <a:pt x="11860" y="227"/>
                  </a:cubicBezTo>
                  <a:cubicBezTo>
                    <a:pt x="11843" y="97"/>
                    <a:pt x="11726" y="1"/>
                    <a:pt x="11596" y="1"/>
                  </a:cubicBezTo>
                  <a:close/>
                  <a:moveTo>
                    <a:pt x="5278" y="1522"/>
                  </a:moveTo>
                  <a:cubicBezTo>
                    <a:pt x="5249" y="1522"/>
                    <a:pt x="5220" y="1526"/>
                    <a:pt x="5192" y="1536"/>
                  </a:cubicBezTo>
                  <a:lnTo>
                    <a:pt x="202" y="3352"/>
                  </a:lnTo>
                  <a:cubicBezTo>
                    <a:pt x="72" y="3403"/>
                    <a:pt x="1" y="3549"/>
                    <a:pt x="51" y="3684"/>
                  </a:cubicBezTo>
                  <a:cubicBezTo>
                    <a:pt x="87" y="3787"/>
                    <a:pt x="183" y="3851"/>
                    <a:pt x="287" y="3851"/>
                  </a:cubicBezTo>
                  <a:cubicBezTo>
                    <a:pt x="317" y="3851"/>
                    <a:pt x="348" y="3846"/>
                    <a:pt x="378" y="3835"/>
                  </a:cubicBezTo>
                  <a:lnTo>
                    <a:pt x="5368" y="2019"/>
                  </a:lnTo>
                  <a:cubicBezTo>
                    <a:pt x="5502" y="1973"/>
                    <a:pt x="5570" y="1826"/>
                    <a:pt x="5523" y="1692"/>
                  </a:cubicBezTo>
                  <a:cubicBezTo>
                    <a:pt x="5484" y="1585"/>
                    <a:pt x="5384" y="1522"/>
                    <a:pt x="5278" y="1522"/>
                  </a:cubicBezTo>
                  <a:close/>
                </a:path>
              </a:pathLst>
            </a:custGeom>
            <a:solidFill>
              <a:srgbClr val="EAF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2060425" y="2099025"/>
              <a:ext cx="272825" cy="87525"/>
            </a:xfrm>
            <a:custGeom>
              <a:avLst/>
              <a:gdLst/>
              <a:ahLst/>
              <a:cxnLst/>
              <a:rect l="l" t="t" r="r" b="b"/>
              <a:pathLst>
                <a:path w="10913" h="3501" extrusionOk="0">
                  <a:moveTo>
                    <a:pt x="6358" y="1"/>
                  </a:moveTo>
                  <a:cubicBezTo>
                    <a:pt x="6203" y="1"/>
                    <a:pt x="6081" y="136"/>
                    <a:pt x="6102" y="291"/>
                  </a:cubicBezTo>
                  <a:cubicBezTo>
                    <a:pt x="6118" y="421"/>
                    <a:pt x="6236" y="517"/>
                    <a:pt x="6366" y="517"/>
                  </a:cubicBezTo>
                  <a:lnTo>
                    <a:pt x="10639" y="517"/>
                  </a:lnTo>
                  <a:cubicBezTo>
                    <a:pt x="10790" y="517"/>
                    <a:pt x="10912" y="383"/>
                    <a:pt x="10895" y="227"/>
                  </a:cubicBezTo>
                  <a:cubicBezTo>
                    <a:pt x="10878" y="97"/>
                    <a:pt x="10761" y="1"/>
                    <a:pt x="10631" y="1"/>
                  </a:cubicBezTo>
                  <a:close/>
                  <a:moveTo>
                    <a:pt x="4313" y="1522"/>
                  </a:moveTo>
                  <a:cubicBezTo>
                    <a:pt x="4284" y="1522"/>
                    <a:pt x="4255" y="1526"/>
                    <a:pt x="4227" y="1536"/>
                  </a:cubicBezTo>
                  <a:lnTo>
                    <a:pt x="205" y="3000"/>
                  </a:lnTo>
                  <a:cubicBezTo>
                    <a:pt x="71" y="3050"/>
                    <a:pt x="0" y="3196"/>
                    <a:pt x="50" y="3331"/>
                  </a:cubicBezTo>
                  <a:cubicBezTo>
                    <a:pt x="90" y="3437"/>
                    <a:pt x="189" y="3501"/>
                    <a:pt x="295" y="3501"/>
                  </a:cubicBezTo>
                  <a:cubicBezTo>
                    <a:pt x="324" y="3501"/>
                    <a:pt x="353" y="3496"/>
                    <a:pt x="381" y="3486"/>
                  </a:cubicBezTo>
                  <a:lnTo>
                    <a:pt x="4403" y="2019"/>
                  </a:lnTo>
                  <a:cubicBezTo>
                    <a:pt x="4537" y="1973"/>
                    <a:pt x="4605" y="1826"/>
                    <a:pt x="4558" y="1692"/>
                  </a:cubicBezTo>
                  <a:cubicBezTo>
                    <a:pt x="4519" y="1585"/>
                    <a:pt x="4419" y="1522"/>
                    <a:pt x="4313" y="1522"/>
                  </a:cubicBezTo>
                  <a:close/>
                </a:path>
              </a:pathLst>
            </a:custGeom>
            <a:solidFill>
              <a:srgbClr val="FFF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35"/>
          <p:cNvGrpSpPr/>
          <p:nvPr/>
        </p:nvGrpSpPr>
        <p:grpSpPr>
          <a:xfrm>
            <a:off x="4074670" y="1664815"/>
            <a:ext cx="1016512" cy="987572"/>
            <a:chOff x="2806650" y="1846050"/>
            <a:chExt cx="442250" cy="428950"/>
          </a:xfrm>
        </p:grpSpPr>
        <p:sp>
          <p:nvSpPr>
            <p:cNvPr id="929" name="Google Shape;929;p35"/>
            <p:cNvSpPr/>
            <p:nvPr/>
          </p:nvSpPr>
          <p:spPr>
            <a:xfrm>
              <a:off x="2806650" y="1846050"/>
              <a:ext cx="428950" cy="350650"/>
            </a:xfrm>
            <a:custGeom>
              <a:avLst/>
              <a:gdLst/>
              <a:ahLst/>
              <a:cxnLst/>
              <a:rect l="l" t="t" r="r" b="b"/>
              <a:pathLst>
                <a:path w="17158" h="14026" extrusionOk="0">
                  <a:moveTo>
                    <a:pt x="8583" y="1"/>
                  </a:moveTo>
                  <a:cubicBezTo>
                    <a:pt x="3860" y="1"/>
                    <a:pt x="1" y="3855"/>
                    <a:pt x="1" y="8581"/>
                  </a:cubicBezTo>
                  <a:cubicBezTo>
                    <a:pt x="1" y="9084"/>
                    <a:pt x="47" y="9579"/>
                    <a:pt x="132" y="10061"/>
                  </a:cubicBezTo>
                  <a:cubicBezTo>
                    <a:pt x="203" y="10494"/>
                    <a:pt x="582" y="10780"/>
                    <a:pt x="998" y="10780"/>
                  </a:cubicBezTo>
                  <a:cubicBezTo>
                    <a:pt x="1090" y="10780"/>
                    <a:pt x="1184" y="10766"/>
                    <a:pt x="1276" y="10737"/>
                  </a:cubicBezTo>
                  <a:cubicBezTo>
                    <a:pt x="1280" y="10733"/>
                    <a:pt x="1284" y="10733"/>
                    <a:pt x="1284" y="10733"/>
                  </a:cubicBezTo>
                  <a:cubicBezTo>
                    <a:pt x="1554" y="10646"/>
                    <a:pt x="1816" y="10606"/>
                    <a:pt x="2072" y="10606"/>
                  </a:cubicBezTo>
                  <a:cubicBezTo>
                    <a:pt x="4463" y="10606"/>
                    <a:pt x="6379" y="14026"/>
                    <a:pt x="9599" y="14026"/>
                  </a:cubicBezTo>
                  <a:cubicBezTo>
                    <a:pt x="9759" y="14026"/>
                    <a:pt x="9921" y="14017"/>
                    <a:pt x="10087" y="14000"/>
                  </a:cubicBezTo>
                  <a:cubicBezTo>
                    <a:pt x="11337" y="13867"/>
                    <a:pt x="11907" y="13303"/>
                    <a:pt x="13321" y="13303"/>
                  </a:cubicBezTo>
                  <a:cubicBezTo>
                    <a:pt x="13477" y="13303"/>
                    <a:pt x="13642" y="13310"/>
                    <a:pt x="13820" y="13324"/>
                  </a:cubicBezTo>
                  <a:cubicBezTo>
                    <a:pt x="13941" y="13333"/>
                    <a:pt x="14097" y="13346"/>
                    <a:pt x="14268" y="13366"/>
                  </a:cubicBezTo>
                  <a:cubicBezTo>
                    <a:pt x="14346" y="13375"/>
                    <a:pt x="14424" y="13379"/>
                    <a:pt x="14502" y="13379"/>
                  </a:cubicBezTo>
                  <a:cubicBezTo>
                    <a:pt x="15292" y="13379"/>
                    <a:pt x="16025" y="12922"/>
                    <a:pt x="16365" y="12192"/>
                  </a:cubicBezTo>
                  <a:cubicBezTo>
                    <a:pt x="16872" y="11093"/>
                    <a:pt x="17157" y="9868"/>
                    <a:pt x="17157" y="8581"/>
                  </a:cubicBezTo>
                  <a:cubicBezTo>
                    <a:pt x="17157" y="3846"/>
                    <a:pt x="13329" y="10"/>
                    <a:pt x="8598" y="1"/>
                  </a:cubicBezTo>
                  <a:cubicBezTo>
                    <a:pt x="8593" y="1"/>
                    <a:pt x="8588" y="1"/>
                    <a:pt x="8583" y="1"/>
                  </a:cubicBezTo>
                  <a:close/>
                </a:path>
              </a:pathLst>
            </a:custGeom>
            <a:solidFill>
              <a:srgbClr val="1E8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2806775" y="2034850"/>
              <a:ext cx="428825" cy="161850"/>
            </a:xfrm>
            <a:custGeom>
              <a:avLst/>
              <a:gdLst/>
              <a:ahLst/>
              <a:cxnLst/>
              <a:rect l="l" t="t" r="r" b="b"/>
              <a:pathLst>
                <a:path w="17153" h="6474" extrusionOk="0">
                  <a:moveTo>
                    <a:pt x="12737" y="0"/>
                  </a:moveTo>
                  <a:cubicBezTo>
                    <a:pt x="12367" y="0"/>
                    <a:pt x="11990" y="20"/>
                    <a:pt x="11605" y="61"/>
                  </a:cubicBezTo>
                  <a:cubicBezTo>
                    <a:pt x="8704" y="371"/>
                    <a:pt x="7382" y="1677"/>
                    <a:pt x="4096" y="1677"/>
                  </a:cubicBezTo>
                  <a:cubicBezTo>
                    <a:pt x="3743" y="1677"/>
                    <a:pt x="3368" y="1662"/>
                    <a:pt x="2965" y="1629"/>
                  </a:cubicBezTo>
                  <a:cubicBezTo>
                    <a:pt x="2291" y="1570"/>
                    <a:pt x="1171" y="1478"/>
                    <a:pt x="1" y="1184"/>
                  </a:cubicBezTo>
                  <a:lnTo>
                    <a:pt x="1" y="1184"/>
                  </a:lnTo>
                  <a:cubicBezTo>
                    <a:pt x="9" y="1809"/>
                    <a:pt x="89" y="2417"/>
                    <a:pt x="227" y="3005"/>
                  </a:cubicBezTo>
                  <a:cubicBezTo>
                    <a:pt x="281" y="3232"/>
                    <a:pt x="487" y="3376"/>
                    <a:pt x="705" y="3376"/>
                  </a:cubicBezTo>
                  <a:cubicBezTo>
                    <a:pt x="777" y="3376"/>
                    <a:pt x="850" y="3361"/>
                    <a:pt x="919" y="3328"/>
                  </a:cubicBezTo>
                  <a:cubicBezTo>
                    <a:pt x="1033" y="3268"/>
                    <a:pt x="1153" y="3222"/>
                    <a:pt x="1279" y="3181"/>
                  </a:cubicBezTo>
                  <a:cubicBezTo>
                    <a:pt x="1549" y="3094"/>
                    <a:pt x="1811" y="3054"/>
                    <a:pt x="2067" y="3054"/>
                  </a:cubicBezTo>
                  <a:cubicBezTo>
                    <a:pt x="4458" y="3054"/>
                    <a:pt x="6374" y="6474"/>
                    <a:pt x="9594" y="6474"/>
                  </a:cubicBezTo>
                  <a:cubicBezTo>
                    <a:pt x="9754" y="6474"/>
                    <a:pt x="9916" y="6465"/>
                    <a:pt x="10082" y="6448"/>
                  </a:cubicBezTo>
                  <a:cubicBezTo>
                    <a:pt x="11332" y="6315"/>
                    <a:pt x="11902" y="5751"/>
                    <a:pt x="13316" y="5751"/>
                  </a:cubicBezTo>
                  <a:cubicBezTo>
                    <a:pt x="13472" y="5751"/>
                    <a:pt x="13637" y="5758"/>
                    <a:pt x="13815" y="5772"/>
                  </a:cubicBezTo>
                  <a:cubicBezTo>
                    <a:pt x="14066" y="5794"/>
                    <a:pt x="14452" y="5823"/>
                    <a:pt x="14872" y="5910"/>
                  </a:cubicBezTo>
                  <a:cubicBezTo>
                    <a:pt x="14941" y="5925"/>
                    <a:pt x="15010" y="5932"/>
                    <a:pt x="15079" y="5932"/>
                  </a:cubicBezTo>
                  <a:cubicBezTo>
                    <a:pt x="15421" y="5932"/>
                    <a:pt x="15742" y="5754"/>
                    <a:pt x="15923" y="5453"/>
                  </a:cubicBezTo>
                  <a:cubicBezTo>
                    <a:pt x="16703" y="4162"/>
                    <a:pt x="17152" y="2648"/>
                    <a:pt x="17152" y="1029"/>
                  </a:cubicBezTo>
                  <a:lnTo>
                    <a:pt x="17152" y="937"/>
                  </a:lnTo>
                  <a:cubicBezTo>
                    <a:pt x="15794" y="365"/>
                    <a:pt x="14335" y="0"/>
                    <a:pt x="12737" y="0"/>
                  </a:cubicBezTo>
                  <a:close/>
                </a:path>
              </a:pathLst>
            </a:custGeom>
            <a:solidFill>
              <a:srgbClr val="414D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2932600" y="1995375"/>
              <a:ext cx="185150" cy="212000"/>
            </a:xfrm>
            <a:custGeom>
              <a:avLst/>
              <a:gdLst/>
              <a:ahLst/>
              <a:cxnLst/>
              <a:rect l="l" t="t" r="r" b="b"/>
              <a:pathLst>
                <a:path w="7406" h="8480" extrusionOk="0">
                  <a:moveTo>
                    <a:pt x="6601" y="0"/>
                  </a:moveTo>
                  <a:lnTo>
                    <a:pt x="0" y="7804"/>
                  </a:lnTo>
                  <a:lnTo>
                    <a:pt x="800" y="8480"/>
                  </a:lnTo>
                  <a:lnTo>
                    <a:pt x="7406" y="675"/>
                  </a:lnTo>
                  <a:lnTo>
                    <a:pt x="6601" y="0"/>
                  </a:ln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3038150" y="1960575"/>
              <a:ext cx="109700" cy="121150"/>
            </a:xfrm>
            <a:custGeom>
              <a:avLst/>
              <a:gdLst/>
              <a:ahLst/>
              <a:cxnLst/>
              <a:rect l="l" t="t" r="r" b="b"/>
              <a:pathLst>
                <a:path w="4388" h="4846" extrusionOk="0">
                  <a:moveTo>
                    <a:pt x="3802" y="1"/>
                  </a:moveTo>
                  <a:cubicBezTo>
                    <a:pt x="3652" y="1"/>
                    <a:pt x="3503" y="65"/>
                    <a:pt x="3397" y="188"/>
                  </a:cubicBezTo>
                  <a:lnTo>
                    <a:pt x="186" y="3984"/>
                  </a:lnTo>
                  <a:cubicBezTo>
                    <a:pt x="0" y="4201"/>
                    <a:pt x="26" y="4532"/>
                    <a:pt x="248" y="4722"/>
                  </a:cubicBezTo>
                  <a:cubicBezTo>
                    <a:pt x="347" y="4805"/>
                    <a:pt x="467" y="4846"/>
                    <a:pt x="587" y="4846"/>
                  </a:cubicBezTo>
                  <a:cubicBezTo>
                    <a:pt x="736" y="4846"/>
                    <a:pt x="886" y="4782"/>
                    <a:pt x="991" y="4658"/>
                  </a:cubicBezTo>
                  <a:lnTo>
                    <a:pt x="4198" y="868"/>
                  </a:lnTo>
                  <a:cubicBezTo>
                    <a:pt x="4388" y="645"/>
                    <a:pt x="4359" y="314"/>
                    <a:pt x="4140" y="125"/>
                  </a:cubicBezTo>
                  <a:cubicBezTo>
                    <a:pt x="4041" y="41"/>
                    <a:pt x="3921" y="1"/>
                    <a:pt x="3802" y="1"/>
                  </a:cubicBezTo>
                  <a:close/>
                </a:path>
              </a:pathLst>
            </a:custGeom>
            <a:solidFill>
              <a:srgbClr val="F7B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2918525" y="1880200"/>
              <a:ext cx="330375" cy="294500"/>
            </a:xfrm>
            <a:custGeom>
              <a:avLst/>
              <a:gdLst/>
              <a:ahLst/>
              <a:cxnLst/>
              <a:rect l="l" t="t" r="r" b="b"/>
              <a:pathLst>
                <a:path w="13215" h="11780" extrusionOk="0">
                  <a:moveTo>
                    <a:pt x="4499" y="1"/>
                  </a:moveTo>
                  <a:cubicBezTo>
                    <a:pt x="2968" y="1"/>
                    <a:pt x="1444" y="407"/>
                    <a:pt x="101" y="1205"/>
                  </a:cubicBezTo>
                  <a:cubicBezTo>
                    <a:pt x="1" y="1265"/>
                    <a:pt x="14" y="1416"/>
                    <a:pt x="118" y="1457"/>
                  </a:cubicBezTo>
                  <a:cubicBezTo>
                    <a:pt x="856" y="1743"/>
                    <a:pt x="1557" y="2149"/>
                    <a:pt x="2186" y="2686"/>
                  </a:cubicBezTo>
                  <a:cubicBezTo>
                    <a:pt x="2752" y="3164"/>
                    <a:pt x="3230" y="3713"/>
                    <a:pt x="3612" y="4317"/>
                  </a:cubicBezTo>
                  <a:cubicBezTo>
                    <a:pt x="3670" y="4406"/>
                    <a:pt x="5780" y="4733"/>
                    <a:pt x="7034" y="5802"/>
                  </a:cubicBezTo>
                  <a:cubicBezTo>
                    <a:pt x="8275" y="6863"/>
                    <a:pt x="8660" y="8666"/>
                    <a:pt x="8741" y="8695"/>
                  </a:cubicBezTo>
                  <a:cubicBezTo>
                    <a:pt x="9432" y="8980"/>
                    <a:pt x="10087" y="9371"/>
                    <a:pt x="10686" y="9878"/>
                  </a:cubicBezTo>
                  <a:cubicBezTo>
                    <a:pt x="11315" y="10411"/>
                    <a:pt x="11831" y="11031"/>
                    <a:pt x="12238" y="11711"/>
                  </a:cubicBezTo>
                  <a:cubicBezTo>
                    <a:pt x="12265" y="11757"/>
                    <a:pt x="12311" y="11779"/>
                    <a:pt x="12356" y="11779"/>
                  </a:cubicBezTo>
                  <a:cubicBezTo>
                    <a:pt x="12409" y="11779"/>
                    <a:pt x="12463" y="11749"/>
                    <a:pt x="12485" y="11690"/>
                  </a:cubicBezTo>
                  <a:cubicBezTo>
                    <a:pt x="13077" y="10172"/>
                    <a:pt x="13215" y="8532"/>
                    <a:pt x="12918" y="6967"/>
                  </a:cubicBezTo>
                  <a:cubicBezTo>
                    <a:pt x="12560" y="5105"/>
                    <a:pt x="6581" y="44"/>
                    <a:pt x="4685" y="3"/>
                  </a:cubicBezTo>
                  <a:cubicBezTo>
                    <a:pt x="4623" y="1"/>
                    <a:pt x="4561" y="1"/>
                    <a:pt x="4499" y="1"/>
                  </a:cubicBez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3035625" y="1880250"/>
              <a:ext cx="205850" cy="174600"/>
            </a:xfrm>
            <a:custGeom>
              <a:avLst/>
              <a:gdLst/>
              <a:ahLst/>
              <a:cxnLst/>
              <a:rect l="l" t="t" r="r" b="b"/>
              <a:pathLst>
                <a:path w="8234" h="6984" extrusionOk="0">
                  <a:moveTo>
                    <a:pt x="1" y="1"/>
                  </a:moveTo>
                  <a:cubicBezTo>
                    <a:pt x="1" y="38"/>
                    <a:pt x="6" y="80"/>
                    <a:pt x="10" y="117"/>
                  </a:cubicBezTo>
                  <a:cubicBezTo>
                    <a:pt x="115" y="1405"/>
                    <a:pt x="2014" y="2370"/>
                    <a:pt x="4723" y="2726"/>
                  </a:cubicBezTo>
                  <a:cubicBezTo>
                    <a:pt x="4731" y="2730"/>
                    <a:pt x="4736" y="2734"/>
                    <a:pt x="4744" y="2743"/>
                  </a:cubicBezTo>
                  <a:cubicBezTo>
                    <a:pt x="4752" y="2747"/>
                    <a:pt x="4756" y="2755"/>
                    <a:pt x="4765" y="2759"/>
                  </a:cubicBezTo>
                  <a:cubicBezTo>
                    <a:pt x="5538" y="5294"/>
                    <a:pt x="6753" y="6983"/>
                    <a:pt x="8000" y="6983"/>
                  </a:cubicBezTo>
                  <a:cubicBezTo>
                    <a:pt x="8039" y="6983"/>
                    <a:pt x="8077" y="6982"/>
                    <a:pt x="8116" y="6978"/>
                  </a:cubicBezTo>
                  <a:cubicBezTo>
                    <a:pt x="8153" y="6974"/>
                    <a:pt x="8192" y="6970"/>
                    <a:pt x="8234" y="6965"/>
                  </a:cubicBezTo>
                  <a:cubicBezTo>
                    <a:pt x="7907" y="5263"/>
                    <a:pt x="7067" y="3653"/>
                    <a:pt x="5738" y="2382"/>
                  </a:cubicBezTo>
                  <a:lnTo>
                    <a:pt x="6241" y="1787"/>
                  </a:lnTo>
                  <a:cubicBezTo>
                    <a:pt x="6430" y="1565"/>
                    <a:pt x="6401" y="1233"/>
                    <a:pt x="6179" y="1044"/>
                  </a:cubicBezTo>
                  <a:cubicBezTo>
                    <a:pt x="6079" y="962"/>
                    <a:pt x="5959" y="922"/>
                    <a:pt x="5839" y="922"/>
                  </a:cubicBezTo>
                  <a:cubicBezTo>
                    <a:pt x="5690" y="922"/>
                    <a:pt x="5543" y="984"/>
                    <a:pt x="5441" y="1108"/>
                  </a:cubicBezTo>
                  <a:lnTo>
                    <a:pt x="4938" y="1702"/>
                  </a:lnTo>
                  <a:cubicBezTo>
                    <a:pt x="3461" y="599"/>
                    <a:pt x="1733" y="38"/>
                    <a:pt x="1" y="1"/>
                  </a:cubicBez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3010275" y="1921500"/>
              <a:ext cx="188625" cy="176100"/>
            </a:xfrm>
            <a:custGeom>
              <a:avLst/>
              <a:gdLst/>
              <a:ahLst/>
              <a:cxnLst/>
              <a:rect l="l" t="t" r="r" b="b"/>
              <a:pathLst>
                <a:path w="7545" h="7044" extrusionOk="0">
                  <a:moveTo>
                    <a:pt x="5194" y="0"/>
                  </a:moveTo>
                  <a:cubicBezTo>
                    <a:pt x="3843" y="0"/>
                    <a:pt x="1911" y="1025"/>
                    <a:pt x="0" y="2758"/>
                  </a:cubicBezTo>
                  <a:cubicBezTo>
                    <a:pt x="93" y="2905"/>
                    <a:pt x="176" y="3051"/>
                    <a:pt x="256" y="3202"/>
                  </a:cubicBezTo>
                  <a:cubicBezTo>
                    <a:pt x="273" y="3236"/>
                    <a:pt x="302" y="3261"/>
                    <a:pt x="335" y="3273"/>
                  </a:cubicBezTo>
                  <a:cubicBezTo>
                    <a:pt x="1208" y="3559"/>
                    <a:pt x="2034" y="4007"/>
                    <a:pt x="2764" y="4628"/>
                  </a:cubicBezTo>
                  <a:cubicBezTo>
                    <a:pt x="3498" y="5249"/>
                    <a:pt x="4081" y="5987"/>
                    <a:pt x="4504" y="6800"/>
                  </a:cubicBezTo>
                  <a:cubicBezTo>
                    <a:pt x="4521" y="6834"/>
                    <a:pt x="4551" y="6855"/>
                    <a:pt x="4584" y="6867"/>
                  </a:cubicBezTo>
                  <a:cubicBezTo>
                    <a:pt x="4748" y="6922"/>
                    <a:pt x="4911" y="6981"/>
                    <a:pt x="5071" y="7043"/>
                  </a:cubicBezTo>
                  <a:cubicBezTo>
                    <a:pt x="6941" y="4125"/>
                    <a:pt x="7545" y="1382"/>
                    <a:pt x="6362" y="380"/>
                  </a:cubicBezTo>
                  <a:cubicBezTo>
                    <a:pt x="6059" y="122"/>
                    <a:pt x="5661" y="0"/>
                    <a:pt x="5194" y="0"/>
                  </a:cubicBez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3082800" y="1921525"/>
              <a:ext cx="105725" cy="98425"/>
            </a:xfrm>
            <a:custGeom>
              <a:avLst/>
              <a:gdLst/>
              <a:ahLst/>
              <a:cxnLst/>
              <a:rect l="l" t="t" r="r" b="b"/>
              <a:pathLst>
                <a:path w="4229" h="3937" extrusionOk="0">
                  <a:moveTo>
                    <a:pt x="2291" y="0"/>
                  </a:moveTo>
                  <a:cubicBezTo>
                    <a:pt x="1736" y="0"/>
                    <a:pt x="1083" y="173"/>
                    <a:pt x="374" y="496"/>
                  </a:cubicBezTo>
                  <a:cubicBezTo>
                    <a:pt x="1" y="1880"/>
                    <a:pt x="102" y="2995"/>
                    <a:pt x="769" y="3558"/>
                  </a:cubicBezTo>
                  <a:cubicBezTo>
                    <a:pt x="1073" y="3815"/>
                    <a:pt x="1471" y="3936"/>
                    <a:pt x="1938" y="3936"/>
                  </a:cubicBezTo>
                  <a:cubicBezTo>
                    <a:pt x="2494" y="3936"/>
                    <a:pt x="3147" y="3764"/>
                    <a:pt x="3856" y="3440"/>
                  </a:cubicBezTo>
                  <a:cubicBezTo>
                    <a:pt x="4228" y="2056"/>
                    <a:pt x="4123" y="941"/>
                    <a:pt x="3461" y="379"/>
                  </a:cubicBezTo>
                  <a:cubicBezTo>
                    <a:pt x="3156" y="122"/>
                    <a:pt x="2758" y="0"/>
                    <a:pt x="2291" y="0"/>
                  </a:cubicBezTo>
                  <a:close/>
                </a:path>
              </a:pathLst>
            </a:custGeom>
            <a:solidFill>
              <a:srgbClr val="FCD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2812025" y="2089175"/>
              <a:ext cx="393700" cy="185825"/>
            </a:xfrm>
            <a:custGeom>
              <a:avLst/>
              <a:gdLst/>
              <a:ahLst/>
              <a:cxnLst/>
              <a:rect l="l" t="t" r="r" b="b"/>
              <a:pathLst>
                <a:path w="15748" h="7433" extrusionOk="0">
                  <a:moveTo>
                    <a:pt x="1857" y="1"/>
                  </a:moveTo>
                  <a:cubicBezTo>
                    <a:pt x="1601" y="1"/>
                    <a:pt x="1339" y="40"/>
                    <a:pt x="1069" y="127"/>
                  </a:cubicBezTo>
                  <a:cubicBezTo>
                    <a:pt x="625" y="269"/>
                    <a:pt x="273" y="509"/>
                    <a:pt x="0" y="756"/>
                  </a:cubicBezTo>
                  <a:cubicBezTo>
                    <a:pt x="864" y="4581"/>
                    <a:pt x="4282" y="7432"/>
                    <a:pt x="8366" y="7432"/>
                  </a:cubicBezTo>
                  <a:cubicBezTo>
                    <a:pt x="11503" y="7432"/>
                    <a:pt x="14250" y="5746"/>
                    <a:pt x="15748" y="3230"/>
                  </a:cubicBezTo>
                  <a:cubicBezTo>
                    <a:pt x="14997" y="2832"/>
                    <a:pt x="14066" y="2756"/>
                    <a:pt x="13605" y="2719"/>
                  </a:cubicBezTo>
                  <a:cubicBezTo>
                    <a:pt x="13427" y="2704"/>
                    <a:pt x="13262" y="2697"/>
                    <a:pt x="13106" y="2697"/>
                  </a:cubicBezTo>
                  <a:cubicBezTo>
                    <a:pt x="11692" y="2697"/>
                    <a:pt x="11122" y="3262"/>
                    <a:pt x="9872" y="3394"/>
                  </a:cubicBezTo>
                  <a:cubicBezTo>
                    <a:pt x="9706" y="3412"/>
                    <a:pt x="9544" y="3420"/>
                    <a:pt x="9384" y="3420"/>
                  </a:cubicBezTo>
                  <a:cubicBezTo>
                    <a:pt x="6164" y="3420"/>
                    <a:pt x="4248" y="1"/>
                    <a:pt x="1857" y="1"/>
                  </a:cubicBez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2812025" y="2089150"/>
              <a:ext cx="354900" cy="185850"/>
            </a:xfrm>
            <a:custGeom>
              <a:avLst/>
              <a:gdLst/>
              <a:ahLst/>
              <a:cxnLst/>
              <a:rect l="l" t="t" r="r" b="b"/>
              <a:pathLst>
                <a:path w="14196" h="7434" extrusionOk="0">
                  <a:moveTo>
                    <a:pt x="13932" y="3626"/>
                  </a:moveTo>
                  <a:cubicBezTo>
                    <a:pt x="13789" y="3626"/>
                    <a:pt x="13671" y="3742"/>
                    <a:pt x="13671" y="3889"/>
                  </a:cubicBezTo>
                  <a:cubicBezTo>
                    <a:pt x="13671" y="4032"/>
                    <a:pt x="13789" y="4150"/>
                    <a:pt x="13932" y="4150"/>
                  </a:cubicBezTo>
                  <a:cubicBezTo>
                    <a:pt x="14078" y="4150"/>
                    <a:pt x="14196" y="4032"/>
                    <a:pt x="14196" y="3889"/>
                  </a:cubicBezTo>
                  <a:cubicBezTo>
                    <a:pt x="14196" y="3742"/>
                    <a:pt x="14078" y="3626"/>
                    <a:pt x="13932" y="3626"/>
                  </a:cubicBezTo>
                  <a:close/>
                  <a:moveTo>
                    <a:pt x="10606" y="4007"/>
                  </a:moveTo>
                  <a:cubicBezTo>
                    <a:pt x="10460" y="4007"/>
                    <a:pt x="10342" y="4125"/>
                    <a:pt x="10342" y="4267"/>
                  </a:cubicBezTo>
                  <a:cubicBezTo>
                    <a:pt x="10342" y="4414"/>
                    <a:pt x="10460" y="4531"/>
                    <a:pt x="10606" y="4531"/>
                  </a:cubicBezTo>
                  <a:cubicBezTo>
                    <a:pt x="10752" y="4531"/>
                    <a:pt x="10870" y="4414"/>
                    <a:pt x="10870" y="4267"/>
                  </a:cubicBezTo>
                  <a:cubicBezTo>
                    <a:pt x="10870" y="4125"/>
                    <a:pt x="10752" y="4007"/>
                    <a:pt x="10606" y="4007"/>
                  </a:cubicBezTo>
                  <a:close/>
                  <a:moveTo>
                    <a:pt x="9637" y="4477"/>
                  </a:moveTo>
                  <a:cubicBezTo>
                    <a:pt x="9490" y="4477"/>
                    <a:pt x="9373" y="4594"/>
                    <a:pt x="9373" y="4737"/>
                  </a:cubicBezTo>
                  <a:cubicBezTo>
                    <a:pt x="9373" y="4884"/>
                    <a:pt x="9490" y="5000"/>
                    <a:pt x="9637" y="5000"/>
                  </a:cubicBezTo>
                  <a:cubicBezTo>
                    <a:pt x="9784" y="5000"/>
                    <a:pt x="9901" y="4884"/>
                    <a:pt x="9901" y="4737"/>
                  </a:cubicBezTo>
                  <a:cubicBezTo>
                    <a:pt x="9901" y="4594"/>
                    <a:pt x="9784" y="4477"/>
                    <a:pt x="9637" y="4477"/>
                  </a:cubicBezTo>
                  <a:close/>
                  <a:moveTo>
                    <a:pt x="12036" y="5315"/>
                  </a:moveTo>
                  <a:cubicBezTo>
                    <a:pt x="11894" y="5315"/>
                    <a:pt x="11776" y="5433"/>
                    <a:pt x="11776" y="5579"/>
                  </a:cubicBezTo>
                  <a:cubicBezTo>
                    <a:pt x="11776" y="5726"/>
                    <a:pt x="11894" y="5844"/>
                    <a:pt x="12036" y="5844"/>
                  </a:cubicBezTo>
                  <a:cubicBezTo>
                    <a:pt x="12183" y="5844"/>
                    <a:pt x="12300" y="5726"/>
                    <a:pt x="12300" y="5579"/>
                  </a:cubicBezTo>
                  <a:cubicBezTo>
                    <a:pt x="12300" y="5433"/>
                    <a:pt x="12183" y="5315"/>
                    <a:pt x="12036" y="5315"/>
                  </a:cubicBezTo>
                  <a:close/>
                  <a:moveTo>
                    <a:pt x="1859" y="1"/>
                  </a:moveTo>
                  <a:cubicBezTo>
                    <a:pt x="1602" y="1"/>
                    <a:pt x="1340" y="40"/>
                    <a:pt x="1069" y="128"/>
                  </a:cubicBezTo>
                  <a:cubicBezTo>
                    <a:pt x="625" y="270"/>
                    <a:pt x="273" y="510"/>
                    <a:pt x="0" y="757"/>
                  </a:cubicBezTo>
                  <a:cubicBezTo>
                    <a:pt x="864" y="4582"/>
                    <a:pt x="4282" y="7433"/>
                    <a:pt x="8366" y="7433"/>
                  </a:cubicBezTo>
                  <a:cubicBezTo>
                    <a:pt x="10019" y="7433"/>
                    <a:pt x="11558" y="6968"/>
                    <a:pt x="12866" y="6158"/>
                  </a:cubicBezTo>
                  <a:lnTo>
                    <a:pt x="12866" y="6158"/>
                  </a:lnTo>
                  <a:cubicBezTo>
                    <a:pt x="12589" y="6188"/>
                    <a:pt x="12304" y="6200"/>
                    <a:pt x="12020" y="6200"/>
                  </a:cubicBezTo>
                  <a:cubicBezTo>
                    <a:pt x="8412" y="6200"/>
                    <a:pt x="5327" y="3974"/>
                    <a:pt x="4055" y="824"/>
                  </a:cubicBezTo>
                  <a:cubicBezTo>
                    <a:pt x="3334" y="350"/>
                    <a:pt x="2622" y="1"/>
                    <a:pt x="1859" y="1"/>
                  </a:cubicBez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2849550" y="1942725"/>
              <a:ext cx="184125" cy="35150"/>
            </a:xfrm>
            <a:custGeom>
              <a:avLst/>
              <a:gdLst/>
              <a:ahLst/>
              <a:cxnLst/>
              <a:rect l="l" t="t" r="r" b="b"/>
              <a:pathLst>
                <a:path w="7365" h="1406" extrusionOk="0">
                  <a:moveTo>
                    <a:pt x="700" y="1"/>
                  </a:moveTo>
                  <a:cubicBezTo>
                    <a:pt x="311" y="1"/>
                    <a:pt x="1" y="311"/>
                    <a:pt x="1" y="701"/>
                  </a:cubicBezTo>
                  <a:lnTo>
                    <a:pt x="1" y="1406"/>
                  </a:lnTo>
                  <a:lnTo>
                    <a:pt x="7364" y="1406"/>
                  </a:lnTo>
                  <a:lnTo>
                    <a:pt x="7364" y="701"/>
                  </a:lnTo>
                  <a:cubicBezTo>
                    <a:pt x="7364" y="311"/>
                    <a:pt x="7050" y="1"/>
                    <a:pt x="6664" y="1"/>
                  </a:cubicBezTo>
                  <a:close/>
                </a:path>
              </a:pathLst>
            </a:custGeom>
            <a:solidFill>
              <a:srgbClr val="EAF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2884550" y="1942725"/>
              <a:ext cx="149125" cy="35150"/>
            </a:xfrm>
            <a:custGeom>
              <a:avLst/>
              <a:gdLst/>
              <a:ahLst/>
              <a:cxnLst/>
              <a:rect l="l" t="t" r="r" b="b"/>
              <a:pathLst>
                <a:path w="5965" h="1406" extrusionOk="0">
                  <a:moveTo>
                    <a:pt x="701" y="1"/>
                  </a:moveTo>
                  <a:cubicBezTo>
                    <a:pt x="316" y="1"/>
                    <a:pt x="1" y="311"/>
                    <a:pt x="1" y="701"/>
                  </a:cubicBezTo>
                  <a:lnTo>
                    <a:pt x="1" y="1406"/>
                  </a:lnTo>
                  <a:lnTo>
                    <a:pt x="5964" y="1406"/>
                  </a:lnTo>
                  <a:lnTo>
                    <a:pt x="5964" y="701"/>
                  </a:lnTo>
                  <a:cubicBezTo>
                    <a:pt x="5964" y="311"/>
                    <a:pt x="5650" y="1"/>
                    <a:pt x="5264" y="1"/>
                  </a:cubicBezTo>
                  <a:close/>
                </a:path>
              </a:pathLst>
            </a:custGeom>
            <a:solidFill>
              <a:srgbClr val="FFF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2849550" y="1968425"/>
              <a:ext cx="184125" cy="244925"/>
            </a:xfrm>
            <a:custGeom>
              <a:avLst/>
              <a:gdLst/>
              <a:ahLst/>
              <a:cxnLst/>
              <a:rect l="l" t="t" r="r" b="b"/>
              <a:pathLst>
                <a:path w="7365" h="9797" extrusionOk="0">
                  <a:moveTo>
                    <a:pt x="1" y="0"/>
                  </a:moveTo>
                  <a:lnTo>
                    <a:pt x="1" y="3149"/>
                  </a:lnTo>
                  <a:lnTo>
                    <a:pt x="1401" y="9096"/>
                  </a:lnTo>
                  <a:lnTo>
                    <a:pt x="1401" y="9796"/>
                  </a:lnTo>
                  <a:lnTo>
                    <a:pt x="5959" y="9796"/>
                  </a:lnTo>
                  <a:lnTo>
                    <a:pt x="5959" y="9096"/>
                  </a:lnTo>
                  <a:lnTo>
                    <a:pt x="7364" y="3149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rgbClr val="BEC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2884550" y="1968425"/>
              <a:ext cx="149125" cy="244925"/>
            </a:xfrm>
            <a:custGeom>
              <a:avLst/>
              <a:gdLst/>
              <a:ahLst/>
              <a:cxnLst/>
              <a:rect l="l" t="t" r="r" b="b"/>
              <a:pathLst>
                <a:path w="5965" h="9797" extrusionOk="0">
                  <a:moveTo>
                    <a:pt x="1" y="0"/>
                  </a:moveTo>
                  <a:lnTo>
                    <a:pt x="1" y="3149"/>
                  </a:lnTo>
                  <a:lnTo>
                    <a:pt x="1406" y="9096"/>
                  </a:lnTo>
                  <a:lnTo>
                    <a:pt x="1406" y="9796"/>
                  </a:lnTo>
                  <a:lnTo>
                    <a:pt x="4559" y="9796"/>
                  </a:lnTo>
                  <a:lnTo>
                    <a:pt x="4559" y="9096"/>
                  </a:lnTo>
                  <a:lnTo>
                    <a:pt x="5964" y="3149"/>
                  </a:lnTo>
                  <a:lnTo>
                    <a:pt x="5964" y="0"/>
                  </a:lnTo>
                  <a:close/>
                </a:path>
              </a:pathLst>
            </a:custGeom>
            <a:solidFill>
              <a:srgbClr val="EAF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2894325" y="2131975"/>
              <a:ext cx="94375" cy="36800"/>
            </a:xfrm>
            <a:custGeom>
              <a:avLst/>
              <a:gdLst/>
              <a:ahLst/>
              <a:cxnLst/>
              <a:rect l="l" t="t" r="r" b="b"/>
              <a:pathLst>
                <a:path w="3775" h="1472" extrusionOk="0">
                  <a:moveTo>
                    <a:pt x="260" y="0"/>
                  </a:moveTo>
                  <a:cubicBezTo>
                    <a:pt x="117" y="0"/>
                    <a:pt x="0" y="117"/>
                    <a:pt x="5" y="264"/>
                  </a:cubicBezTo>
                  <a:cubicBezTo>
                    <a:pt x="9" y="407"/>
                    <a:pt x="130" y="516"/>
                    <a:pt x="273" y="516"/>
                  </a:cubicBezTo>
                  <a:lnTo>
                    <a:pt x="3502" y="516"/>
                  </a:lnTo>
                  <a:cubicBezTo>
                    <a:pt x="3645" y="516"/>
                    <a:pt x="3766" y="407"/>
                    <a:pt x="3771" y="264"/>
                  </a:cubicBezTo>
                  <a:cubicBezTo>
                    <a:pt x="3775" y="117"/>
                    <a:pt x="3657" y="0"/>
                    <a:pt x="3514" y="0"/>
                  </a:cubicBezTo>
                  <a:close/>
                  <a:moveTo>
                    <a:pt x="957" y="960"/>
                  </a:moveTo>
                  <a:cubicBezTo>
                    <a:pt x="814" y="960"/>
                    <a:pt x="692" y="1069"/>
                    <a:pt x="688" y="1212"/>
                  </a:cubicBezTo>
                  <a:cubicBezTo>
                    <a:pt x="684" y="1355"/>
                    <a:pt x="802" y="1472"/>
                    <a:pt x="944" y="1472"/>
                  </a:cubicBezTo>
                  <a:lnTo>
                    <a:pt x="2819" y="1472"/>
                  </a:lnTo>
                  <a:cubicBezTo>
                    <a:pt x="2957" y="1472"/>
                    <a:pt x="3082" y="1367"/>
                    <a:pt x="3086" y="1224"/>
                  </a:cubicBezTo>
                  <a:cubicBezTo>
                    <a:pt x="3091" y="1078"/>
                    <a:pt x="2974" y="960"/>
                    <a:pt x="2831" y="960"/>
                  </a:cubicBezTo>
                  <a:close/>
                </a:path>
              </a:pathLst>
            </a:custGeom>
            <a:solidFill>
              <a:srgbClr val="6E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2884550" y="2213325"/>
              <a:ext cx="66175" cy="38425"/>
            </a:xfrm>
            <a:custGeom>
              <a:avLst/>
              <a:gdLst/>
              <a:ahLst/>
              <a:cxnLst/>
              <a:rect l="l" t="t" r="r" b="b"/>
              <a:pathLst>
                <a:path w="2647" h="1537" extrusionOk="0">
                  <a:moveTo>
                    <a:pt x="1" y="0"/>
                  </a:moveTo>
                  <a:lnTo>
                    <a:pt x="1" y="491"/>
                  </a:lnTo>
                  <a:cubicBezTo>
                    <a:pt x="438" y="848"/>
                    <a:pt x="911" y="1166"/>
                    <a:pt x="1414" y="1434"/>
                  </a:cubicBezTo>
                  <a:cubicBezTo>
                    <a:pt x="1543" y="1504"/>
                    <a:pt x="1679" y="1536"/>
                    <a:pt x="1810" y="1536"/>
                  </a:cubicBezTo>
                  <a:cubicBezTo>
                    <a:pt x="2248" y="1536"/>
                    <a:pt x="2647" y="1183"/>
                    <a:pt x="2647" y="697"/>
                  </a:cubicBezTo>
                  <a:lnTo>
                    <a:pt x="2647" y="0"/>
                  </a:ln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2919700" y="2213325"/>
              <a:ext cx="78850" cy="59350"/>
            </a:xfrm>
            <a:custGeom>
              <a:avLst/>
              <a:gdLst/>
              <a:ahLst/>
              <a:cxnLst/>
              <a:rect l="l" t="t" r="r" b="b"/>
              <a:pathLst>
                <a:path w="3154" h="2374" extrusionOk="0">
                  <a:moveTo>
                    <a:pt x="0" y="0"/>
                  </a:moveTo>
                  <a:lnTo>
                    <a:pt x="0" y="1430"/>
                  </a:lnTo>
                  <a:cubicBezTo>
                    <a:pt x="889" y="1909"/>
                    <a:pt x="1866" y="2236"/>
                    <a:pt x="2902" y="2374"/>
                  </a:cubicBezTo>
                  <a:cubicBezTo>
                    <a:pt x="3053" y="2282"/>
                    <a:pt x="3153" y="2118"/>
                    <a:pt x="3153" y="1926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2884550" y="2196225"/>
              <a:ext cx="114000" cy="26550"/>
            </a:xfrm>
            <a:custGeom>
              <a:avLst/>
              <a:gdLst/>
              <a:ahLst/>
              <a:cxnLst/>
              <a:rect l="l" t="t" r="r" b="b"/>
              <a:pathLst>
                <a:path w="4560" h="1062" extrusionOk="0">
                  <a:moveTo>
                    <a:pt x="1" y="1"/>
                  </a:moveTo>
                  <a:lnTo>
                    <a:pt x="1" y="1062"/>
                  </a:lnTo>
                  <a:lnTo>
                    <a:pt x="4559" y="1062"/>
                  </a:lnTo>
                  <a:lnTo>
                    <a:pt x="4559" y="1"/>
                  </a:lnTo>
                  <a:close/>
                </a:path>
              </a:pathLst>
            </a:custGeom>
            <a:solidFill>
              <a:srgbClr val="37A0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2919700" y="2196225"/>
              <a:ext cx="78850" cy="26550"/>
            </a:xfrm>
            <a:custGeom>
              <a:avLst/>
              <a:gdLst/>
              <a:ahLst/>
              <a:cxnLst/>
              <a:rect l="l" t="t" r="r" b="b"/>
              <a:pathLst>
                <a:path w="3154" h="1062" extrusionOk="0">
                  <a:moveTo>
                    <a:pt x="0" y="1"/>
                  </a:moveTo>
                  <a:lnTo>
                    <a:pt x="0" y="1062"/>
                  </a:lnTo>
                  <a:lnTo>
                    <a:pt x="3153" y="1062"/>
                  </a:lnTo>
                  <a:lnTo>
                    <a:pt x="3153" y="1"/>
                  </a:lnTo>
                  <a:close/>
                </a:path>
              </a:pathLst>
            </a:custGeom>
            <a:solidFill>
              <a:srgbClr val="6E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2920125" y="2205675"/>
              <a:ext cx="42800" cy="16275"/>
            </a:xfrm>
            <a:custGeom>
              <a:avLst/>
              <a:gdLst/>
              <a:ahLst/>
              <a:cxnLst/>
              <a:rect l="l" t="t" r="r" b="b"/>
              <a:pathLst>
                <a:path w="1712" h="651" extrusionOk="0">
                  <a:moveTo>
                    <a:pt x="654" y="0"/>
                  </a:moveTo>
                  <a:cubicBezTo>
                    <a:pt x="293" y="0"/>
                    <a:pt x="0" y="289"/>
                    <a:pt x="0" y="650"/>
                  </a:cubicBezTo>
                  <a:lnTo>
                    <a:pt x="1711" y="650"/>
                  </a:lnTo>
                  <a:cubicBezTo>
                    <a:pt x="1711" y="289"/>
                    <a:pt x="1417" y="0"/>
                    <a:pt x="1057" y="0"/>
                  </a:cubicBezTo>
                  <a:close/>
                </a:path>
              </a:pathLst>
            </a:custGeom>
            <a:solidFill>
              <a:srgbClr val="1E8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2873775" y="1978575"/>
              <a:ext cx="131275" cy="131400"/>
            </a:xfrm>
            <a:custGeom>
              <a:avLst/>
              <a:gdLst/>
              <a:ahLst/>
              <a:cxnLst/>
              <a:rect l="l" t="t" r="r" b="b"/>
              <a:pathLst>
                <a:path w="5251" h="5256" extrusionOk="0">
                  <a:moveTo>
                    <a:pt x="2625" y="1"/>
                  </a:moveTo>
                  <a:cubicBezTo>
                    <a:pt x="1175" y="1"/>
                    <a:pt x="0" y="1179"/>
                    <a:pt x="0" y="2630"/>
                  </a:cubicBezTo>
                  <a:cubicBezTo>
                    <a:pt x="0" y="4077"/>
                    <a:pt x="1175" y="5256"/>
                    <a:pt x="2625" y="5256"/>
                  </a:cubicBezTo>
                  <a:cubicBezTo>
                    <a:pt x="4076" y="5256"/>
                    <a:pt x="5251" y="4077"/>
                    <a:pt x="5251" y="2630"/>
                  </a:cubicBezTo>
                  <a:cubicBezTo>
                    <a:pt x="5251" y="1179"/>
                    <a:pt x="4076" y="1"/>
                    <a:pt x="2625" y="1"/>
                  </a:cubicBezTo>
                  <a:close/>
                </a:path>
              </a:pathLst>
            </a:custGeom>
            <a:solidFill>
              <a:srgbClr val="F7B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2885625" y="1990775"/>
              <a:ext cx="107575" cy="107025"/>
            </a:xfrm>
            <a:custGeom>
              <a:avLst/>
              <a:gdLst/>
              <a:ahLst/>
              <a:cxnLst/>
              <a:rect l="l" t="t" r="r" b="b"/>
              <a:pathLst>
                <a:path w="4303" h="4281" extrusionOk="0">
                  <a:moveTo>
                    <a:pt x="2151" y="0"/>
                  </a:moveTo>
                  <a:cubicBezTo>
                    <a:pt x="2129" y="0"/>
                    <a:pt x="2107" y="10"/>
                    <a:pt x="2093" y="28"/>
                  </a:cubicBezTo>
                  <a:lnTo>
                    <a:pt x="1598" y="717"/>
                  </a:lnTo>
                  <a:cubicBezTo>
                    <a:pt x="1587" y="734"/>
                    <a:pt x="1565" y="743"/>
                    <a:pt x="1544" y="743"/>
                  </a:cubicBezTo>
                  <a:cubicBezTo>
                    <a:pt x="1540" y="743"/>
                    <a:pt x="1535" y="742"/>
                    <a:pt x="1531" y="742"/>
                  </a:cubicBezTo>
                  <a:lnTo>
                    <a:pt x="697" y="607"/>
                  </a:lnTo>
                  <a:cubicBezTo>
                    <a:pt x="693" y="606"/>
                    <a:pt x="689" y="606"/>
                    <a:pt x="685" y="606"/>
                  </a:cubicBezTo>
                  <a:cubicBezTo>
                    <a:pt x="644" y="606"/>
                    <a:pt x="609" y="645"/>
                    <a:pt x="616" y="687"/>
                  </a:cubicBezTo>
                  <a:lnTo>
                    <a:pt x="751" y="1522"/>
                  </a:lnTo>
                  <a:cubicBezTo>
                    <a:pt x="755" y="1547"/>
                    <a:pt x="747" y="1576"/>
                    <a:pt x="726" y="1588"/>
                  </a:cubicBezTo>
                  <a:lnTo>
                    <a:pt x="37" y="2083"/>
                  </a:lnTo>
                  <a:cubicBezTo>
                    <a:pt x="0" y="2113"/>
                    <a:pt x="0" y="2167"/>
                    <a:pt x="37" y="2197"/>
                  </a:cubicBezTo>
                  <a:lnTo>
                    <a:pt x="726" y="2691"/>
                  </a:lnTo>
                  <a:cubicBezTo>
                    <a:pt x="747" y="2708"/>
                    <a:pt x="755" y="2734"/>
                    <a:pt x="751" y="2759"/>
                  </a:cubicBezTo>
                  <a:lnTo>
                    <a:pt x="616" y="3593"/>
                  </a:lnTo>
                  <a:cubicBezTo>
                    <a:pt x="609" y="3635"/>
                    <a:pt x="643" y="3674"/>
                    <a:pt x="684" y="3674"/>
                  </a:cubicBezTo>
                  <a:cubicBezTo>
                    <a:pt x="688" y="3674"/>
                    <a:pt x="692" y="3673"/>
                    <a:pt x="697" y="3673"/>
                  </a:cubicBezTo>
                  <a:lnTo>
                    <a:pt x="1531" y="3539"/>
                  </a:lnTo>
                  <a:cubicBezTo>
                    <a:pt x="1535" y="3538"/>
                    <a:pt x="1539" y="3538"/>
                    <a:pt x="1544" y="3538"/>
                  </a:cubicBezTo>
                  <a:cubicBezTo>
                    <a:pt x="1565" y="3538"/>
                    <a:pt x="1587" y="3547"/>
                    <a:pt x="1598" y="3568"/>
                  </a:cubicBezTo>
                  <a:lnTo>
                    <a:pt x="2093" y="4251"/>
                  </a:lnTo>
                  <a:cubicBezTo>
                    <a:pt x="2107" y="4270"/>
                    <a:pt x="2129" y="4280"/>
                    <a:pt x="2151" y="4280"/>
                  </a:cubicBezTo>
                  <a:cubicBezTo>
                    <a:pt x="2173" y="4280"/>
                    <a:pt x="2194" y="4270"/>
                    <a:pt x="2206" y="4251"/>
                  </a:cubicBezTo>
                  <a:lnTo>
                    <a:pt x="2701" y="3568"/>
                  </a:lnTo>
                  <a:cubicBezTo>
                    <a:pt x="2715" y="3547"/>
                    <a:pt x="2735" y="3538"/>
                    <a:pt x="2756" y="3538"/>
                  </a:cubicBezTo>
                  <a:cubicBezTo>
                    <a:pt x="2760" y="3538"/>
                    <a:pt x="2764" y="3538"/>
                    <a:pt x="2768" y="3539"/>
                  </a:cubicBezTo>
                  <a:lnTo>
                    <a:pt x="3602" y="3673"/>
                  </a:lnTo>
                  <a:cubicBezTo>
                    <a:pt x="3607" y="3673"/>
                    <a:pt x="3611" y="3674"/>
                    <a:pt x="3615" y="3674"/>
                  </a:cubicBezTo>
                  <a:cubicBezTo>
                    <a:pt x="3656" y="3674"/>
                    <a:pt x="3690" y="3635"/>
                    <a:pt x="3682" y="3593"/>
                  </a:cubicBezTo>
                  <a:lnTo>
                    <a:pt x="3548" y="2759"/>
                  </a:lnTo>
                  <a:cubicBezTo>
                    <a:pt x="3544" y="2734"/>
                    <a:pt x="3552" y="2708"/>
                    <a:pt x="3577" y="2691"/>
                  </a:cubicBezTo>
                  <a:lnTo>
                    <a:pt x="4261" y="2197"/>
                  </a:lnTo>
                  <a:cubicBezTo>
                    <a:pt x="4303" y="2167"/>
                    <a:pt x="4303" y="2113"/>
                    <a:pt x="4261" y="2083"/>
                  </a:cubicBezTo>
                  <a:lnTo>
                    <a:pt x="3577" y="1588"/>
                  </a:lnTo>
                  <a:cubicBezTo>
                    <a:pt x="3552" y="1576"/>
                    <a:pt x="3544" y="1547"/>
                    <a:pt x="3548" y="1522"/>
                  </a:cubicBezTo>
                  <a:lnTo>
                    <a:pt x="3682" y="687"/>
                  </a:lnTo>
                  <a:cubicBezTo>
                    <a:pt x="3690" y="645"/>
                    <a:pt x="3655" y="606"/>
                    <a:pt x="3614" y="606"/>
                  </a:cubicBezTo>
                  <a:cubicBezTo>
                    <a:pt x="3610" y="606"/>
                    <a:pt x="3606" y="606"/>
                    <a:pt x="3602" y="607"/>
                  </a:cubicBezTo>
                  <a:lnTo>
                    <a:pt x="2768" y="742"/>
                  </a:lnTo>
                  <a:cubicBezTo>
                    <a:pt x="2764" y="742"/>
                    <a:pt x="2760" y="743"/>
                    <a:pt x="2756" y="743"/>
                  </a:cubicBezTo>
                  <a:cubicBezTo>
                    <a:pt x="2735" y="743"/>
                    <a:pt x="2715" y="734"/>
                    <a:pt x="2701" y="717"/>
                  </a:cubicBezTo>
                  <a:lnTo>
                    <a:pt x="2206" y="28"/>
                  </a:lnTo>
                  <a:cubicBezTo>
                    <a:pt x="2194" y="10"/>
                    <a:pt x="2173" y="0"/>
                    <a:pt x="2151" y="0"/>
                  </a:cubicBez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2907625" y="2012450"/>
              <a:ext cx="63575" cy="63650"/>
            </a:xfrm>
            <a:custGeom>
              <a:avLst/>
              <a:gdLst/>
              <a:ahLst/>
              <a:cxnLst/>
              <a:rect l="l" t="t" r="r" b="b"/>
              <a:pathLst>
                <a:path w="2543" h="2546" extrusionOk="0">
                  <a:moveTo>
                    <a:pt x="1271" y="1"/>
                  </a:moveTo>
                  <a:cubicBezTo>
                    <a:pt x="567" y="1"/>
                    <a:pt x="1" y="570"/>
                    <a:pt x="1" y="1275"/>
                  </a:cubicBezTo>
                  <a:cubicBezTo>
                    <a:pt x="1" y="1975"/>
                    <a:pt x="567" y="2546"/>
                    <a:pt x="1271" y="2546"/>
                  </a:cubicBezTo>
                  <a:cubicBezTo>
                    <a:pt x="1972" y="2546"/>
                    <a:pt x="2542" y="1975"/>
                    <a:pt x="2542" y="1275"/>
                  </a:cubicBezTo>
                  <a:cubicBezTo>
                    <a:pt x="2542" y="570"/>
                    <a:pt x="1972" y="1"/>
                    <a:pt x="1271" y="1"/>
                  </a:cubicBez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2920025" y="2012450"/>
              <a:ext cx="51175" cy="51175"/>
            </a:xfrm>
            <a:custGeom>
              <a:avLst/>
              <a:gdLst/>
              <a:ahLst/>
              <a:cxnLst/>
              <a:rect l="l" t="t" r="r" b="b"/>
              <a:pathLst>
                <a:path w="2047" h="2047" extrusionOk="0">
                  <a:moveTo>
                    <a:pt x="775" y="1"/>
                  </a:moveTo>
                  <a:cubicBezTo>
                    <a:pt x="549" y="1"/>
                    <a:pt x="339" y="59"/>
                    <a:pt x="159" y="160"/>
                  </a:cubicBezTo>
                  <a:cubicBezTo>
                    <a:pt x="58" y="344"/>
                    <a:pt x="0" y="554"/>
                    <a:pt x="0" y="777"/>
                  </a:cubicBezTo>
                  <a:cubicBezTo>
                    <a:pt x="0" y="1476"/>
                    <a:pt x="570" y="2047"/>
                    <a:pt x="1270" y="2047"/>
                  </a:cubicBezTo>
                  <a:cubicBezTo>
                    <a:pt x="1493" y="2047"/>
                    <a:pt x="1702" y="1988"/>
                    <a:pt x="1887" y="1888"/>
                  </a:cubicBezTo>
                  <a:cubicBezTo>
                    <a:pt x="1988" y="1708"/>
                    <a:pt x="2046" y="1497"/>
                    <a:pt x="2046" y="1275"/>
                  </a:cubicBezTo>
                  <a:cubicBezTo>
                    <a:pt x="2046" y="570"/>
                    <a:pt x="1476" y="1"/>
                    <a:pt x="775" y="1"/>
                  </a:cubicBezTo>
                  <a:close/>
                </a:path>
              </a:pathLst>
            </a:custGeom>
            <a:solidFill>
              <a:srgbClr val="FCD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35"/>
          <p:cNvGrpSpPr/>
          <p:nvPr/>
        </p:nvGrpSpPr>
        <p:grpSpPr>
          <a:xfrm>
            <a:off x="6698318" y="1675463"/>
            <a:ext cx="1012374" cy="966333"/>
            <a:chOff x="3596550" y="1850675"/>
            <a:chExt cx="440450" cy="419725"/>
          </a:xfrm>
        </p:grpSpPr>
        <p:sp>
          <p:nvSpPr>
            <p:cNvPr id="954" name="Google Shape;954;p35"/>
            <p:cNvSpPr/>
            <p:nvPr/>
          </p:nvSpPr>
          <p:spPr>
            <a:xfrm>
              <a:off x="3606925" y="1850675"/>
              <a:ext cx="419700" cy="419700"/>
            </a:xfrm>
            <a:custGeom>
              <a:avLst/>
              <a:gdLst/>
              <a:ahLst/>
              <a:cxnLst/>
              <a:rect l="l" t="t" r="r" b="b"/>
              <a:pathLst>
                <a:path w="16788" h="16788" extrusionOk="0">
                  <a:moveTo>
                    <a:pt x="8392" y="1"/>
                  </a:moveTo>
                  <a:cubicBezTo>
                    <a:pt x="3758" y="1"/>
                    <a:pt x="1" y="3758"/>
                    <a:pt x="1" y="8396"/>
                  </a:cubicBezTo>
                  <a:cubicBezTo>
                    <a:pt x="1" y="10699"/>
                    <a:pt x="927" y="12787"/>
                    <a:pt x="2432" y="14305"/>
                  </a:cubicBezTo>
                  <a:cubicBezTo>
                    <a:pt x="2436" y="14309"/>
                    <a:pt x="2444" y="14310"/>
                    <a:pt x="2455" y="14310"/>
                  </a:cubicBezTo>
                  <a:cubicBezTo>
                    <a:pt x="2491" y="14310"/>
                    <a:pt x="2556" y="14294"/>
                    <a:pt x="2596" y="14294"/>
                  </a:cubicBezTo>
                  <a:cubicBezTo>
                    <a:pt x="2610" y="14294"/>
                    <a:pt x="2620" y="14296"/>
                    <a:pt x="2626" y="14301"/>
                  </a:cubicBezTo>
                  <a:cubicBezTo>
                    <a:pt x="2848" y="14514"/>
                    <a:pt x="3079" y="14721"/>
                    <a:pt x="3322" y="14913"/>
                  </a:cubicBezTo>
                  <a:cubicBezTo>
                    <a:pt x="3351" y="14938"/>
                    <a:pt x="3263" y="15039"/>
                    <a:pt x="3297" y="15064"/>
                  </a:cubicBezTo>
                  <a:cubicBezTo>
                    <a:pt x="4710" y="16146"/>
                    <a:pt x="6475" y="16788"/>
                    <a:pt x="8392" y="16788"/>
                  </a:cubicBezTo>
                  <a:cubicBezTo>
                    <a:pt x="13030" y="16788"/>
                    <a:pt x="16788" y="13030"/>
                    <a:pt x="16788" y="8396"/>
                  </a:cubicBezTo>
                  <a:cubicBezTo>
                    <a:pt x="16788" y="3758"/>
                    <a:pt x="13030" y="1"/>
                    <a:pt x="8392" y="1"/>
                  </a:cubicBez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3624125" y="1896600"/>
              <a:ext cx="402800" cy="373800"/>
            </a:xfrm>
            <a:custGeom>
              <a:avLst/>
              <a:gdLst/>
              <a:ahLst/>
              <a:cxnLst/>
              <a:rect l="l" t="t" r="r" b="b"/>
              <a:pathLst>
                <a:path w="16112" h="14952" extrusionOk="0">
                  <a:moveTo>
                    <a:pt x="9213" y="1552"/>
                  </a:moveTo>
                  <a:cubicBezTo>
                    <a:pt x="9101" y="1552"/>
                    <a:pt x="9008" y="1644"/>
                    <a:pt x="9008" y="1757"/>
                  </a:cubicBezTo>
                  <a:lnTo>
                    <a:pt x="9008" y="2336"/>
                  </a:lnTo>
                  <a:cubicBezTo>
                    <a:pt x="9008" y="2454"/>
                    <a:pt x="9102" y="2541"/>
                    <a:pt x="9210" y="2541"/>
                  </a:cubicBezTo>
                  <a:cubicBezTo>
                    <a:pt x="9229" y="2541"/>
                    <a:pt x="9248" y="2539"/>
                    <a:pt x="9268" y="2533"/>
                  </a:cubicBezTo>
                  <a:lnTo>
                    <a:pt x="9679" y="2416"/>
                  </a:lnTo>
                  <a:cubicBezTo>
                    <a:pt x="9767" y="2391"/>
                    <a:pt x="9830" y="2311"/>
                    <a:pt x="9830" y="2219"/>
                  </a:cubicBezTo>
                  <a:lnTo>
                    <a:pt x="9830" y="1757"/>
                  </a:lnTo>
                  <a:cubicBezTo>
                    <a:pt x="9830" y="1644"/>
                    <a:pt x="9738" y="1552"/>
                    <a:pt x="9624" y="1552"/>
                  </a:cubicBezTo>
                  <a:close/>
                  <a:moveTo>
                    <a:pt x="6848" y="1791"/>
                  </a:moveTo>
                  <a:cubicBezTo>
                    <a:pt x="6736" y="1791"/>
                    <a:pt x="6643" y="1883"/>
                    <a:pt x="6643" y="1997"/>
                  </a:cubicBezTo>
                  <a:lnTo>
                    <a:pt x="6643" y="2407"/>
                  </a:lnTo>
                  <a:cubicBezTo>
                    <a:pt x="6643" y="2521"/>
                    <a:pt x="6736" y="2613"/>
                    <a:pt x="6848" y="2613"/>
                  </a:cubicBezTo>
                  <a:lnTo>
                    <a:pt x="7427" y="2613"/>
                  </a:lnTo>
                  <a:cubicBezTo>
                    <a:pt x="7566" y="2613"/>
                    <a:pt x="7661" y="2483"/>
                    <a:pt x="7624" y="2353"/>
                  </a:cubicBezTo>
                  <a:lnTo>
                    <a:pt x="7506" y="1942"/>
                  </a:lnTo>
                  <a:cubicBezTo>
                    <a:pt x="7481" y="1854"/>
                    <a:pt x="7402" y="1791"/>
                    <a:pt x="7309" y="1791"/>
                  </a:cubicBezTo>
                  <a:close/>
                  <a:moveTo>
                    <a:pt x="12950" y="1"/>
                  </a:moveTo>
                  <a:lnTo>
                    <a:pt x="11914" y="202"/>
                  </a:lnTo>
                  <a:cubicBezTo>
                    <a:pt x="11763" y="231"/>
                    <a:pt x="11637" y="323"/>
                    <a:pt x="11562" y="454"/>
                  </a:cubicBezTo>
                  <a:lnTo>
                    <a:pt x="10191" y="2885"/>
                  </a:lnTo>
                  <a:cubicBezTo>
                    <a:pt x="10123" y="3003"/>
                    <a:pt x="10011" y="3091"/>
                    <a:pt x="9876" y="3129"/>
                  </a:cubicBezTo>
                  <a:lnTo>
                    <a:pt x="7435" y="3787"/>
                  </a:lnTo>
                  <a:cubicBezTo>
                    <a:pt x="7209" y="3851"/>
                    <a:pt x="7054" y="4052"/>
                    <a:pt x="7054" y="4282"/>
                  </a:cubicBezTo>
                  <a:lnTo>
                    <a:pt x="7054" y="9034"/>
                  </a:lnTo>
                  <a:lnTo>
                    <a:pt x="0" y="9889"/>
                  </a:lnTo>
                  <a:cubicBezTo>
                    <a:pt x="420" y="10858"/>
                    <a:pt x="1015" y="11730"/>
                    <a:pt x="1744" y="12468"/>
                  </a:cubicBezTo>
                  <a:cubicBezTo>
                    <a:pt x="1749" y="12472"/>
                    <a:pt x="1758" y="12473"/>
                    <a:pt x="1769" y="12473"/>
                  </a:cubicBezTo>
                  <a:cubicBezTo>
                    <a:pt x="1806" y="12473"/>
                    <a:pt x="1872" y="12457"/>
                    <a:pt x="1912" y="12457"/>
                  </a:cubicBezTo>
                  <a:cubicBezTo>
                    <a:pt x="1926" y="12457"/>
                    <a:pt x="1936" y="12459"/>
                    <a:pt x="1942" y="12464"/>
                  </a:cubicBezTo>
                  <a:cubicBezTo>
                    <a:pt x="2160" y="12677"/>
                    <a:pt x="2391" y="12884"/>
                    <a:pt x="2634" y="13076"/>
                  </a:cubicBezTo>
                  <a:cubicBezTo>
                    <a:pt x="2667" y="13101"/>
                    <a:pt x="2579" y="13202"/>
                    <a:pt x="2609" y="13227"/>
                  </a:cubicBezTo>
                  <a:cubicBezTo>
                    <a:pt x="4021" y="14309"/>
                    <a:pt x="5790" y="14951"/>
                    <a:pt x="7704" y="14951"/>
                  </a:cubicBezTo>
                  <a:cubicBezTo>
                    <a:pt x="7728" y="14951"/>
                    <a:pt x="7752" y="14951"/>
                    <a:pt x="7775" y="14951"/>
                  </a:cubicBezTo>
                  <a:cubicBezTo>
                    <a:pt x="12409" y="14913"/>
                    <a:pt x="16112" y="11168"/>
                    <a:pt x="16100" y="6538"/>
                  </a:cubicBezTo>
                  <a:cubicBezTo>
                    <a:pt x="16096" y="3892"/>
                    <a:pt x="14867" y="1536"/>
                    <a:pt x="12950" y="1"/>
                  </a:cubicBezTo>
                  <a:close/>
                </a:path>
              </a:pathLst>
            </a:custGeom>
            <a:solidFill>
              <a:srgbClr val="F7A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3638375" y="1986625"/>
              <a:ext cx="388450" cy="283550"/>
            </a:xfrm>
            <a:custGeom>
              <a:avLst/>
              <a:gdLst/>
              <a:ahLst/>
              <a:cxnLst/>
              <a:rect l="l" t="t" r="r" b="b"/>
              <a:pathLst>
                <a:path w="15538" h="11342" extrusionOk="0">
                  <a:moveTo>
                    <a:pt x="14594" y="0"/>
                  </a:moveTo>
                  <a:cubicBezTo>
                    <a:pt x="14437" y="0"/>
                    <a:pt x="14287" y="66"/>
                    <a:pt x="14179" y="178"/>
                  </a:cubicBezTo>
                  <a:lnTo>
                    <a:pt x="11965" y="2451"/>
                  </a:lnTo>
                  <a:cubicBezTo>
                    <a:pt x="11852" y="2564"/>
                    <a:pt x="11705" y="2627"/>
                    <a:pt x="11545" y="2631"/>
                  </a:cubicBezTo>
                  <a:lnTo>
                    <a:pt x="8669" y="2644"/>
                  </a:lnTo>
                  <a:cubicBezTo>
                    <a:pt x="8409" y="2648"/>
                    <a:pt x="8178" y="2824"/>
                    <a:pt x="8111" y="3080"/>
                  </a:cubicBezTo>
                  <a:lnTo>
                    <a:pt x="7935" y="3738"/>
                  </a:lnTo>
                  <a:cubicBezTo>
                    <a:pt x="7311" y="6102"/>
                    <a:pt x="5173" y="7706"/>
                    <a:pt x="2789" y="7706"/>
                  </a:cubicBezTo>
                  <a:cubicBezTo>
                    <a:pt x="2547" y="7706"/>
                    <a:pt x="2301" y="7689"/>
                    <a:pt x="2055" y="7655"/>
                  </a:cubicBezTo>
                  <a:lnTo>
                    <a:pt x="1" y="7370"/>
                  </a:lnTo>
                  <a:lnTo>
                    <a:pt x="1" y="7370"/>
                  </a:lnTo>
                  <a:cubicBezTo>
                    <a:pt x="336" y="7911"/>
                    <a:pt x="731" y="8410"/>
                    <a:pt x="1174" y="8859"/>
                  </a:cubicBezTo>
                  <a:cubicBezTo>
                    <a:pt x="1178" y="8863"/>
                    <a:pt x="1186" y="8864"/>
                    <a:pt x="1197" y="8864"/>
                  </a:cubicBezTo>
                  <a:cubicBezTo>
                    <a:pt x="1233" y="8864"/>
                    <a:pt x="1298" y="8848"/>
                    <a:pt x="1338" y="8848"/>
                  </a:cubicBezTo>
                  <a:cubicBezTo>
                    <a:pt x="1352" y="8848"/>
                    <a:pt x="1362" y="8850"/>
                    <a:pt x="1368" y="8855"/>
                  </a:cubicBezTo>
                  <a:cubicBezTo>
                    <a:pt x="1590" y="9068"/>
                    <a:pt x="1821" y="9274"/>
                    <a:pt x="2064" y="9463"/>
                  </a:cubicBezTo>
                  <a:cubicBezTo>
                    <a:pt x="2093" y="9492"/>
                    <a:pt x="2005" y="9593"/>
                    <a:pt x="2039" y="9618"/>
                  </a:cubicBezTo>
                  <a:cubicBezTo>
                    <a:pt x="3450" y="10698"/>
                    <a:pt x="5213" y="11341"/>
                    <a:pt x="7130" y="11341"/>
                  </a:cubicBezTo>
                  <a:cubicBezTo>
                    <a:pt x="7155" y="11341"/>
                    <a:pt x="7180" y="11341"/>
                    <a:pt x="7205" y="11341"/>
                  </a:cubicBezTo>
                  <a:cubicBezTo>
                    <a:pt x="11835" y="11304"/>
                    <a:pt x="15538" y="7559"/>
                    <a:pt x="15530" y="2925"/>
                  </a:cubicBezTo>
                  <a:cubicBezTo>
                    <a:pt x="15526" y="1905"/>
                    <a:pt x="15341" y="933"/>
                    <a:pt x="15005" y="27"/>
                  </a:cubicBezTo>
                  <a:lnTo>
                    <a:pt x="14636" y="2"/>
                  </a:lnTo>
                  <a:cubicBezTo>
                    <a:pt x="14622" y="1"/>
                    <a:pt x="14608" y="0"/>
                    <a:pt x="14594" y="0"/>
                  </a:cubicBezTo>
                  <a:close/>
                </a:path>
              </a:pathLst>
            </a:custGeom>
            <a:solidFill>
              <a:srgbClr val="F7B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3662050" y="2027050"/>
              <a:ext cx="315925" cy="179250"/>
            </a:xfrm>
            <a:custGeom>
              <a:avLst/>
              <a:gdLst/>
              <a:ahLst/>
              <a:cxnLst/>
              <a:rect l="l" t="t" r="r" b="b"/>
              <a:pathLst>
                <a:path w="12637" h="7170" extrusionOk="0">
                  <a:moveTo>
                    <a:pt x="8923" y="0"/>
                  </a:moveTo>
                  <a:cubicBezTo>
                    <a:pt x="8631" y="0"/>
                    <a:pt x="8333" y="38"/>
                    <a:pt x="8037" y="117"/>
                  </a:cubicBezTo>
                  <a:lnTo>
                    <a:pt x="291" y="2192"/>
                  </a:lnTo>
                  <a:cubicBezTo>
                    <a:pt x="111" y="2243"/>
                    <a:pt x="1" y="2432"/>
                    <a:pt x="47" y="2612"/>
                  </a:cubicBezTo>
                  <a:lnTo>
                    <a:pt x="1201" y="6915"/>
                  </a:lnTo>
                  <a:cubicBezTo>
                    <a:pt x="1243" y="7069"/>
                    <a:pt x="1381" y="7170"/>
                    <a:pt x="1531" y="7170"/>
                  </a:cubicBezTo>
                  <a:cubicBezTo>
                    <a:pt x="1560" y="7170"/>
                    <a:pt x="1590" y="7166"/>
                    <a:pt x="1620" y="7157"/>
                  </a:cubicBezTo>
                  <a:lnTo>
                    <a:pt x="12343" y="4285"/>
                  </a:lnTo>
                  <a:cubicBezTo>
                    <a:pt x="12528" y="4235"/>
                    <a:pt x="12636" y="4046"/>
                    <a:pt x="12586" y="3866"/>
                  </a:cubicBezTo>
                  <a:lnTo>
                    <a:pt x="12230" y="2541"/>
                  </a:lnTo>
                  <a:cubicBezTo>
                    <a:pt x="11822" y="1008"/>
                    <a:pt x="10437" y="0"/>
                    <a:pt x="8923" y="0"/>
                  </a:cubicBez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3610375" y="1906025"/>
              <a:ext cx="198800" cy="303425"/>
            </a:xfrm>
            <a:custGeom>
              <a:avLst/>
              <a:gdLst/>
              <a:ahLst/>
              <a:cxnLst/>
              <a:rect l="l" t="t" r="r" b="b"/>
              <a:pathLst>
                <a:path w="7952" h="12137" extrusionOk="0">
                  <a:moveTo>
                    <a:pt x="4822" y="1"/>
                  </a:moveTo>
                  <a:cubicBezTo>
                    <a:pt x="4792" y="1"/>
                    <a:pt x="4762" y="5"/>
                    <a:pt x="4731" y="13"/>
                  </a:cubicBezTo>
                  <a:lnTo>
                    <a:pt x="291" y="1204"/>
                  </a:lnTo>
                  <a:cubicBezTo>
                    <a:pt x="105" y="1254"/>
                    <a:pt x="1" y="1439"/>
                    <a:pt x="47" y="1624"/>
                  </a:cubicBezTo>
                  <a:lnTo>
                    <a:pt x="2798" y="11882"/>
                  </a:lnTo>
                  <a:cubicBezTo>
                    <a:pt x="2836" y="12035"/>
                    <a:pt x="2974" y="12136"/>
                    <a:pt x="3126" y="12136"/>
                  </a:cubicBezTo>
                  <a:cubicBezTo>
                    <a:pt x="3156" y="12136"/>
                    <a:pt x="3187" y="12132"/>
                    <a:pt x="3217" y="12124"/>
                  </a:cubicBezTo>
                  <a:lnTo>
                    <a:pt x="7658" y="10934"/>
                  </a:lnTo>
                  <a:cubicBezTo>
                    <a:pt x="7843" y="10887"/>
                    <a:pt x="7952" y="10699"/>
                    <a:pt x="7901" y="10514"/>
                  </a:cubicBezTo>
                  <a:lnTo>
                    <a:pt x="5151" y="257"/>
                  </a:lnTo>
                  <a:cubicBezTo>
                    <a:pt x="5112" y="102"/>
                    <a:pt x="4974" y="1"/>
                    <a:pt x="4822" y="1"/>
                  </a:cubicBez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3605550" y="1932975"/>
              <a:ext cx="310475" cy="277725"/>
            </a:xfrm>
            <a:custGeom>
              <a:avLst/>
              <a:gdLst/>
              <a:ahLst/>
              <a:cxnLst/>
              <a:rect l="l" t="t" r="r" b="b"/>
              <a:pathLst>
                <a:path w="12419" h="11109" extrusionOk="0">
                  <a:moveTo>
                    <a:pt x="10934" y="3717"/>
                  </a:moveTo>
                  <a:cubicBezTo>
                    <a:pt x="10916" y="3717"/>
                    <a:pt x="10898" y="3719"/>
                    <a:pt x="10879" y="3724"/>
                  </a:cubicBezTo>
                  <a:lnTo>
                    <a:pt x="10095" y="3934"/>
                  </a:lnTo>
                  <a:lnTo>
                    <a:pt x="11424" y="8899"/>
                  </a:lnTo>
                  <a:lnTo>
                    <a:pt x="12418" y="8631"/>
                  </a:lnTo>
                  <a:lnTo>
                    <a:pt x="11143" y="3880"/>
                  </a:lnTo>
                  <a:cubicBezTo>
                    <a:pt x="11118" y="3781"/>
                    <a:pt x="11031" y="3717"/>
                    <a:pt x="10934" y="3717"/>
                  </a:cubicBezTo>
                  <a:close/>
                  <a:moveTo>
                    <a:pt x="953" y="0"/>
                  </a:moveTo>
                  <a:lnTo>
                    <a:pt x="294" y="176"/>
                  </a:lnTo>
                  <a:cubicBezTo>
                    <a:pt x="110" y="227"/>
                    <a:pt x="0" y="416"/>
                    <a:pt x="51" y="596"/>
                  </a:cubicBezTo>
                  <a:lnTo>
                    <a:pt x="1284" y="5197"/>
                  </a:lnTo>
                  <a:lnTo>
                    <a:pt x="1544" y="5415"/>
                  </a:lnTo>
                  <a:lnTo>
                    <a:pt x="2315" y="8295"/>
                  </a:lnTo>
                  <a:lnTo>
                    <a:pt x="2185" y="8572"/>
                  </a:lnTo>
                  <a:lnTo>
                    <a:pt x="2798" y="10854"/>
                  </a:lnTo>
                  <a:cubicBezTo>
                    <a:pt x="2840" y="11008"/>
                    <a:pt x="2978" y="11109"/>
                    <a:pt x="3128" y="11109"/>
                  </a:cubicBezTo>
                  <a:cubicBezTo>
                    <a:pt x="3157" y="11109"/>
                    <a:pt x="3187" y="11105"/>
                    <a:pt x="3217" y="11096"/>
                  </a:cubicBezTo>
                  <a:lnTo>
                    <a:pt x="3548" y="11009"/>
                  </a:lnTo>
                  <a:cubicBezTo>
                    <a:pt x="3733" y="10959"/>
                    <a:pt x="3842" y="10774"/>
                    <a:pt x="3792" y="10589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3680000" y="1903850"/>
              <a:ext cx="110400" cy="197275"/>
            </a:xfrm>
            <a:custGeom>
              <a:avLst/>
              <a:gdLst/>
              <a:ahLst/>
              <a:cxnLst/>
              <a:rect l="l" t="t" r="r" b="b"/>
              <a:pathLst>
                <a:path w="4416" h="7891" extrusionOk="0">
                  <a:moveTo>
                    <a:pt x="2369" y="0"/>
                  </a:moveTo>
                  <a:cubicBezTo>
                    <a:pt x="2339" y="0"/>
                    <a:pt x="2308" y="4"/>
                    <a:pt x="2277" y="13"/>
                  </a:cubicBezTo>
                  <a:lnTo>
                    <a:pt x="293" y="545"/>
                  </a:lnTo>
                  <a:cubicBezTo>
                    <a:pt x="109" y="595"/>
                    <a:pt x="1" y="780"/>
                    <a:pt x="51" y="964"/>
                  </a:cubicBezTo>
                  <a:lnTo>
                    <a:pt x="1770" y="7380"/>
                  </a:lnTo>
                  <a:cubicBezTo>
                    <a:pt x="1851" y="7687"/>
                    <a:pt x="2130" y="7890"/>
                    <a:pt x="2433" y="7890"/>
                  </a:cubicBezTo>
                  <a:cubicBezTo>
                    <a:pt x="2491" y="7890"/>
                    <a:pt x="2550" y="7883"/>
                    <a:pt x="2608" y="7867"/>
                  </a:cubicBezTo>
                  <a:lnTo>
                    <a:pt x="3108" y="7732"/>
                  </a:lnTo>
                  <a:cubicBezTo>
                    <a:pt x="3930" y="7511"/>
                    <a:pt x="4416" y="6668"/>
                    <a:pt x="4199" y="5845"/>
                  </a:cubicBezTo>
                  <a:lnTo>
                    <a:pt x="2697" y="255"/>
                  </a:lnTo>
                  <a:cubicBezTo>
                    <a:pt x="2658" y="102"/>
                    <a:pt x="2521" y="0"/>
                    <a:pt x="2369" y="0"/>
                  </a:cubicBezTo>
                  <a:close/>
                </a:path>
              </a:pathLst>
            </a:custGeom>
            <a:solidFill>
              <a:srgbClr val="EA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3701500" y="1928000"/>
              <a:ext cx="48450" cy="100200"/>
            </a:xfrm>
            <a:custGeom>
              <a:avLst/>
              <a:gdLst/>
              <a:ahLst/>
              <a:cxnLst/>
              <a:rect l="l" t="t" r="r" b="b"/>
              <a:pathLst>
                <a:path w="1938" h="4008" extrusionOk="0">
                  <a:moveTo>
                    <a:pt x="572" y="1"/>
                  </a:moveTo>
                  <a:cubicBezTo>
                    <a:pt x="527" y="1"/>
                    <a:pt x="482" y="6"/>
                    <a:pt x="436" y="19"/>
                  </a:cubicBezTo>
                  <a:cubicBezTo>
                    <a:pt x="163" y="90"/>
                    <a:pt x="0" y="375"/>
                    <a:pt x="76" y="648"/>
                  </a:cubicBezTo>
                  <a:cubicBezTo>
                    <a:pt x="136" y="878"/>
                    <a:pt x="347" y="1030"/>
                    <a:pt x="575" y="1030"/>
                  </a:cubicBezTo>
                  <a:cubicBezTo>
                    <a:pt x="618" y="1030"/>
                    <a:pt x="661" y="1025"/>
                    <a:pt x="705" y="1013"/>
                  </a:cubicBezTo>
                  <a:cubicBezTo>
                    <a:pt x="977" y="938"/>
                    <a:pt x="1140" y="657"/>
                    <a:pt x="1069" y="380"/>
                  </a:cubicBezTo>
                  <a:cubicBezTo>
                    <a:pt x="1006" y="153"/>
                    <a:pt x="800" y="1"/>
                    <a:pt x="572" y="1"/>
                  </a:cubicBezTo>
                  <a:close/>
                  <a:moveTo>
                    <a:pt x="973" y="1489"/>
                  </a:moveTo>
                  <a:cubicBezTo>
                    <a:pt x="929" y="1489"/>
                    <a:pt x="883" y="1495"/>
                    <a:pt x="838" y="1508"/>
                  </a:cubicBezTo>
                  <a:cubicBezTo>
                    <a:pt x="562" y="1579"/>
                    <a:pt x="399" y="1865"/>
                    <a:pt x="474" y="2137"/>
                  </a:cubicBezTo>
                  <a:cubicBezTo>
                    <a:pt x="534" y="2366"/>
                    <a:pt x="746" y="2519"/>
                    <a:pt x="974" y="2519"/>
                  </a:cubicBezTo>
                  <a:cubicBezTo>
                    <a:pt x="1016" y="2519"/>
                    <a:pt x="1060" y="2513"/>
                    <a:pt x="1103" y="2502"/>
                  </a:cubicBezTo>
                  <a:cubicBezTo>
                    <a:pt x="1376" y="2426"/>
                    <a:pt x="1539" y="2146"/>
                    <a:pt x="1468" y="1873"/>
                  </a:cubicBezTo>
                  <a:cubicBezTo>
                    <a:pt x="1404" y="1642"/>
                    <a:pt x="1198" y="1489"/>
                    <a:pt x="973" y="1489"/>
                  </a:cubicBezTo>
                  <a:close/>
                  <a:moveTo>
                    <a:pt x="1369" y="2980"/>
                  </a:moveTo>
                  <a:cubicBezTo>
                    <a:pt x="1325" y="2980"/>
                    <a:pt x="1281" y="2986"/>
                    <a:pt x="1237" y="2997"/>
                  </a:cubicBezTo>
                  <a:cubicBezTo>
                    <a:pt x="960" y="3073"/>
                    <a:pt x="801" y="3353"/>
                    <a:pt x="873" y="3626"/>
                  </a:cubicBezTo>
                  <a:cubicBezTo>
                    <a:pt x="936" y="3855"/>
                    <a:pt x="1145" y="4007"/>
                    <a:pt x="1372" y="4007"/>
                  </a:cubicBezTo>
                  <a:cubicBezTo>
                    <a:pt x="1415" y="4007"/>
                    <a:pt x="1459" y="4002"/>
                    <a:pt x="1502" y="3991"/>
                  </a:cubicBezTo>
                  <a:cubicBezTo>
                    <a:pt x="1779" y="3915"/>
                    <a:pt x="1938" y="3634"/>
                    <a:pt x="1866" y="3361"/>
                  </a:cubicBezTo>
                  <a:cubicBezTo>
                    <a:pt x="1803" y="3129"/>
                    <a:pt x="1595" y="2980"/>
                    <a:pt x="1369" y="2980"/>
                  </a:cubicBez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3711025" y="1924675"/>
              <a:ext cx="63975" cy="96525"/>
            </a:xfrm>
            <a:custGeom>
              <a:avLst/>
              <a:gdLst/>
              <a:ahLst/>
              <a:cxnLst/>
              <a:rect l="l" t="t" r="r" b="b"/>
              <a:pathLst>
                <a:path w="2559" h="3861" extrusionOk="0">
                  <a:moveTo>
                    <a:pt x="1628" y="1"/>
                  </a:moveTo>
                  <a:lnTo>
                    <a:pt x="223" y="378"/>
                  </a:lnTo>
                  <a:cubicBezTo>
                    <a:pt x="84" y="417"/>
                    <a:pt x="1" y="559"/>
                    <a:pt x="43" y="701"/>
                  </a:cubicBezTo>
                  <a:cubicBezTo>
                    <a:pt x="77" y="812"/>
                    <a:pt x="182" y="879"/>
                    <a:pt x="293" y="879"/>
                  </a:cubicBezTo>
                  <a:cubicBezTo>
                    <a:pt x="317" y="879"/>
                    <a:pt x="342" y="876"/>
                    <a:pt x="366" y="870"/>
                  </a:cubicBezTo>
                  <a:lnTo>
                    <a:pt x="1762" y="496"/>
                  </a:lnTo>
                  <a:lnTo>
                    <a:pt x="1762" y="425"/>
                  </a:lnTo>
                  <a:cubicBezTo>
                    <a:pt x="1762" y="274"/>
                    <a:pt x="1716" y="127"/>
                    <a:pt x="1628" y="1"/>
                  </a:cubicBezTo>
                  <a:close/>
                  <a:moveTo>
                    <a:pt x="2013" y="1490"/>
                  </a:moveTo>
                  <a:lnTo>
                    <a:pt x="618" y="1863"/>
                  </a:lnTo>
                  <a:cubicBezTo>
                    <a:pt x="479" y="1901"/>
                    <a:pt x="391" y="2035"/>
                    <a:pt x="420" y="2174"/>
                  </a:cubicBezTo>
                  <a:cubicBezTo>
                    <a:pt x="448" y="2293"/>
                    <a:pt x="556" y="2371"/>
                    <a:pt x="671" y="2371"/>
                  </a:cubicBezTo>
                  <a:cubicBezTo>
                    <a:pt x="693" y="2371"/>
                    <a:pt x="716" y="2368"/>
                    <a:pt x="738" y="2362"/>
                  </a:cubicBezTo>
                  <a:lnTo>
                    <a:pt x="2143" y="1985"/>
                  </a:lnTo>
                  <a:lnTo>
                    <a:pt x="2156" y="1948"/>
                  </a:lnTo>
                  <a:cubicBezTo>
                    <a:pt x="2198" y="1779"/>
                    <a:pt x="2143" y="1603"/>
                    <a:pt x="2013" y="1490"/>
                  </a:cubicBezTo>
                  <a:close/>
                  <a:moveTo>
                    <a:pt x="2412" y="2979"/>
                  </a:moveTo>
                  <a:lnTo>
                    <a:pt x="1003" y="3357"/>
                  </a:lnTo>
                  <a:cubicBezTo>
                    <a:pt x="869" y="3394"/>
                    <a:pt x="785" y="3533"/>
                    <a:pt x="823" y="3671"/>
                  </a:cubicBezTo>
                  <a:cubicBezTo>
                    <a:pt x="854" y="3786"/>
                    <a:pt x="955" y="3860"/>
                    <a:pt x="1067" y="3860"/>
                  </a:cubicBezTo>
                  <a:cubicBezTo>
                    <a:pt x="1090" y="3860"/>
                    <a:pt x="1113" y="3857"/>
                    <a:pt x="1137" y="3851"/>
                  </a:cubicBezTo>
                  <a:lnTo>
                    <a:pt x="2542" y="3473"/>
                  </a:lnTo>
                  <a:lnTo>
                    <a:pt x="2546" y="3440"/>
                  </a:lnTo>
                  <a:cubicBezTo>
                    <a:pt x="2559" y="3276"/>
                    <a:pt x="2509" y="3113"/>
                    <a:pt x="2412" y="2979"/>
                  </a:cubicBezTo>
                  <a:close/>
                </a:path>
              </a:pathLst>
            </a:custGeom>
            <a:solidFill>
              <a:srgbClr val="BEC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3637625" y="2034475"/>
              <a:ext cx="117550" cy="119950"/>
            </a:xfrm>
            <a:custGeom>
              <a:avLst/>
              <a:gdLst/>
              <a:ahLst/>
              <a:cxnLst/>
              <a:rect l="l" t="t" r="r" b="b"/>
              <a:pathLst>
                <a:path w="4702" h="4798" extrusionOk="0">
                  <a:moveTo>
                    <a:pt x="2043" y="1"/>
                  </a:moveTo>
                  <a:cubicBezTo>
                    <a:pt x="1837" y="1"/>
                    <a:pt x="1627" y="28"/>
                    <a:pt x="1419" y="84"/>
                  </a:cubicBezTo>
                  <a:cubicBezTo>
                    <a:pt x="806" y="248"/>
                    <a:pt x="312" y="637"/>
                    <a:pt x="1" y="1137"/>
                  </a:cubicBezTo>
                  <a:lnTo>
                    <a:pt x="902" y="4512"/>
                  </a:lnTo>
                  <a:cubicBezTo>
                    <a:pt x="1246" y="4695"/>
                    <a:pt x="1636" y="4798"/>
                    <a:pt x="2037" y="4798"/>
                  </a:cubicBezTo>
                  <a:cubicBezTo>
                    <a:pt x="2243" y="4798"/>
                    <a:pt x="2452" y="4771"/>
                    <a:pt x="2660" y="4714"/>
                  </a:cubicBezTo>
                  <a:cubicBezTo>
                    <a:pt x="3943" y="4374"/>
                    <a:pt x="4702" y="3057"/>
                    <a:pt x="4359" y="1778"/>
                  </a:cubicBezTo>
                  <a:cubicBezTo>
                    <a:pt x="4071" y="708"/>
                    <a:pt x="3101" y="1"/>
                    <a:pt x="2043" y="1"/>
                  </a:cubicBezTo>
                  <a:close/>
                </a:path>
              </a:pathLst>
            </a:custGeom>
            <a:solidFill>
              <a:srgbClr val="EAF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3641925" y="2045150"/>
              <a:ext cx="101300" cy="98575"/>
            </a:xfrm>
            <a:custGeom>
              <a:avLst/>
              <a:gdLst/>
              <a:ahLst/>
              <a:cxnLst/>
              <a:rect l="l" t="t" r="r" b="b"/>
              <a:pathLst>
                <a:path w="4052" h="3943" extrusionOk="0">
                  <a:moveTo>
                    <a:pt x="2131" y="541"/>
                  </a:moveTo>
                  <a:cubicBezTo>
                    <a:pt x="2404" y="592"/>
                    <a:pt x="2660" y="718"/>
                    <a:pt x="2861" y="907"/>
                  </a:cubicBezTo>
                  <a:lnTo>
                    <a:pt x="2395" y="1033"/>
                  </a:lnTo>
                  <a:cubicBezTo>
                    <a:pt x="2316" y="852"/>
                    <a:pt x="2228" y="684"/>
                    <a:pt x="2131" y="541"/>
                  </a:cubicBezTo>
                  <a:close/>
                  <a:moveTo>
                    <a:pt x="1498" y="584"/>
                  </a:moveTo>
                  <a:cubicBezTo>
                    <a:pt x="1582" y="642"/>
                    <a:pt x="1733" y="831"/>
                    <a:pt x="1892" y="1166"/>
                  </a:cubicBezTo>
                  <a:lnTo>
                    <a:pt x="1448" y="1288"/>
                  </a:lnTo>
                  <a:cubicBezTo>
                    <a:pt x="1414" y="919"/>
                    <a:pt x="1452" y="676"/>
                    <a:pt x="1498" y="584"/>
                  </a:cubicBezTo>
                  <a:close/>
                  <a:moveTo>
                    <a:pt x="928" y="865"/>
                  </a:moveTo>
                  <a:lnTo>
                    <a:pt x="928" y="865"/>
                  </a:lnTo>
                  <a:cubicBezTo>
                    <a:pt x="916" y="1033"/>
                    <a:pt x="924" y="1225"/>
                    <a:pt x="945" y="1422"/>
                  </a:cubicBezTo>
                  <a:lnTo>
                    <a:pt x="475" y="1548"/>
                  </a:lnTo>
                  <a:cubicBezTo>
                    <a:pt x="558" y="1284"/>
                    <a:pt x="714" y="1045"/>
                    <a:pt x="928" y="865"/>
                  </a:cubicBezTo>
                  <a:close/>
                  <a:moveTo>
                    <a:pt x="3188" y="1351"/>
                  </a:moveTo>
                  <a:cubicBezTo>
                    <a:pt x="3221" y="1431"/>
                    <a:pt x="3251" y="1511"/>
                    <a:pt x="3276" y="1594"/>
                  </a:cubicBezTo>
                  <a:cubicBezTo>
                    <a:pt x="3297" y="1678"/>
                    <a:pt x="3314" y="1766"/>
                    <a:pt x="3318" y="1850"/>
                  </a:cubicBezTo>
                  <a:lnTo>
                    <a:pt x="2706" y="2014"/>
                  </a:lnTo>
                  <a:cubicBezTo>
                    <a:pt x="2689" y="1929"/>
                    <a:pt x="2668" y="1846"/>
                    <a:pt x="2647" y="1762"/>
                  </a:cubicBezTo>
                  <a:cubicBezTo>
                    <a:pt x="2627" y="1683"/>
                    <a:pt x="2602" y="1598"/>
                    <a:pt x="2576" y="1519"/>
                  </a:cubicBezTo>
                  <a:lnTo>
                    <a:pt x="3188" y="1351"/>
                  </a:lnTo>
                  <a:close/>
                  <a:moveTo>
                    <a:pt x="2077" y="1649"/>
                  </a:moveTo>
                  <a:cubicBezTo>
                    <a:pt x="2102" y="1728"/>
                    <a:pt x="2127" y="1809"/>
                    <a:pt x="2149" y="1896"/>
                  </a:cubicBezTo>
                  <a:cubicBezTo>
                    <a:pt x="2174" y="1985"/>
                    <a:pt x="2194" y="2068"/>
                    <a:pt x="2211" y="2148"/>
                  </a:cubicBezTo>
                  <a:lnTo>
                    <a:pt x="1661" y="2295"/>
                  </a:lnTo>
                  <a:cubicBezTo>
                    <a:pt x="1636" y="2215"/>
                    <a:pt x="1611" y="2136"/>
                    <a:pt x="1586" y="2047"/>
                  </a:cubicBezTo>
                  <a:cubicBezTo>
                    <a:pt x="1565" y="1960"/>
                    <a:pt x="1545" y="1879"/>
                    <a:pt x="1528" y="1796"/>
                  </a:cubicBezTo>
                  <a:lnTo>
                    <a:pt x="2077" y="1649"/>
                  </a:lnTo>
                  <a:close/>
                  <a:moveTo>
                    <a:pt x="1028" y="1929"/>
                  </a:moveTo>
                  <a:cubicBezTo>
                    <a:pt x="1050" y="2014"/>
                    <a:pt x="1071" y="2097"/>
                    <a:pt x="1092" y="2181"/>
                  </a:cubicBezTo>
                  <a:cubicBezTo>
                    <a:pt x="1112" y="2262"/>
                    <a:pt x="1137" y="2345"/>
                    <a:pt x="1162" y="2429"/>
                  </a:cubicBezTo>
                  <a:lnTo>
                    <a:pt x="550" y="2593"/>
                  </a:lnTo>
                  <a:cubicBezTo>
                    <a:pt x="517" y="2513"/>
                    <a:pt x="483" y="2433"/>
                    <a:pt x="463" y="2349"/>
                  </a:cubicBezTo>
                  <a:cubicBezTo>
                    <a:pt x="442" y="2266"/>
                    <a:pt x="425" y="2177"/>
                    <a:pt x="416" y="2093"/>
                  </a:cubicBezTo>
                  <a:lnTo>
                    <a:pt x="1028" y="1929"/>
                  </a:lnTo>
                  <a:close/>
                  <a:moveTo>
                    <a:pt x="3260" y="2395"/>
                  </a:moveTo>
                  <a:cubicBezTo>
                    <a:pt x="3180" y="2664"/>
                    <a:pt x="3024" y="2899"/>
                    <a:pt x="2811" y="3083"/>
                  </a:cubicBezTo>
                  <a:cubicBezTo>
                    <a:pt x="2823" y="2911"/>
                    <a:pt x="2815" y="2718"/>
                    <a:pt x="2794" y="2521"/>
                  </a:cubicBezTo>
                  <a:lnTo>
                    <a:pt x="3260" y="2395"/>
                  </a:lnTo>
                  <a:close/>
                  <a:moveTo>
                    <a:pt x="2291" y="2655"/>
                  </a:moveTo>
                  <a:cubicBezTo>
                    <a:pt x="2325" y="3024"/>
                    <a:pt x="2286" y="3268"/>
                    <a:pt x="2240" y="3360"/>
                  </a:cubicBezTo>
                  <a:cubicBezTo>
                    <a:pt x="2157" y="3301"/>
                    <a:pt x="2002" y="3112"/>
                    <a:pt x="1847" y="2777"/>
                  </a:cubicBezTo>
                  <a:lnTo>
                    <a:pt x="2291" y="2655"/>
                  </a:lnTo>
                  <a:close/>
                  <a:moveTo>
                    <a:pt x="1343" y="2911"/>
                  </a:moveTo>
                  <a:cubicBezTo>
                    <a:pt x="1423" y="3092"/>
                    <a:pt x="1510" y="3259"/>
                    <a:pt x="1607" y="3406"/>
                  </a:cubicBezTo>
                  <a:cubicBezTo>
                    <a:pt x="1334" y="3352"/>
                    <a:pt x="1079" y="3226"/>
                    <a:pt x="877" y="3037"/>
                  </a:cubicBezTo>
                  <a:lnTo>
                    <a:pt x="1343" y="2911"/>
                  </a:lnTo>
                  <a:close/>
                  <a:moveTo>
                    <a:pt x="1868" y="0"/>
                  </a:moveTo>
                  <a:cubicBezTo>
                    <a:pt x="1700" y="0"/>
                    <a:pt x="1529" y="22"/>
                    <a:pt x="1360" y="67"/>
                  </a:cubicBezTo>
                  <a:cubicBezTo>
                    <a:pt x="697" y="249"/>
                    <a:pt x="202" y="743"/>
                    <a:pt x="1" y="1351"/>
                  </a:cubicBezTo>
                  <a:lnTo>
                    <a:pt x="563" y="3444"/>
                  </a:lnTo>
                  <a:cubicBezTo>
                    <a:pt x="920" y="3759"/>
                    <a:pt x="1385" y="3942"/>
                    <a:pt x="1873" y="3942"/>
                  </a:cubicBezTo>
                  <a:cubicBezTo>
                    <a:pt x="2040" y="3942"/>
                    <a:pt x="2210" y="3921"/>
                    <a:pt x="2379" y="3876"/>
                  </a:cubicBezTo>
                  <a:cubicBezTo>
                    <a:pt x="3427" y="3595"/>
                    <a:pt x="4052" y="2513"/>
                    <a:pt x="3771" y="1460"/>
                  </a:cubicBezTo>
                  <a:cubicBezTo>
                    <a:pt x="3536" y="582"/>
                    <a:pt x="2738" y="0"/>
                    <a:pt x="1868" y="0"/>
                  </a:cubicBezTo>
                  <a:close/>
                </a:path>
              </a:pathLst>
            </a:custGeom>
            <a:solidFill>
              <a:srgbClr val="414D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3876175" y="2014625"/>
              <a:ext cx="148050" cy="134025"/>
            </a:xfrm>
            <a:custGeom>
              <a:avLst/>
              <a:gdLst/>
              <a:ahLst/>
              <a:cxnLst/>
              <a:rect l="l" t="t" r="r" b="b"/>
              <a:pathLst>
                <a:path w="5922" h="5361" extrusionOk="0">
                  <a:moveTo>
                    <a:pt x="2213" y="1"/>
                  </a:moveTo>
                  <a:cubicBezTo>
                    <a:pt x="1919" y="1"/>
                    <a:pt x="1621" y="39"/>
                    <a:pt x="1325" y="119"/>
                  </a:cubicBezTo>
                  <a:lnTo>
                    <a:pt x="0" y="475"/>
                  </a:lnTo>
                  <a:lnTo>
                    <a:pt x="1241" y="5105"/>
                  </a:lnTo>
                  <a:cubicBezTo>
                    <a:pt x="1283" y="5259"/>
                    <a:pt x="1419" y="5361"/>
                    <a:pt x="1570" y="5361"/>
                  </a:cubicBezTo>
                  <a:cubicBezTo>
                    <a:pt x="1600" y="5361"/>
                    <a:pt x="1630" y="5357"/>
                    <a:pt x="1661" y="5349"/>
                  </a:cubicBezTo>
                  <a:lnTo>
                    <a:pt x="5631" y="4283"/>
                  </a:lnTo>
                  <a:cubicBezTo>
                    <a:pt x="5812" y="4237"/>
                    <a:pt x="5921" y="4048"/>
                    <a:pt x="5875" y="3864"/>
                  </a:cubicBezTo>
                  <a:lnTo>
                    <a:pt x="5519" y="2542"/>
                  </a:lnTo>
                  <a:cubicBezTo>
                    <a:pt x="5107" y="1012"/>
                    <a:pt x="3723" y="1"/>
                    <a:pt x="2213" y="1"/>
                  </a:cubicBezTo>
                  <a:close/>
                </a:path>
              </a:pathLst>
            </a:custGeom>
            <a:solidFill>
              <a:srgbClr val="EAF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3666050" y="2140375"/>
              <a:ext cx="230275" cy="86900"/>
            </a:xfrm>
            <a:custGeom>
              <a:avLst/>
              <a:gdLst/>
              <a:ahLst/>
              <a:cxnLst/>
              <a:rect l="l" t="t" r="r" b="b"/>
              <a:pathLst>
                <a:path w="9211" h="3476" extrusionOk="0">
                  <a:moveTo>
                    <a:pt x="8655" y="0"/>
                  </a:moveTo>
                  <a:cubicBezTo>
                    <a:pt x="8625" y="0"/>
                    <a:pt x="8595" y="4"/>
                    <a:pt x="8564" y="13"/>
                  </a:cubicBezTo>
                  <a:lnTo>
                    <a:pt x="290" y="2231"/>
                  </a:lnTo>
                  <a:cubicBezTo>
                    <a:pt x="110" y="2277"/>
                    <a:pt x="1" y="2465"/>
                    <a:pt x="46" y="2650"/>
                  </a:cubicBezTo>
                  <a:lnTo>
                    <a:pt x="67" y="2717"/>
                  </a:lnTo>
                  <a:cubicBezTo>
                    <a:pt x="336" y="2990"/>
                    <a:pt x="625" y="3241"/>
                    <a:pt x="932" y="3476"/>
                  </a:cubicBezTo>
                  <a:lnTo>
                    <a:pt x="8920" y="1337"/>
                  </a:lnTo>
                  <a:cubicBezTo>
                    <a:pt x="9100" y="1287"/>
                    <a:pt x="9210" y="1099"/>
                    <a:pt x="9160" y="918"/>
                  </a:cubicBezTo>
                  <a:lnTo>
                    <a:pt x="8984" y="255"/>
                  </a:lnTo>
                  <a:cubicBezTo>
                    <a:pt x="8942" y="101"/>
                    <a:pt x="8806" y="0"/>
                    <a:pt x="8655" y="0"/>
                  </a:cubicBezTo>
                  <a:close/>
                </a:path>
              </a:pathLst>
            </a:custGeom>
            <a:solidFill>
              <a:srgbClr val="6E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3596550" y="1922600"/>
              <a:ext cx="50450" cy="25600"/>
            </a:xfrm>
            <a:custGeom>
              <a:avLst/>
              <a:gdLst/>
              <a:ahLst/>
              <a:cxnLst/>
              <a:rect l="l" t="t" r="r" b="b"/>
              <a:pathLst>
                <a:path w="2018" h="1024" extrusionOk="0">
                  <a:moveTo>
                    <a:pt x="1639" y="0"/>
                  </a:moveTo>
                  <a:cubicBezTo>
                    <a:pt x="1609" y="0"/>
                    <a:pt x="1578" y="4"/>
                    <a:pt x="1548" y="13"/>
                  </a:cubicBezTo>
                  <a:lnTo>
                    <a:pt x="290" y="349"/>
                  </a:lnTo>
                  <a:cubicBezTo>
                    <a:pt x="109" y="399"/>
                    <a:pt x="0" y="587"/>
                    <a:pt x="50" y="767"/>
                  </a:cubicBezTo>
                  <a:cubicBezTo>
                    <a:pt x="89" y="922"/>
                    <a:pt x="227" y="1023"/>
                    <a:pt x="379" y="1023"/>
                  </a:cubicBezTo>
                  <a:cubicBezTo>
                    <a:pt x="409" y="1023"/>
                    <a:pt x="440" y="1019"/>
                    <a:pt x="470" y="1011"/>
                  </a:cubicBezTo>
                  <a:lnTo>
                    <a:pt x="1728" y="676"/>
                  </a:lnTo>
                  <a:cubicBezTo>
                    <a:pt x="1908" y="625"/>
                    <a:pt x="2017" y="436"/>
                    <a:pt x="1967" y="256"/>
                  </a:cubicBezTo>
                  <a:cubicBezTo>
                    <a:pt x="1928" y="102"/>
                    <a:pt x="1790" y="0"/>
                    <a:pt x="1639" y="0"/>
                  </a:cubicBezTo>
                  <a:close/>
                </a:path>
              </a:pathLst>
            </a:custGeom>
            <a:solidFill>
              <a:srgbClr val="E84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3619725" y="1891575"/>
              <a:ext cx="143100" cy="50425"/>
            </a:xfrm>
            <a:custGeom>
              <a:avLst/>
              <a:gdLst/>
              <a:ahLst/>
              <a:cxnLst/>
              <a:rect l="l" t="t" r="r" b="b"/>
              <a:pathLst>
                <a:path w="5724" h="2017" extrusionOk="0">
                  <a:moveTo>
                    <a:pt x="5346" y="0"/>
                  </a:moveTo>
                  <a:cubicBezTo>
                    <a:pt x="5316" y="0"/>
                    <a:pt x="5285" y="4"/>
                    <a:pt x="5255" y="13"/>
                  </a:cubicBezTo>
                  <a:lnTo>
                    <a:pt x="289" y="1342"/>
                  </a:lnTo>
                  <a:cubicBezTo>
                    <a:pt x="109" y="1392"/>
                    <a:pt x="0" y="1581"/>
                    <a:pt x="50" y="1762"/>
                  </a:cubicBezTo>
                  <a:cubicBezTo>
                    <a:pt x="89" y="1916"/>
                    <a:pt x="227" y="2017"/>
                    <a:pt x="379" y="2017"/>
                  </a:cubicBezTo>
                  <a:cubicBezTo>
                    <a:pt x="409" y="2017"/>
                    <a:pt x="439" y="2013"/>
                    <a:pt x="470" y="2004"/>
                  </a:cubicBezTo>
                  <a:lnTo>
                    <a:pt x="5431" y="675"/>
                  </a:lnTo>
                  <a:cubicBezTo>
                    <a:pt x="5615" y="624"/>
                    <a:pt x="5724" y="436"/>
                    <a:pt x="5674" y="256"/>
                  </a:cubicBezTo>
                  <a:cubicBezTo>
                    <a:pt x="5632" y="102"/>
                    <a:pt x="5496" y="0"/>
                    <a:pt x="5346" y="0"/>
                  </a:cubicBezTo>
                  <a:close/>
                </a:path>
              </a:pathLst>
            </a:custGeom>
            <a:solidFill>
              <a:srgbClr val="E93E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3773625" y="2102725"/>
              <a:ext cx="263375" cy="97925"/>
            </a:xfrm>
            <a:custGeom>
              <a:avLst/>
              <a:gdLst/>
              <a:ahLst/>
              <a:cxnLst/>
              <a:rect l="l" t="t" r="r" b="b"/>
              <a:pathLst>
                <a:path w="10535" h="3917" extrusionOk="0">
                  <a:moveTo>
                    <a:pt x="9979" y="1"/>
                  </a:moveTo>
                  <a:cubicBezTo>
                    <a:pt x="9949" y="1"/>
                    <a:pt x="9919" y="5"/>
                    <a:pt x="9889" y="13"/>
                  </a:cubicBezTo>
                  <a:lnTo>
                    <a:pt x="290" y="2583"/>
                  </a:lnTo>
                  <a:cubicBezTo>
                    <a:pt x="109" y="2630"/>
                    <a:pt x="1" y="2818"/>
                    <a:pt x="46" y="3003"/>
                  </a:cubicBezTo>
                  <a:lnTo>
                    <a:pt x="227" y="3665"/>
                  </a:lnTo>
                  <a:cubicBezTo>
                    <a:pt x="265" y="3816"/>
                    <a:pt x="403" y="3916"/>
                    <a:pt x="554" y="3916"/>
                  </a:cubicBezTo>
                  <a:cubicBezTo>
                    <a:pt x="585" y="3916"/>
                    <a:pt x="615" y="3912"/>
                    <a:pt x="646" y="3904"/>
                  </a:cubicBezTo>
                  <a:lnTo>
                    <a:pt x="10242" y="1333"/>
                  </a:lnTo>
                  <a:cubicBezTo>
                    <a:pt x="10426" y="1283"/>
                    <a:pt x="10534" y="1099"/>
                    <a:pt x="10484" y="915"/>
                  </a:cubicBezTo>
                  <a:lnTo>
                    <a:pt x="10308" y="251"/>
                  </a:lnTo>
                  <a:cubicBezTo>
                    <a:pt x="10266" y="101"/>
                    <a:pt x="10128" y="1"/>
                    <a:pt x="9979" y="1"/>
                  </a:cubicBezTo>
                  <a:close/>
                </a:path>
              </a:pathLst>
            </a:custGeom>
            <a:solidFill>
              <a:srgbClr val="BEC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3892100" y="2014625"/>
              <a:ext cx="119950" cy="74250"/>
            </a:xfrm>
            <a:custGeom>
              <a:avLst/>
              <a:gdLst/>
              <a:ahLst/>
              <a:cxnLst/>
              <a:rect l="l" t="t" r="r" b="b"/>
              <a:pathLst>
                <a:path w="4798" h="2970" extrusionOk="0">
                  <a:moveTo>
                    <a:pt x="1576" y="1"/>
                  </a:moveTo>
                  <a:cubicBezTo>
                    <a:pt x="1282" y="1"/>
                    <a:pt x="984" y="39"/>
                    <a:pt x="688" y="119"/>
                  </a:cubicBezTo>
                  <a:lnTo>
                    <a:pt x="0" y="303"/>
                  </a:lnTo>
                  <a:cubicBezTo>
                    <a:pt x="17" y="471"/>
                    <a:pt x="46" y="643"/>
                    <a:pt x="93" y="810"/>
                  </a:cubicBezTo>
                  <a:cubicBezTo>
                    <a:pt x="440" y="2111"/>
                    <a:pt x="1618" y="2969"/>
                    <a:pt x="2903" y="2969"/>
                  </a:cubicBezTo>
                  <a:cubicBezTo>
                    <a:pt x="3152" y="2969"/>
                    <a:pt x="3405" y="2937"/>
                    <a:pt x="3657" y="2870"/>
                  </a:cubicBezTo>
                  <a:cubicBezTo>
                    <a:pt x="4093" y="2753"/>
                    <a:pt x="4479" y="2542"/>
                    <a:pt x="4798" y="2270"/>
                  </a:cubicBezTo>
                  <a:cubicBezTo>
                    <a:pt x="4304" y="893"/>
                    <a:pt x="2995" y="1"/>
                    <a:pt x="1576" y="1"/>
                  </a:cubicBezTo>
                  <a:close/>
                </a:path>
              </a:pathLst>
            </a:custGeom>
            <a:solidFill>
              <a:srgbClr val="FFF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35"/>
          <p:cNvSpPr txBox="1">
            <a:spLocks noGrp="1"/>
          </p:cNvSpPr>
          <p:nvPr>
            <p:ph type="subTitle" idx="4"/>
          </p:nvPr>
        </p:nvSpPr>
        <p:spPr>
          <a:xfrm>
            <a:off x="864325" y="3319050"/>
            <a:ext cx="21513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important about a person, issue, or event?</a:t>
            </a:r>
            <a:endParaRPr/>
          </a:p>
        </p:txBody>
      </p:sp>
      <p:sp>
        <p:nvSpPr>
          <p:cNvPr id="972" name="Google Shape;972;p35"/>
          <p:cNvSpPr txBox="1">
            <a:spLocks noGrp="1"/>
          </p:cNvSpPr>
          <p:nvPr>
            <p:ph type="subTitle" idx="5"/>
          </p:nvPr>
        </p:nvSpPr>
        <p:spPr>
          <a:xfrm>
            <a:off x="3496600" y="3513875"/>
            <a:ext cx="21513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and interpret different kinds of sources / information.</a:t>
            </a:r>
            <a:endParaRPr/>
          </a:p>
        </p:txBody>
      </p:sp>
      <p:sp>
        <p:nvSpPr>
          <p:cNvPr id="973" name="Google Shape;973;p35"/>
          <p:cNvSpPr txBox="1">
            <a:spLocks noGrp="1"/>
          </p:cNvSpPr>
          <p:nvPr>
            <p:ph type="subTitle" idx="6"/>
          </p:nvPr>
        </p:nvSpPr>
        <p:spPr>
          <a:xfrm>
            <a:off x="6128875" y="3319050"/>
            <a:ext cx="21513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 with others by commenting and adding your pins.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6"/>
          <p:cNvSpPr txBox="1">
            <a:spLocks noGrp="1"/>
          </p:cNvSpPr>
          <p:nvPr>
            <p:ph type="subTitle" idx="4294967295"/>
          </p:nvPr>
        </p:nvSpPr>
        <p:spPr>
          <a:xfrm>
            <a:off x="767350" y="1426725"/>
            <a:ext cx="7142700" cy="31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Photos / Images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Historic buildings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Public spaces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People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Art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Historical photos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Logos or signs (bookstores)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Text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Important quotes (from the text about a place)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Video or sound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Video clips (YouTube, etc)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.mp4 files from your computer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Oral history recordings</a:t>
            </a:r>
            <a:endParaRPr/>
          </a:p>
        </p:txBody>
      </p:sp>
      <p:sp>
        <p:nvSpPr>
          <p:cNvPr id="979" name="Google Shape;979;p36"/>
          <p:cNvSpPr txBox="1">
            <a:spLocks noGrp="1"/>
          </p:cNvSpPr>
          <p:nvPr>
            <p:ph type="title"/>
          </p:nvPr>
        </p:nvSpPr>
        <p:spPr>
          <a:xfrm>
            <a:off x="1211025" y="280200"/>
            <a:ext cx="69690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 how to brainstorm and find pins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content should i include?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verly Passport by Slidesgo">
  <a:themeElements>
    <a:clrScheme name="Simple Light">
      <a:dk1>
        <a:srgbClr val="3E4564"/>
      </a:dk1>
      <a:lt1>
        <a:srgbClr val="FEEAD2"/>
      </a:lt1>
      <a:dk2>
        <a:srgbClr val="EC6F62"/>
      </a:dk2>
      <a:lt2>
        <a:srgbClr val="FED766"/>
      </a:lt2>
      <a:accent1>
        <a:srgbClr val="41C7AB"/>
      </a:accent1>
      <a:accent2>
        <a:srgbClr val="434D77"/>
      </a:accent2>
      <a:accent3>
        <a:srgbClr val="EA4D22"/>
      </a:accent3>
      <a:accent4>
        <a:srgbClr val="F9B340"/>
      </a:accent4>
      <a:accent5>
        <a:srgbClr val="329B8E"/>
      </a:accent5>
      <a:accent6>
        <a:srgbClr val="263238"/>
      </a:accent6>
      <a:hlink>
        <a:srgbClr val="02C39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390</Words>
  <Application>Microsoft Office PowerPoint</Application>
  <PresentationFormat>On-screen Show (16:9)</PresentationFormat>
  <Paragraphs>100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Proxima Nova</vt:lpstr>
      <vt:lpstr>Fira Sans Extra Condensed Medium</vt:lpstr>
      <vt:lpstr>Roboto Condensed</vt:lpstr>
      <vt:lpstr>Proxima Nova Semibold</vt:lpstr>
      <vt:lpstr>Bebas Neue</vt:lpstr>
      <vt:lpstr>Barlow Condensed SemiBold</vt:lpstr>
      <vt:lpstr>Arial</vt:lpstr>
      <vt:lpstr>Montserrat Light</vt:lpstr>
      <vt:lpstr>Antic Slab</vt:lpstr>
      <vt:lpstr>Traverly Passport by Slidesgo</vt:lpstr>
      <vt:lpstr>Slidesgo Final Pages</vt:lpstr>
      <vt:lpstr>Digital Maps </vt:lpstr>
      <vt:lpstr>Class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create digital maps</vt:lpstr>
      <vt:lpstr>Understand how to brainstorm and find pins  What kind of content should i include?</vt:lpstr>
      <vt:lpstr>Where can i find images / info?</vt:lpstr>
      <vt:lpstr>SPecial Collections &amp; Archives</vt:lpstr>
      <vt:lpstr>Primary Sources</vt:lpstr>
      <vt:lpstr>Special Collections &amp; Archives</vt:lpstr>
      <vt:lpstr>PRimary Source ANalysis</vt:lpstr>
      <vt:lpstr>Activity: HistoryPin Luis J. Rodriguez Collection</vt:lpstr>
      <vt:lpstr>PowerPoint Presentation</vt:lpstr>
      <vt:lpstr>PowerPoint Presentation</vt:lpstr>
      <vt:lpstr>How to cite pins properly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Maps </dc:title>
  <dc:creator>Stoothoff, Paizha</dc:creator>
  <cp:lastModifiedBy>Stoothoff, Paizha</cp:lastModifiedBy>
  <cp:revision>1</cp:revision>
  <dcterms:modified xsi:type="dcterms:W3CDTF">2021-03-10T21:34:46Z</dcterms:modified>
</cp:coreProperties>
</file>